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8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5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9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0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6F79-9B9A-4420-A985-EE2845B34C1B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9F6A-273D-46A5-AAE6-CEE796A18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Order:</a:t>
            </a:r>
            <a:br>
              <a:rPr lang="en-GB" dirty="0" smtClean="0"/>
            </a:br>
            <a:r>
              <a:rPr lang="en-GB" dirty="0" smtClean="0"/>
              <a:t>1) q0.5</a:t>
            </a:r>
            <a:br>
              <a:rPr lang="en-GB" dirty="0" smtClean="0"/>
            </a:br>
            <a:r>
              <a:rPr lang="en-GB" dirty="0" smtClean="0"/>
              <a:t>2) q0.25</a:t>
            </a:r>
            <a:br>
              <a:rPr lang="en-GB" dirty="0" smtClean="0"/>
            </a:br>
            <a:r>
              <a:rPr lang="en-GB" dirty="0" smtClean="0"/>
              <a:t>3) q0.75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3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285861" y="3439625"/>
              <a:ext cx="2310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alive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25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54494" y="3439625"/>
              <a:ext cx="257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waving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91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54494" y="3439625"/>
              <a:ext cx="257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waving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28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154494" y="3439625"/>
              <a:ext cx="257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waving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2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437132" y="3018165"/>
              <a:ext cx="19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Energy level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437132" y="3018165"/>
              <a:ext cx="19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Energy level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5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437132" y="3018165"/>
              <a:ext cx="19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Energy level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8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724" y="-658638"/>
            <a:ext cx="7809041" cy="7516638"/>
            <a:chOff x="1931724" y="-658638"/>
            <a:chExt cx="7809041" cy="7516638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329813" y="6396335"/>
              <a:ext cx="66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Size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067686" y="3324476"/>
              <a:ext cx="274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Number of matings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48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724" y="-658638"/>
            <a:ext cx="7809041" cy="7516638"/>
            <a:chOff x="1931724" y="-658638"/>
            <a:chExt cx="7809041" cy="7516638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2067686" y="3324476"/>
              <a:ext cx="274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Number of matings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9813" y="6396335"/>
              <a:ext cx="66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Size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8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724" y="-658638"/>
            <a:ext cx="7809041" cy="7516638"/>
            <a:chOff x="1931724" y="-658638"/>
            <a:chExt cx="7809041" cy="7516638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2067686" y="3324476"/>
              <a:ext cx="274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Number of matings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9813" y="6396335"/>
              <a:ext cx="666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Size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1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285861" y="3439625"/>
              <a:ext cx="2310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alive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78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31724" y="-658638"/>
            <a:ext cx="7809041" cy="7595061"/>
            <a:chOff x="1931724" y="-658638"/>
            <a:chExt cx="7809041" cy="7595061"/>
          </a:xfrm>
        </p:grpSpPr>
        <p:sp>
          <p:nvSpPr>
            <p:cNvPr id="12" name="Rectangle 11"/>
            <p:cNvSpPr/>
            <p:nvPr/>
          </p:nvSpPr>
          <p:spPr>
            <a:xfrm>
              <a:off x="2021304" y="-490888"/>
              <a:ext cx="7719461" cy="7348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574" y="601458"/>
              <a:ext cx="6138000" cy="613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14185" y="6474758"/>
              <a:ext cx="895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Time</a:t>
              </a:r>
              <a:endParaRPr lang="en-GB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285861" y="3439625"/>
              <a:ext cx="2310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Proportion alive</a:t>
              </a:r>
              <a:endParaRPr lang="en-GB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93397" y="1008458"/>
              <a:ext cx="914574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0.75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0.50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0.25</a:t>
              </a:r>
            </a:p>
            <a:p>
              <a:endParaRPr lang="en-GB" sz="2500" dirty="0"/>
            </a:p>
            <a:p>
              <a:endParaRPr lang="en-GB" sz="2500" dirty="0" smtClean="0"/>
            </a:p>
            <a:p>
              <a:endParaRPr lang="en-GB" sz="2500" dirty="0"/>
            </a:p>
            <a:p>
              <a:r>
                <a:rPr lang="en-GB" sz="2500" dirty="0" smtClean="0"/>
                <a:t>0.00</a:t>
              </a:r>
              <a:endParaRPr lang="en-GB" sz="25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1724" y="2864276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α</a:t>
              </a:r>
              <a:endParaRPr lang="en-GB" sz="44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-658638"/>
              <a:ext cx="56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400" i="1" dirty="0"/>
                <a:t>ζ</a:t>
              </a:r>
              <a:endParaRPr lang="en-GB" sz="8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9841" y="110803"/>
              <a:ext cx="53132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/>
                <a:t>0.00	      0.25          0.50</a:t>
              </a:r>
              <a:r>
                <a:rPr lang="en-GB" sz="2500" dirty="0"/>
                <a:t> </a:t>
              </a:r>
              <a:r>
                <a:rPr lang="en-GB" sz="2500" dirty="0" smtClean="0"/>
                <a:t>         0.75</a:t>
              </a:r>
              <a:endParaRPr lang="en-GB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70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A3B7F7948EF48AA93BBA6A6ABDE78" ma:contentTypeVersion="15" ma:contentTypeDescription="Create a new document." ma:contentTypeScope="" ma:versionID="24fa694275a3f3b497273496ae12674b">
  <xsd:schema xmlns:xsd="http://www.w3.org/2001/XMLSchema" xmlns:xs="http://www.w3.org/2001/XMLSchema" xmlns:p="http://schemas.microsoft.com/office/2006/metadata/properties" xmlns:ns3="3190fef2-146d-4cb3-88e5-a612589f5e92" xmlns:ns4="1a703673-5156-40d6-bd17-9d77e817651c" targetNamespace="http://schemas.microsoft.com/office/2006/metadata/properties" ma:root="true" ma:fieldsID="a7fa170e6a8becd000f919444abc756a" ns3:_="" ns4:_="">
    <xsd:import namespace="3190fef2-146d-4cb3-88e5-a612589f5e92"/>
    <xsd:import namespace="1a703673-5156-40d6-bd17-9d77e8176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0fef2-146d-4cb3-88e5-a612589f5e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703673-5156-40d6-bd17-9d77e8176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90fef2-146d-4cb3-88e5-a612589f5e92" xsi:nil="true"/>
  </documentManagement>
</p:properties>
</file>

<file path=customXml/itemProps1.xml><?xml version="1.0" encoding="utf-8"?>
<ds:datastoreItem xmlns:ds="http://schemas.openxmlformats.org/officeDocument/2006/customXml" ds:itemID="{6D7F7328-7AA7-4F0D-9F55-946B65539B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75A8D4-C343-4C88-B0F4-070E64FEC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0fef2-146d-4cb3-88e5-a612589f5e92"/>
    <ds:schemaRef ds:uri="1a703673-5156-40d6-bd17-9d77e8176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C1F56A-43F9-44CD-8786-6134BF4C4C28}">
  <ds:schemaRefs>
    <ds:schemaRef ds:uri="http://purl.org/dc/elements/1.1/"/>
    <ds:schemaRef ds:uri="http://schemas.microsoft.com/office/2006/metadata/properties"/>
    <ds:schemaRef ds:uri="1a703673-5156-40d6-bd17-9d77e817651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190fef2-146d-4cb3-88e5-a612589f5e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197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Order: 1) q0.5 2) q0.25 3) q0.75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Joe</dc:creator>
  <cp:lastModifiedBy>Wilde, Joe</cp:lastModifiedBy>
  <cp:revision>7</cp:revision>
  <dcterms:created xsi:type="dcterms:W3CDTF">2023-07-08T14:29:21Z</dcterms:created>
  <dcterms:modified xsi:type="dcterms:W3CDTF">2023-07-08T19:45:22Z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0x010100B26A3B7F7948EF48AA93BBA6A6ABDE78</vt:lpwstr>
  </property>
</Properties>
</file>