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1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40C596-C816-3B6F-D9C7-FA706E38D407}" v="4" dt="2023-12-11T23:15:50.012"/>
    <p1510:client id="{D94663BE-E5E4-0399-7902-E777E778FE76}" v="519" dt="2023-12-07T21:06:08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3" autoAdjust="0"/>
    <p:restoredTop sz="82373" autoAdjust="0"/>
  </p:normalViewPr>
  <p:slideViewPr>
    <p:cSldViewPr snapToGrid="0">
      <p:cViewPr varScale="1">
        <p:scale>
          <a:sx n="78" d="100"/>
          <a:sy n="78" d="100"/>
        </p:scale>
        <p:origin x="763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Mayo" userId="S::joe@generellem.ai::ad061e8c-aad9-429f-8add-d990cf2395c2" providerId="AD" clId="Web-{C840C596-C816-3B6F-D9C7-FA706E38D407}"/>
    <pc:docChg chg="modSld">
      <pc:chgData name="Joe Mayo" userId="S::joe@generellem.ai::ad061e8c-aad9-429f-8add-d990cf2395c2" providerId="AD" clId="Web-{C840C596-C816-3B6F-D9C7-FA706E38D407}" dt="2023-12-11T23:15:45.324" v="2" actId="20577"/>
      <pc:docMkLst>
        <pc:docMk/>
      </pc:docMkLst>
      <pc:sldChg chg="modSp">
        <pc:chgData name="Joe Mayo" userId="S::joe@generellem.ai::ad061e8c-aad9-429f-8add-d990cf2395c2" providerId="AD" clId="Web-{C840C596-C816-3B6F-D9C7-FA706E38D407}" dt="2023-12-11T23:15:45.324" v="2" actId="20577"/>
        <pc:sldMkLst>
          <pc:docMk/>
          <pc:sldMk cId="2458583821" sldId="257"/>
        </pc:sldMkLst>
        <pc:spChg chg="mod">
          <ac:chgData name="Joe Mayo" userId="S::joe@generellem.ai::ad061e8c-aad9-429f-8add-d990cf2395c2" providerId="AD" clId="Web-{C840C596-C816-3B6F-D9C7-FA706E38D407}" dt="2023-12-11T23:15:45.324" v="2" actId="20577"/>
          <ac:spMkLst>
            <pc:docMk/>
            <pc:sldMk cId="2458583821" sldId="257"/>
            <ac:spMk id="3" creationId="{9B60CADC-16D1-A583-2730-64101C099D32}"/>
          </ac:spMkLst>
        </pc:spChg>
      </pc:sldChg>
    </pc:docChg>
  </pc:docChgLst>
  <pc:docChgLst>
    <pc:chgData name="Joe Mayo" userId="S::joe@generellem.ai::ad061e8c-aad9-429f-8add-d990cf2395c2" providerId="AD" clId="Web-{D94663BE-E5E4-0399-7902-E777E778FE76}"/>
    <pc:docChg chg="addSld modSld">
      <pc:chgData name="Joe Mayo" userId="S::joe@generellem.ai::ad061e8c-aad9-429f-8add-d990cf2395c2" providerId="AD" clId="Web-{D94663BE-E5E4-0399-7902-E777E778FE76}" dt="2023-12-07T21:06:04.053" v="500" actId="20577"/>
      <pc:docMkLst>
        <pc:docMk/>
      </pc:docMkLst>
      <pc:sldChg chg="modSp new">
        <pc:chgData name="Joe Mayo" userId="S::joe@generellem.ai::ad061e8c-aad9-429f-8add-d990cf2395c2" providerId="AD" clId="Web-{D94663BE-E5E4-0399-7902-E777E778FE76}" dt="2023-12-07T20:42:58.317" v="10" actId="20577"/>
        <pc:sldMkLst>
          <pc:docMk/>
          <pc:sldMk cId="853774023" sldId="256"/>
        </pc:sldMkLst>
        <pc:spChg chg="mod">
          <ac:chgData name="Joe Mayo" userId="S::joe@generellem.ai::ad061e8c-aad9-429f-8add-d990cf2395c2" providerId="AD" clId="Web-{D94663BE-E5E4-0399-7902-E777E778FE76}" dt="2023-12-07T20:42:51.582" v="5" actId="20577"/>
          <ac:spMkLst>
            <pc:docMk/>
            <pc:sldMk cId="853774023" sldId="256"/>
            <ac:spMk id="2" creationId="{63F965A6-7350-2359-4B95-532A543F964C}"/>
          </ac:spMkLst>
        </pc:spChg>
        <pc:spChg chg="mod">
          <ac:chgData name="Joe Mayo" userId="S::joe@generellem.ai::ad061e8c-aad9-429f-8add-d990cf2395c2" providerId="AD" clId="Web-{D94663BE-E5E4-0399-7902-E777E778FE76}" dt="2023-12-07T20:42:58.317" v="10" actId="20577"/>
          <ac:spMkLst>
            <pc:docMk/>
            <pc:sldMk cId="853774023" sldId="256"/>
            <ac:spMk id="3" creationId="{E2AE8B47-A178-68AD-43A6-39F42E4FD596}"/>
          </ac:spMkLst>
        </pc:spChg>
      </pc:sldChg>
      <pc:sldChg chg="modSp new">
        <pc:chgData name="Joe Mayo" userId="S::joe@generellem.ai::ad061e8c-aad9-429f-8add-d990cf2395c2" providerId="AD" clId="Web-{D94663BE-E5E4-0399-7902-E777E778FE76}" dt="2023-12-07T20:54:17.755" v="358" actId="20577"/>
        <pc:sldMkLst>
          <pc:docMk/>
          <pc:sldMk cId="2458583821" sldId="257"/>
        </pc:sldMkLst>
        <pc:spChg chg="mod">
          <ac:chgData name="Joe Mayo" userId="S::joe@generellem.ai::ad061e8c-aad9-429f-8add-d990cf2395c2" providerId="AD" clId="Web-{D94663BE-E5E4-0399-7902-E777E778FE76}" dt="2023-12-07T20:50:00.748" v="217" actId="20577"/>
          <ac:spMkLst>
            <pc:docMk/>
            <pc:sldMk cId="2458583821" sldId="257"/>
            <ac:spMk id="2" creationId="{C42D6D3B-D06D-8911-61FD-2FC5AA6A86C1}"/>
          </ac:spMkLst>
        </pc:spChg>
        <pc:spChg chg="mod">
          <ac:chgData name="Joe Mayo" userId="S::joe@generellem.ai::ad061e8c-aad9-429f-8add-d990cf2395c2" providerId="AD" clId="Web-{D94663BE-E5E4-0399-7902-E777E778FE76}" dt="2023-12-07T20:54:17.755" v="358" actId="20577"/>
          <ac:spMkLst>
            <pc:docMk/>
            <pc:sldMk cId="2458583821" sldId="257"/>
            <ac:spMk id="3" creationId="{9B60CADC-16D1-A583-2730-64101C099D32}"/>
          </ac:spMkLst>
        </pc:spChg>
      </pc:sldChg>
      <pc:sldChg chg="modSp new">
        <pc:chgData name="Joe Mayo" userId="S::joe@generellem.ai::ad061e8c-aad9-429f-8add-d990cf2395c2" providerId="AD" clId="Web-{D94663BE-E5E4-0399-7902-E777E778FE76}" dt="2023-12-07T20:51:25.922" v="254" actId="20577"/>
        <pc:sldMkLst>
          <pc:docMk/>
          <pc:sldMk cId="2168245810" sldId="258"/>
        </pc:sldMkLst>
        <pc:spChg chg="mod">
          <ac:chgData name="Joe Mayo" userId="S::joe@generellem.ai::ad061e8c-aad9-429f-8add-d990cf2395c2" providerId="AD" clId="Web-{D94663BE-E5E4-0399-7902-E777E778FE76}" dt="2023-12-07T20:47:10.698" v="116" actId="20577"/>
          <ac:spMkLst>
            <pc:docMk/>
            <pc:sldMk cId="2168245810" sldId="258"/>
            <ac:spMk id="2" creationId="{49EE9BC6-19C9-3ACF-F925-E44463A652DA}"/>
          </ac:spMkLst>
        </pc:spChg>
        <pc:spChg chg="mod">
          <ac:chgData name="Joe Mayo" userId="S::joe@generellem.ai::ad061e8c-aad9-429f-8add-d990cf2395c2" providerId="AD" clId="Web-{D94663BE-E5E4-0399-7902-E777E778FE76}" dt="2023-12-07T20:51:25.922" v="254" actId="20577"/>
          <ac:spMkLst>
            <pc:docMk/>
            <pc:sldMk cId="2168245810" sldId="258"/>
            <ac:spMk id="3" creationId="{D1B18972-06D9-DE6A-6EBF-E6F8E915C633}"/>
          </ac:spMkLst>
        </pc:spChg>
      </pc:sldChg>
      <pc:sldChg chg="modSp new">
        <pc:chgData name="Joe Mayo" userId="S::joe@generellem.ai::ad061e8c-aad9-429f-8add-d990cf2395c2" providerId="AD" clId="Web-{D94663BE-E5E4-0399-7902-E777E778FE76}" dt="2023-12-07T21:06:04.053" v="500" actId="20577"/>
        <pc:sldMkLst>
          <pc:docMk/>
          <pc:sldMk cId="1384872805" sldId="259"/>
        </pc:sldMkLst>
        <pc:spChg chg="mod">
          <ac:chgData name="Joe Mayo" userId="S::joe@generellem.ai::ad061e8c-aad9-429f-8add-d990cf2395c2" providerId="AD" clId="Web-{D94663BE-E5E4-0399-7902-E777E778FE76}" dt="2023-12-07T20:51:34.344" v="265" actId="20577"/>
          <ac:spMkLst>
            <pc:docMk/>
            <pc:sldMk cId="1384872805" sldId="259"/>
            <ac:spMk id="2" creationId="{3D05EF3D-F165-E59E-6EE0-2EA2C3D19E8C}"/>
          </ac:spMkLst>
        </pc:spChg>
        <pc:spChg chg="mod">
          <ac:chgData name="Joe Mayo" userId="S::joe@generellem.ai::ad061e8c-aad9-429f-8add-d990cf2395c2" providerId="AD" clId="Web-{D94663BE-E5E4-0399-7902-E777E778FE76}" dt="2023-12-07T21:06:04.053" v="500" actId="20577"/>
          <ac:spMkLst>
            <pc:docMk/>
            <pc:sldMk cId="1384872805" sldId="259"/>
            <ac:spMk id="3" creationId="{7A9147C5-67EC-979A-6D03-C3E044C08C76}"/>
          </ac:spMkLst>
        </pc:spChg>
      </pc:sldChg>
      <pc:sldChg chg="modSp new">
        <pc:chgData name="Joe Mayo" userId="S::joe@generellem.ai::ad061e8c-aad9-429f-8add-d990cf2395c2" providerId="AD" clId="Web-{D94663BE-E5E4-0399-7902-E777E778FE76}" dt="2023-12-07T21:03:18.611" v="438" actId="20577"/>
        <pc:sldMkLst>
          <pc:docMk/>
          <pc:sldMk cId="3458993612" sldId="260"/>
        </pc:sldMkLst>
        <pc:spChg chg="mod">
          <ac:chgData name="Joe Mayo" userId="S::joe@generellem.ai::ad061e8c-aad9-429f-8add-d990cf2395c2" providerId="AD" clId="Web-{D94663BE-E5E4-0399-7902-E777E778FE76}" dt="2023-12-07T21:00:47.608" v="367" actId="20577"/>
          <ac:spMkLst>
            <pc:docMk/>
            <pc:sldMk cId="3458993612" sldId="260"/>
            <ac:spMk id="2" creationId="{A83B1992-2695-185B-9019-F63C3360AABF}"/>
          </ac:spMkLst>
        </pc:spChg>
        <pc:spChg chg="mod">
          <ac:chgData name="Joe Mayo" userId="S::joe@generellem.ai::ad061e8c-aad9-429f-8add-d990cf2395c2" providerId="AD" clId="Web-{D94663BE-E5E4-0399-7902-E777E778FE76}" dt="2023-12-07T21:03:18.611" v="438" actId="20577"/>
          <ac:spMkLst>
            <pc:docMk/>
            <pc:sldMk cId="3458993612" sldId="260"/>
            <ac:spMk id="3" creationId="{6EAF53B5-87CC-08D2-F8CB-11E41EE2D6C6}"/>
          </ac:spMkLst>
        </pc:spChg>
      </pc:sldChg>
      <pc:sldChg chg="modSp new">
        <pc:chgData name="Joe Mayo" userId="S::joe@generellem.ai::ad061e8c-aad9-429f-8add-d990cf2395c2" providerId="AD" clId="Web-{D94663BE-E5E4-0399-7902-E777E778FE76}" dt="2023-12-07T21:04:59.301" v="492" actId="20577"/>
        <pc:sldMkLst>
          <pc:docMk/>
          <pc:sldMk cId="3493578457" sldId="261"/>
        </pc:sldMkLst>
        <pc:spChg chg="mod">
          <ac:chgData name="Joe Mayo" userId="S::joe@generellem.ai::ad061e8c-aad9-429f-8add-d990cf2395c2" providerId="AD" clId="Web-{D94663BE-E5E4-0399-7902-E777E778FE76}" dt="2023-12-07T21:03:23.814" v="441" actId="20577"/>
          <ac:spMkLst>
            <pc:docMk/>
            <pc:sldMk cId="3493578457" sldId="261"/>
            <ac:spMk id="2" creationId="{BE5D0547-2D23-79E5-0BED-292CFB671854}"/>
          </ac:spMkLst>
        </pc:spChg>
        <pc:spChg chg="mod">
          <ac:chgData name="Joe Mayo" userId="S::joe@generellem.ai::ad061e8c-aad9-429f-8add-d990cf2395c2" providerId="AD" clId="Web-{D94663BE-E5E4-0399-7902-E777E778FE76}" dt="2023-12-07T21:04:59.301" v="492" actId="20577"/>
          <ac:spMkLst>
            <pc:docMk/>
            <pc:sldMk cId="3493578457" sldId="261"/>
            <ac:spMk id="3" creationId="{772E9D10-BF82-BB18-B4C1-25F9AEDDE1F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109F4A-61A5-4281-9FE6-E216BE54B77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98AA223-5296-4DA8-B918-A260D2155DD0}">
      <dgm:prSet/>
      <dgm:spPr/>
      <dgm:t>
        <a:bodyPr/>
        <a:lstStyle/>
        <a:p>
          <a:r>
            <a:rPr lang="en-US"/>
            <a:t>Improves the quality of the response</a:t>
          </a:r>
        </a:p>
      </dgm:t>
    </dgm:pt>
    <dgm:pt modelId="{E5304615-6CBF-48DE-B936-AE52D03ECB57}" type="parTrans" cxnId="{718AD002-5072-4D47-95E0-224A0A65A06F}">
      <dgm:prSet/>
      <dgm:spPr/>
      <dgm:t>
        <a:bodyPr/>
        <a:lstStyle/>
        <a:p>
          <a:endParaRPr lang="en-US"/>
        </a:p>
      </dgm:t>
    </dgm:pt>
    <dgm:pt modelId="{4AAE4A56-9E1C-4E2D-8094-2A17A6055EAB}" type="sibTrans" cxnId="{718AD002-5072-4D47-95E0-224A0A65A06F}">
      <dgm:prSet/>
      <dgm:spPr/>
      <dgm:t>
        <a:bodyPr/>
        <a:lstStyle/>
        <a:p>
          <a:endParaRPr lang="en-US"/>
        </a:p>
      </dgm:t>
    </dgm:pt>
    <dgm:pt modelId="{63B340EC-2745-40B8-BBFE-20DC34F6FA0E}">
      <dgm:prSet/>
      <dgm:spPr/>
      <dgm:t>
        <a:bodyPr/>
        <a:lstStyle/>
        <a:p>
          <a:r>
            <a:rPr lang="en-US"/>
            <a:t>Adds information that the LLM doesn’t know about</a:t>
          </a:r>
        </a:p>
      </dgm:t>
    </dgm:pt>
    <dgm:pt modelId="{E59F9FBF-8008-4A90-B17F-80646A004471}" type="parTrans" cxnId="{F4927ABB-E0D3-478A-8D57-DD4A5D26C3C5}">
      <dgm:prSet/>
      <dgm:spPr/>
      <dgm:t>
        <a:bodyPr/>
        <a:lstStyle/>
        <a:p>
          <a:endParaRPr lang="en-US"/>
        </a:p>
      </dgm:t>
    </dgm:pt>
    <dgm:pt modelId="{EFA47FA0-921B-4E6A-B479-61092CEC4E2B}" type="sibTrans" cxnId="{F4927ABB-E0D3-478A-8D57-DD4A5D26C3C5}">
      <dgm:prSet/>
      <dgm:spPr/>
      <dgm:t>
        <a:bodyPr/>
        <a:lstStyle/>
        <a:p>
          <a:endParaRPr lang="en-US"/>
        </a:p>
      </dgm:t>
    </dgm:pt>
    <dgm:pt modelId="{9E3EA29C-B6EF-4DCC-88CB-072DA8DCB4B9}">
      <dgm:prSet/>
      <dgm:spPr/>
      <dgm:t>
        <a:bodyPr/>
        <a:lstStyle/>
        <a:p>
          <a:r>
            <a:rPr lang="en-US"/>
            <a:t>Lets you use your own intellectual property (IP) safely</a:t>
          </a:r>
        </a:p>
      </dgm:t>
    </dgm:pt>
    <dgm:pt modelId="{AD528891-272E-47AA-936C-8A245A4A7685}" type="parTrans" cxnId="{ED349B56-57BD-4BD3-8A82-885F97F7E01D}">
      <dgm:prSet/>
      <dgm:spPr/>
      <dgm:t>
        <a:bodyPr/>
        <a:lstStyle/>
        <a:p>
          <a:endParaRPr lang="en-US"/>
        </a:p>
      </dgm:t>
    </dgm:pt>
    <dgm:pt modelId="{9ADED277-F638-478B-9CF8-9FBEF67396D7}" type="sibTrans" cxnId="{ED349B56-57BD-4BD3-8A82-885F97F7E01D}">
      <dgm:prSet/>
      <dgm:spPr/>
      <dgm:t>
        <a:bodyPr/>
        <a:lstStyle/>
        <a:p>
          <a:endParaRPr lang="en-US"/>
        </a:p>
      </dgm:t>
    </dgm:pt>
    <dgm:pt modelId="{474E3FAD-323C-4585-8CCC-5836946BD552}">
      <dgm:prSet/>
      <dgm:spPr/>
      <dgm:t>
        <a:bodyPr/>
        <a:lstStyle/>
        <a:p>
          <a:r>
            <a:rPr lang="en-US"/>
            <a:t>Don’t need the expense, resources, and time to train a new LLM</a:t>
          </a:r>
        </a:p>
      </dgm:t>
    </dgm:pt>
    <dgm:pt modelId="{9A7DE8AE-8AAA-49BE-BCDF-158FBD42F52E}" type="parTrans" cxnId="{48DB7EC1-61A1-46F4-9B69-4F26968ABBB5}">
      <dgm:prSet/>
      <dgm:spPr/>
      <dgm:t>
        <a:bodyPr/>
        <a:lstStyle/>
        <a:p>
          <a:endParaRPr lang="en-US"/>
        </a:p>
      </dgm:t>
    </dgm:pt>
    <dgm:pt modelId="{06AA58A0-C4FD-4549-B809-9A2E7A165CC8}" type="sibTrans" cxnId="{48DB7EC1-61A1-46F4-9B69-4F26968ABBB5}">
      <dgm:prSet/>
      <dgm:spPr/>
      <dgm:t>
        <a:bodyPr/>
        <a:lstStyle/>
        <a:p>
          <a:endParaRPr lang="en-US"/>
        </a:p>
      </dgm:t>
    </dgm:pt>
    <dgm:pt modelId="{F1955EF6-CD2A-4829-A66D-F2F6EDF4C6CE}">
      <dgm:prSet/>
      <dgm:spPr/>
      <dgm:t>
        <a:bodyPr/>
        <a:lstStyle/>
        <a:p>
          <a:r>
            <a:rPr lang="en-US"/>
            <a:t>Can use current data that doesn’t get stale</a:t>
          </a:r>
        </a:p>
      </dgm:t>
    </dgm:pt>
    <dgm:pt modelId="{BE0F4D34-989E-40AB-8DDC-79DBA0B1D53F}" type="parTrans" cxnId="{9DFF5FE2-6863-4CBC-81C0-98B8FC4A005C}">
      <dgm:prSet/>
      <dgm:spPr/>
      <dgm:t>
        <a:bodyPr/>
        <a:lstStyle/>
        <a:p>
          <a:endParaRPr lang="en-US"/>
        </a:p>
      </dgm:t>
    </dgm:pt>
    <dgm:pt modelId="{459F8F07-5235-48C7-B9FF-5214B5A1B9AF}" type="sibTrans" cxnId="{9DFF5FE2-6863-4CBC-81C0-98B8FC4A005C}">
      <dgm:prSet/>
      <dgm:spPr/>
      <dgm:t>
        <a:bodyPr/>
        <a:lstStyle/>
        <a:p>
          <a:endParaRPr lang="en-US"/>
        </a:p>
      </dgm:t>
    </dgm:pt>
    <dgm:pt modelId="{80214533-F9C7-4D22-B215-42AFD9DC3CFA}" type="pres">
      <dgm:prSet presAssocID="{0B109F4A-61A5-4281-9FE6-E216BE54B774}" presName="diagram" presStyleCnt="0">
        <dgm:presLayoutVars>
          <dgm:dir/>
          <dgm:resizeHandles val="exact"/>
        </dgm:presLayoutVars>
      </dgm:prSet>
      <dgm:spPr/>
    </dgm:pt>
    <dgm:pt modelId="{DD7B3447-4261-4905-A6CE-120B5F20215A}" type="pres">
      <dgm:prSet presAssocID="{A98AA223-5296-4DA8-B918-A260D2155DD0}" presName="node" presStyleLbl="node1" presStyleIdx="0" presStyleCnt="5">
        <dgm:presLayoutVars>
          <dgm:bulletEnabled val="1"/>
        </dgm:presLayoutVars>
      </dgm:prSet>
      <dgm:spPr/>
    </dgm:pt>
    <dgm:pt modelId="{3AA405A0-57D0-40B2-B3D9-E5E92514BD04}" type="pres">
      <dgm:prSet presAssocID="{4AAE4A56-9E1C-4E2D-8094-2A17A6055EAB}" presName="sibTrans" presStyleCnt="0"/>
      <dgm:spPr/>
    </dgm:pt>
    <dgm:pt modelId="{6EE7DEDA-E4F9-4411-80D3-695A75B2D2C5}" type="pres">
      <dgm:prSet presAssocID="{63B340EC-2745-40B8-BBFE-20DC34F6FA0E}" presName="node" presStyleLbl="node1" presStyleIdx="1" presStyleCnt="5">
        <dgm:presLayoutVars>
          <dgm:bulletEnabled val="1"/>
        </dgm:presLayoutVars>
      </dgm:prSet>
      <dgm:spPr/>
    </dgm:pt>
    <dgm:pt modelId="{FD059D6A-7769-41D7-BD2E-358D00FBA21B}" type="pres">
      <dgm:prSet presAssocID="{EFA47FA0-921B-4E6A-B479-61092CEC4E2B}" presName="sibTrans" presStyleCnt="0"/>
      <dgm:spPr/>
    </dgm:pt>
    <dgm:pt modelId="{D74E0E39-90F4-4963-91B7-3B4E847E050D}" type="pres">
      <dgm:prSet presAssocID="{9E3EA29C-B6EF-4DCC-88CB-072DA8DCB4B9}" presName="node" presStyleLbl="node1" presStyleIdx="2" presStyleCnt="5">
        <dgm:presLayoutVars>
          <dgm:bulletEnabled val="1"/>
        </dgm:presLayoutVars>
      </dgm:prSet>
      <dgm:spPr/>
    </dgm:pt>
    <dgm:pt modelId="{C05457EA-4B1E-4AD3-8B22-6B611BE693CA}" type="pres">
      <dgm:prSet presAssocID="{9ADED277-F638-478B-9CF8-9FBEF67396D7}" presName="sibTrans" presStyleCnt="0"/>
      <dgm:spPr/>
    </dgm:pt>
    <dgm:pt modelId="{82C8B3B3-B26D-4785-91EA-7CAB05FF6DC0}" type="pres">
      <dgm:prSet presAssocID="{474E3FAD-323C-4585-8CCC-5836946BD552}" presName="node" presStyleLbl="node1" presStyleIdx="3" presStyleCnt="5">
        <dgm:presLayoutVars>
          <dgm:bulletEnabled val="1"/>
        </dgm:presLayoutVars>
      </dgm:prSet>
      <dgm:spPr/>
    </dgm:pt>
    <dgm:pt modelId="{25BD5CEA-B33D-4FCF-BC6C-9059ACABF703}" type="pres">
      <dgm:prSet presAssocID="{06AA58A0-C4FD-4549-B809-9A2E7A165CC8}" presName="sibTrans" presStyleCnt="0"/>
      <dgm:spPr/>
    </dgm:pt>
    <dgm:pt modelId="{C7568179-198C-472C-949D-65D740F6E01B}" type="pres">
      <dgm:prSet presAssocID="{F1955EF6-CD2A-4829-A66D-F2F6EDF4C6CE}" presName="node" presStyleLbl="node1" presStyleIdx="4" presStyleCnt="5">
        <dgm:presLayoutVars>
          <dgm:bulletEnabled val="1"/>
        </dgm:presLayoutVars>
      </dgm:prSet>
      <dgm:spPr/>
    </dgm:pt>
  </dgm:ptLst>
  <dgm:cxnLst>
    <dgm:cxn modelId="{718AD002-5072-4D47-95E0-224A0A65A06F}" srcId="{0B109F4A-61A5-4281-9FE6-E216BE54B774}" destId="{A98AA223-5296-4DA8-B918-A260D2155DD0}" srcOrd="0" destOrd="0" parTransId="{E5304615-6CBF-48DE-B936-AE52D03ECB57}" sibTransId="{4AAE4A56-9E1C-4E2D-8094-2A17A6055EAB}"/>
    <dgm:cxn modelId="{604DED28-0BE2-4677-BFF6-CA5EBF77B7E9}" type="presOf" srcId="{A98AA223-5296-4DA8-B918-A260D2155DD0}" destId="{DD7B3447-4261-4905-A6CE-120B5F20215A}" srcOrd="0" destOrd="0" presId="urn:microsoft.com/office/officeart/2005/8/layout/default"/>
    <dgm:cxn modelId="{F5674335-33B1-413E-AD14-11217BE64B51}" type="presOf" srcId="{9E3EA29C-B6EF-4DCC-88CB-072DA8DCB4B9}" destId="{D74E0E39-90F4-4963-91B7-3B4E847E050D}" srcOrd="0" destOrd="0" presId="urn:microsoft.com/office/officeart/2005/8/layout/default"/>
    <dgm:cxn modelId="{ED349B56-57BD-4BD3-8A82-885F97F7E01D}" srcId="{0B109F4A-61A5-4281-9FE6-E216BE54B774}" destId="{9E3EA29C-B6EF-4DCC-88CB-072DA8DCB4B9}" srcOrd="2" destOrd="0" parTransId="{AD528891-272E-47AA-936C-8A245A4A7685}" sibTransId="{9ADED277-F638-478B-9CF8-9FBEF67396D7}"/>
    <dgm:cxn modelId="{CCD0748F-DA47-4409-A95A-D89EBB8D9A7F}" type="presOf" srcId="{F1955EF6-CD2A-4829-A66D-F2F6EDF4C6CE}" destId="{C7568179-198C-472C-949D-65D740F6E01B}" srcOrd="0" destOrd="0" presId="urn:microsoft.com/office/officeart/2005/8/layout/default"/>
    <dgm:cxn modelId="{2B59F39D-9218-4F38-92C3-A06A0109746B}" type="presOf" srcId="{474E3FAD-323C-4585-8CCC-5836946BD552}" destId="{82C8B3B3-B26D-4785-91EA-7CAB05FF6DC0}" srcOrd="0" destOrd="0" presId="urn:microsoft.com/office/officeart/2005/8/layout/default"/>
    <dgm:cxn modelId="{F4927ABB-E0D3-478A-8D57-DD4A5D26C3C5}" srcId="{0B109F4A-61A5-4281-9FE6-E216BE54B774}" destId="{63B340EC-2745-40B8-BBFE-20DC34F6FA0E}" srcOrd="1" destOrd="0" parTransId="{E59F9FBF-8008-4A90-B17F-80646A004471}" sibTransId="{EFA47FA0-921B-4E6A-B479-61092CEC4E2B}"/>
    <dgm:cxn modelId="{48DB7EC1-61A1-46F4-9B69-4F26968ABBB5}" srcId="{0B109F4A-61A5-4281-9FE6-E216BE54B774}" destId="{474E3FAD-323C-4585-8CCC-5836946BD552}" srcOrd="3" destOrd="0" parTransId="{9A7DE8AE-8AAA-49BE-BCDF-158FBD42F52E}" sibTransId="{06AA58A0-C4FD-4549-B809-9A2E7A165CC8}"/>
    <dgm:cxn modelId="{53D694C3-E7B1-4408-AC99-D6030574131B}" type="presOf" srcId="{63B340EC-2745-40B8-BBFE-20DC34F6FA0E}" destId="{6EE7DEDA-E4F9-4411-80D3-695A75B2D2C5}" srcOrd="0" destOrd="0" presId="urn:microsoft.com/office/officeart/2005/8/layout/default"/>
    <dgm:cxn modelId="{9DFF5FE2-6863-4CBC-81C0-98B8FC4A005C}" srcId="{0B109F4A-61A5-4281-9FE6-E216BE54B774}" destId="{F1955EF6-CD2A-4829-A66D-F2F6EDF4C6CE}" srcOrd="4" destOrd="0" parTransId="{BE0F4D34-989E-40AB-8DDC-79DBA0B1D53F}" sibTransId="{459F8F07-5235-48C7-B9FF-5214B5A1B9AF}"/>
    <dgm:cxn modelId="{73236DF1-C07F-4FD7-8627-472F9ED8A42B}" type="presOf" srcId="{0B109F4A-61A5-4281-9FE6-E216BE54B774}" destId="{80214533-F9C7-4D22-B215-42AFD9DC3CFA}" srcOrd="0" destOrd="0" presId="urn:microsoft.com/office/officeart/2005/8/layout/default"/>
    <dgm:cxn modelId="{005044E5-C125-4E97-AD76-F26BCFD7F04E}" type="presParOf" srcId="{80214533-F9C7-4D22-B215-42AFD9DC3CFA}" destId="{DD7B3447-4261-4905-A6CE-120B5F20215A}" srcOrd="0" destOrd="0" presId="urn:microsoft.com/office/officeart/2005/8/layout/default"/>
    <dgm:cxn modelId="{D0A7BC90-7177-4062-944D-A767B3D71376}" type="presParOf" srcId="{80214533-F9C7-4D22-B215-42AFD9DC3CFA}" destId="{3AA405A0-57D0-40B2-B3D9-E5E92514BD04}" srcOrd="1" destOrd="0" presId="urn:microsoft.com/office/officeart/2005/8/layout/default"/>
    <dgm:cxn modelId="{00A70B6C-0416-467E-BE56-8B2EA7731F66}" type="presParOf" srcId="{80214533-F9C7-4D22-B215-42AFD9DC3CFA}" destId="{6EE7DEDA-E4F9-4411-80D3-695A75B2D2C5}" srcOrd="2" destOrd="0" presId="urn:microsoft.com/office/officeart/2005/8/layout/default"/>
    <dgm:cxn modelId="{AFA5ABB1-DE78-4FD0-AC02-19A5556DA5FD}" type="presParOf" srcId="{80214533-F9C7-4D22-B215-42AFD9DC3CFA}" destId="{FD059D6A-7769-41D7-BD2E-358D00FBA21B}" srcOrd="3" destOrd="0" presId="urn:microsoft.com/office/officeart/2005/8/layout/default"/>
    <dgm:cxn modelId="{A5C0ECD5-AFA2-4018-8C2D-1C0F35E433CB}" type="presParOf" srcId="{80214533-F9C7-4D22-B215-42AFD9DC3CFA}" destId="{D74E0E39-90F4-4963-91B7-3B4E847E050D}" srcOrd="4" destOrd="0" presId="urn:microsoft.com/office/officeart/2005/8/layout/default"/>
    <dgm:cxn modelId="{F2BE88CC-0C20-480B-96CE-C417AF74D87D}" type="presParOf" srcId="{80214533-F9C7-4D22-B215-42AFD9DC3CFA}" destId="{C05457EA-4B1E-4AD3-8B22-6B611BE693CA}" srcOrd="5" destOrd="0" presId="urn:microsoft.com/office/officeart/2005/8/layout/default"/>
    <dgm:cxn modelId="{45A13085-1D6A-4BA5-A3A8-5CB951A1ADD4}" type="presParOf" srcId="{80214533-F9C7-4D22-B215-42AFD9DC3CFA}" destId="{82C8B3B3-B26D-4785-91EA-7CAB05FF6DC0}" srcOrd="6" destOrd="0" presId="urn:microsoft.com/office/officeart/2005/8/layout/default"/>
    <dgm:cxn modelId="{A0B191E1-50B6-4A86-ACC2-C22AA9CD3D0A}" type="presParOf" srcId="{80214533-F9C7-4D22-B215-42AFD9DC3CFA}" destId="{25BD5CEA-B33D-4FCF-BC6C-9059ACABF703}" srcOrd="7" destOrd="0" presId="urn:microsoft.com/office/officeart/2005/8/layout/default"/>
    <dgm:cxn modelId="{E11D864E-DD51-4CF4-9BD3-7749393B55D7}" type="presParOf" srcId="{80214533-F9C7-4D22-B215-42AFD9DC3CFA}" destId="{C7568179-198C-472C-949D-65D740F6E01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B57387-677A-47E1-836A-0FBAD2B5BA4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C89423-03C6-452D-B9E7-48C90C7F3FBD}">
      <dgm:prSet/>
      <dgm:spPr/>
      <dgm:t>
        <a:bodyPr/>
        <a:lstStyle/>
        <a:p>
          <a:r>
            <a:rPr lang="en-US"/>
            <a:t>Acquires documents</a:t>
          </a:r>
        </a:p>
      </dgm:t>
    </dgm:pt>
    <dgm:pt modelId="{BCBE8FD2-C18E-4277-8BB3-ACACC8E6EA79}" type="parTrans" cxnId="{8D68C484-DDE8-415D-90DF-2283B3F928DB}">
      <dgm:prSet/>
      <dgm:spPr/>
      <dgm:t>
        <a:bodyPr/>
        <a:lstStyle/>
        <a:p>
          <a:endParaRPr lang="en-US"/>
        </a:p>
      </dgm:t>
    </dgm:pt>
    <dgm:pt modelId="{56BA8BBE-E8B4-4C7A-BF79-63194996B5D9}" type="sibTrans" cxnId="{8D68C484-DDE8-415D-90DF-2283B3F928DB}">
      <dgm:prSet/>
      <dgm:spPr/>
      <dgm:t>
        <a:bodyPr/>
        <a:lstStyle/>
        <a:p>
          <a:endParaRPr lang="en-US"/>
        </a:p>
      </dgm:t>
    </dgm:pt>
    <dgm:pt modelId="{0D482F48-0102-42AD-877B-3E8CF0160954}">
      <dgm:prSet/>
      <dgm:spPr/>
      <dgm:t>
        <a:bodyPr/>
        <a:lstStyle/>
        <a:p>
          <a:r>
            <a:rPr lang="en-US" dirty="0"/>
            <a:t>You specify what documents</a:t>
          </a:r>
        </a:p>
      </dgm:t>
    </dgm:pt>
    <dgm:pt modelId="{47437DA6-C140-4FB9-95B2-4817695DDCE8}" type="parTrans" cxnId="{F3F4B29F-D2CD-4C7F-8D55-E014C2C44368}">
      <dgm:prSet/>
      <dgm:spPr/>
      <dgm:t>
        <a:bodyPr/>
        <a:lstStyle/>
        <a:p>
          <a:endParaRPr lang="en-US"/>
        </a:p>
      </dgm:t>
    </dgm:pt>
    <dgm:pt modelId="{ED5F4B01-99C2-43BA-B7B9-D465718D3CB7}" type="sibTrans" cxnId="{F3F4B29F-D2CD-4C7F-8D55-E014C2C44368}">
      <dgm:prSet/>
      <dgm:spPr/>
      <dgm:t>
        <a:bodyPr/>
        <a:lstStyle/>
        <a:p>
          <a:endParaRPr lang="en-US"/>
        </a:p>
      </dgm:t>
    </dgm:pt>
    <dgm:pt modelId="{1783BCBF-C100-4D3D-8C5B-1E5FD19D9FED}">
      <dgm:prSet/>
      <dgm:spPr/>
      <dgm:t>
        <a:bodyPr/>
        <a:lstStyle/>
        <a:p>
          <a:r>
            <a:rPr lang="en-US" dirty="0"/>
            <a:t>Initial ingestion does a full scan </a:t>
          </a:r>
        </a:p>
      </dgm:t>
    </dgm:pt>
    <dgm:pt modelId="{8F9F7D61-BFBB-4086-B389-A706CD7ABF2F}" type="parTrans" cxnId="{B12B6CF6-3745-4DA3-B902-96F2E2EDA1F8}">
      <dgm:prSet/>
      <dgm:spPr/>
      <dgm:t>
        <a:bodyPr/>
        <a:lstStyle/>
        <a:p>
          <a:endParaRPr lang="en-US"/>
        </a:p>
      </dgm:t>
    </dgm:pt>
    <dgm:pt modelId="{0E06CEB9-814E-4842-A5DB-E6AA14454AB2}" type="sibTrans" cxnId="{B12B6CF6-3745-4DA3-B902-96F2E2EDA1F8}">
      <dgm:prSet/>
      <dgm:spPr/>
      <dgm:t>
        <a:bodyPr/>
        <a:lstStyle/>
        <a:p>
          <a:endParaRPr lang="en-US"/>
        </a:p>
      </dgm:t>
    </dgm:pt>
    <dgm:pt modelId="{7D6A17E7-D07D-4E14-9462-C9811354553D}">
      <dgm:prSet/>
      <dgm:spPr/>
      <dgm:t>
        <a:bodyPr/>
        <a:lstStyle/>
        <a:p>
          <a:r>
            <a:rPr lang="en-US"/>
            <a:t>Can subsequently scan</a:t>
          </a:r>
        </a:p>
      </dgm:t>
    </dgm:pt>
    <dgm:pt modelId="{2F44D684-E8AB-4F4A-84DC-9825F8BE8AB2}" type="parTrans" cxnId="{BD360130-D954-4629-A126-15706F2A0DD8}">
      <dgm:prSet/>
      <dgm:spPr/>
      <dgm:t>
        <a:bodyPr/>
        <a:lstStyle/>
        <a:p>
          <a:endParaRPr lang="en-US"/>
        </a:p>
      </dgm:t>
    </dgm:pt>
    <dgm:pt modelId="{33E0C232-CD10-47D1-88BD-B67FB666BA27}" type="sibTrans" cxnId="{BD360130-D954-4629-A126-15706F2A0DD8}">
      <dgm:prSet/>
      <dgm:spPr/>
      <dgm:t>
        <a:bodyPr/>
        <a:lstStyle/>
        <a:p>
          <a:endParaRPr lang="en-US"/>
        </a:p>
      </dgm:t>
    </dgm:pt>
    <dgm:pt modelId="{F62786CA-2418-4E10-BD20-AFB8F6108DC6}">
      <dgm:prSet/>
      <dgm:spPr/>
      <dgm:t>
        <a:bodyPr/>
        <a:lstStyle/>
        <a:p>
          <a:r>
            <a:rPr lang="en-US"/>
            <a:t>Picks up deltas</a:t>
          </a:r>
        </a:p>
      </dgm:t>
    </dgm:pt>
    <dgm:pt modelId="{2E57B39B-666D-499A-852D-26C16AEADE2B}" type="parTrans" cxnId="{1493628F-2DE4-409A-9900-E3EC7FA9C16B}">
      <dgm:prSet/>
      <dgm:spPr/>
      <dgm:t>
        <a:bodyPr/>
        <a:lstStyle/>
        <a:p>
          <a:endParaRPr lang="en-US"/>
        </a:p>
      </dgm:t>
    </dgm:pt>
    <dgm:pt modelId="{323CE802-66D2-4378-B670-F362FE673125}" type="sibTrans" cxnId="{1493628F-2DE4-409A-9900-E3EC7FA9C16B}">
      <dgm:prSet/>
      <dgm:spPr/>
      <dgm:t>
        <a:bodyPr/>
        <a:lstStyle/>
        <a:p>
          <a:endParaRPr lang="en-US"/>
        </a:p>
      </dgm:t>
    </dgm:pt>
    <dgm:pt modelId="{C3168726-BD09-4B94-B71D-972A5B7B87B9}">
      <dgm:prSet/>
      <dgm:spPr/>
      <dgm:t>
        <a:bodyPr/>
        <a:lstStyle/>
        <a:p>
          <a:r>
            <a:rPr lang="en-US"/>
            <a:t>Only adds, updates, and deletes</a:t>
          </a:r>
        </a:p>
      </dgm:t>
    </dgm:pt>
    <dgm:pt modelId="{B79EB317-38D4-4E2B-B353-6870CBAE0CA6}" type="parTrans" cxnId="{FACF7FB6-8B90-46A1-8C05-43E8ECD384C6}">
      <dgm:prSet/>
      <dgm:spPr/>
      <dgm:t>
        <a:bodyPr/>
        <a:lstStyle/>
        <a:p>
          <a:endParaRPr lang="en-US"/>
        </a:p>
      </dgm:t>
    </dgm:pt>
    <dgm:pt modelId="{9CDF569E-3A59-434F-BB67-ECE4F64C300A}" type="sibTrans" cxnId="{FACF7FB6-8B90-46A1-8C05-43E8ECD384C6}">
      <dgm:prSet/>
      <dgm:spPr/>
      <dgm:t>
        <a:bodyPr/>
        <a:lstStyle/>
        <a:p>
          <a:endParaRPr lang="en-US"/>
        </a:p>
      </dgm:t>
    </dgm:pt>
    <dgm:pt modelId="{B68887B9-0394-4174-B368-421AC142AEDE}" type="pres">
      <dgm:prSet presAssocID="{0AB57387-677A-47E1-836A-0FBAD2B5BA43}" presName="Name0" presStyleCnt="0">
        <dgm:presLayoutVars>
          <dgm:dir/>
          <dgm:animLvl val="lvl"/>
          <dgm:resizeHandles val="exact"/>
        </dgm:presLayoutVars>
      </dgm:prSet>
      <dgm:spPr/>
    </dgm:pt>
    <dgm:pt modelId="{3441A09E-D918-48DF-B5AA-D7D7B7F44FFF}" type="pres">
      <dgm:prSet presAssocID="{8BC89423-03C6-452D-B9E7-48C90C7F3FBD}" presName="linNode" presStyleCnt="0"/>
      <dgm:spPr/>
    </dgm:pt>
    <dgm:pt modelId="{EE5408A4-25F4-4C89-8F0B-6366AA427C89}" type="pres">
      <dgm:prSet presAssocID="{8BC89423-03C6-452D-B9E7-48C90C7F3FBD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967CE7EB-14EB-4FC9-922B-775BA581D6C7}" type="pres">
      <dgm:prSet presAssocID="{8BC89423-03C6-452D-B9E7-48C90C7F3FBD}" presName="descendantText" presStyleLbl="alignAccFollowNode1" presStyleIdx="0" presStyleCnt="2">
        <dgm:presLayoutVars>
          <dgm:bulletEnabled val="1"/>
        </dgm:presLayoutVars>
      </dgm:prSet>
      <dgm:spPr/>
    </dgm:pt>
    <dgm:pt modelId="{F179AC20-786E-4CB5-BC5E-3559FA5D4731}" type="pres">
      <dgm:prSet presAssocID="{56BA8BBE-E8B4-4C7A-BF79-63194996B5D9}" presName="sp" presStyleCnt="0"/>
      <dgm:spPr/>
    </dgm:pt>
    <dgm:pt modelId="{431EBF8C-8B3B-4839-867D-E545152AC031}" type="pres">
      <dgm:prSet presAssocID="{7D6A17E7-D07D-4E14-9462-C9811354553D}" presName="linNode" presStyleCnt="0"/>
      <dgm:spPr/>
    </dgm:pt>
    <dgm:pt modelId="{966C6FFA-7130-4AA3-B20B-20C17F9C4D37}" type="pres">
      <dgm:prSet presAssocID="{7D6A17E7-D07D-4E14-9462-C9811354553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3E6DAF11-9D26-4F08-BD4B-C9B0CE4D9C02}" type="pres">
      <dgm:prSet presAssocID="{7D6A17E7-D07D-4E14-9462-C9811354553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089D9602-5551-4A66-AF60-E5E578A8B63B}" type="presOf" srcId="{F62786CA-2418-4E10-BD20-AFB8F6108DC6}" destId="{3E6DAF11-9D26-4F08-BD4B-C9B0CE4D9C02}" srcOrd="0" destOrd="0" presId="urn:microsoft.com/office/officeart/2005/8/layout/vList5"/>
    <dgm:cxn modelId="{8F4A7411-E371-4726-AADD-6FBE7141B5A6}" type="presOf" srcId="{7D6A17E7-D07D-4E14-9462-C9811354553D}" destId="{966C6FFA-7130-4AA3-B20B-20C17F9C4D37}" srcOrd="0" destOrd="0" presId="urn:microsoft.com/office/officeart/2005/8/layout/vList5"/>
    <dgm:cxn modelId="{BD360130-D954-4629-A126-15706F2A0DD8}" srcId="{0AB57387-677A-47E1-836A-0FBAD2B5BA43}" destId="{7D6A17E7-D07D-4E14-9462-C9811354553D}" srcOrd="1" destOrd="0" parTransId="{2F44D684-E8AB-4F4A-84DC-9825F8BE8AB2}" sibTransId="{33E0C232-CD10-47D1-88BD-B67FB666BA27}"/>
    <dgm:cxn modelId="{EEB35A5C-514B-4617-BC01-95F54B0D9084}" type="presOf" srcId="{8BC89423-03C6-452D-B9E7-48C90C7F3FBD}" destId="{EE5408A4-25F4-4C89-8F0B-6366AA427C89}" srcOrd="0" destOrd="0" presId="urn:microsoft.com/office/officeart/2005/8/layout/vList5"/>
    <dgm:cxn modelId="{8D68C484-DDE8-415D-90DF-2283B3F928DB}" srcId="{0AB57387-677A-47E1-836A-0FBAD2B5BA43}" destId="{8BC89423-03C6-452D-B9E7-48C90C7F3FBD}" srcOrd="0" destOrd="0" parTransId="{BCBE8FD2-C18E-4277-8BB3-ACACC8E6EA79}" sibTransId="{56BA8BBE-E8B4-4C7A-BF79-63194996B5D9}"/>
    <dgm:cxn modelId="{1493628F-2DE4-409A-9900-E3EC7FA9C16B}" srcId="{7D6A17E7-D07D-4E14-9462-C9811354553D}" destId="{F62786CA-2418-4E10-BD20-AFB8F6108DC6}" srcOrd="0" destOrd="0" parTransId="{2E57B39B-666D-499A-852D-26C16AEADE2B}" sibTransId="{323CE802-66D2-4378-B670-F362FE673125}"/>
    <dgm:cxn modelId="{002D6E9D-7A02-46EC-90D2-A162E1A9F6D6}" type="presOf" srcId="{0AB57387-677A-47E1-836A-0FBAD2B5BA43}" destId="{B68887B9-0394-4174-B368-421AC142AEDE}" srcOrd="0" destOrd="0" presId="urn:microsoft.com/office/officeart/2005/8/layout/vList5"/>
    <dgm:cxn modelId="{F3F4B29F-D2CD-4C7F-8D55-E014C2C44368}" srcId="{8BC89423-03C6-452D-B9E7-48C90C7F3FBD}" destId="{0D482F48-0102-42AD-877B-3E8CF0160954}" srcOrd="0" destOrd="0" parTransId="{47437DA6-C140-4FB9-95B2-4817695DDCE8}" sibTransId="{ED5F4B01-99C2-43BA-B7B9-D465718D3CB7}"/>
    <dgm:cxn modelId="{155843AE-3DAD-4B34-9B30-8A16B676FEB1}" type="presOf" srcId="{0D482F48-0102-42AD-877B-3E8CF0160954}" destId="{967CE7EB-14EB-4FC9-922B-775BA581D6C7}" srcOrd="0" destOrd="0" presId="urn:microsoft.com/office/officeart/2005/8/layout/vList5"/>
    <dgm:cxn modelId="{FACF7FB6-8B90-46A1-8C05-43E8ECD384C6}" srcId="{7D6A17E7-D07D-4E14-9462-C9811354553D}" destId="{C3168726-BD09-4B94-B71D-972A5B7B87B9}" srcOrd="1" destOrd="0" parTransId="{B79EB317-38D4-4E2B-B353-6870CBAE0CA6}" sibTransId="{9CDF569E-3A59-434F-BB67-ECE4F64C300A}"/>
    <dgm:cxn modelId="{220116BA-69EE-4793-A0EC-C825DF7B2504}" type="presOf" srcId="{1783BCBF-C100-4D3D-8C5B-1E5FD19D9FED}" destId="{967CE7EB-14EB-4FC9-922B-775BA581D6C7}" srcOrd="0" destOrd="1" presId="urn:microsoft.com/office/officeart/2005/8/layout/vList5"/>
    <dgm:cxn modelId="{B12B6CF6-3745-4DA3-B902-96F2E2EDA1F8}" srcId="{8BC89423-03C6-452D-B9E7-48C90C7F3FBD}" destId="{1783BCBF-C100-4D3D-8C5B-1E5FD19D9FED}" srcOrd="1" destOrd="0" parTransId="{8F9F7D61-BFBB-4086-B389-A706CD7ABF2F}" sibTransId="{0E06CEB9-814E-4842-A5DB-E6AA14454AB2}"/>
    <dgm:cxn modelId="{168839F9-CD0D-4A3A-A391-430B17114D8C}" type="presOf" srcId="{C3168726-BD09-4B94-B71D-972A5B7B87B9}" destId="{3E6DAF11-9D26-4F08-BD4B-C9B0CE4D9C02}" srcOrd="0" destOrd="1" presId="urn:microsoft.com/office/officeart/2005/8/layout/vList5"/>
    <dgm:cxn modelId="{19285A65-CD41-4DA7-9479-A3CF862F8713}" type="presParOf" srcId="{B68887B9-0394-4174-B368-421AC142AEDE}" destId="{3441A09E-D918-48DF-B5AA-D7D7B7F44FFF}" srcOrd="0" destOrd="0" presId="urn:microsoft.com/office/officeart/2005/8/layout/vList5"/>
    <dgm:cxn modelId="{754B2B21-CC72-410A-A62E-410E16E1BF50}" type="presParOf" srcId="{3441A09E-D918-48DF-B5AA-D7D7B7F44FFF}" destId="{EE5408A4-25F4-4C89-8F0B-6366AA427C89}" srcOrd="0" destOrd="0" presId="urn:microsoft.com/office/officeart/2005/8/layout/vList5"/>
    <dgm:cxn modelId="{B2890023-6CC3-4707-83C9-96421A9461F8}" type="presParOf" srcId="{3441A09E-D918-48DF-B5AA-D7D7B7F44FFF}" destId="{967CE7EB-14EB-4FC9-922B-775BA581D6C7}" srcOrd="1" destOrd="0" presId="urn:microsoft.com/office/officeart/2005/8/layout/vList5"/>
    <dgm:cxn modelId="{8CE49709-341C-4A0B-8922-04494283E654}" type="presParOf" srcId="{B68887B9-0394-4174-B368-421AC142AEDE}" destId="{F179AC20-786E-4CB5-BC5E-3559FA5D4731}" srcOrd="1" destOrd="0" presId="urn:microsoft.com/office/officeart/2005/8/layout/vList5"/>
    <dgm:cxn modelId="{7DF39510-3904-469E-97EF-619441A8E1BD}" type="presParOf" srcId="{B68887B9-0394-4174-B368-421AC142AEDE}" destId="{431EBF8C-8B3B-4839-867D-E545152AC031}" srcOrd="2" destOrd="0" presId="urn:microsoft.com/office/officeart/2005/8/layout/vList5"/>
    <dgm:cxn modelId="{4CB67860-2DD5-4BC1-B699-A27ADF346B3F}" type="presParOf" srcId="{431EBF8C-8B3B-4839-867D-E545152AC031}" destId="{966C6FFA-7130-4AA3-B20B-20C17F9C4D37}" srcOrd="0" destOrd="0" presId="urn:microsoft.com/office/officeart/2005/8/layout/vList5"/>
    <dgm:cxn modelId="{B45E69EF-2156-4EE7-A0B6-61383079E5AF}" type="presParOf" srcId="{431EBF8C-8B3B-4839-867D-E545152AC031}" destId="{3E6DAF11-9D26-4F08-BD4B-C9B0CE4D9C0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B3447-4261-4905-A6CE-120B5F20215A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Improves the quality of the response</a:t>
          </a:r>
        </a:p>
      </dsp:txBody>
      <dsp:txXfrm>
        <a:off x="0" y="39687"/>
        <a:ext cx="3286125" cy="1971675"/>
      </dsp:txXfrm>
    </dsp:sp>
    <dsp:sp modelId="{6EE7DEDA-E4F9-4411-80D3-695A75B2D2C5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Adds information that the LLM doesn’t know about</a:t>
          </a:r>
        </a:p>
      </dsp:txBody>
      <dsp:txXfrm>
        <a:off x="3614737" y="39687"/>
        <a:ext cx="3286125" cy="1971675"/>
      </dsp:txXfrm>
    </dsp:sp>
    <dsp:sp modelId="{D74E0E39-90F4-4963-91B7-3B4E847E050D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Lets you use your own intellectual property (IP) safely</a:t>
          </a:r>
        </a:p>
      </dsp:txBody>
      <dsp:txXfrm>
        <a:off x="7229475" y="39687"/>
        <a:ext cx="3286125" cy="1971675"/>
      </dsp:txXfrm>
    </dsp:sp>
    <dsp:sp modelId="{82C8B3B3-B26D-4785-91EA-7CAB05FF6DC0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Don’t need the expense, resources, and time to train a new LLM</a:t>
          </a:r>
        </a:p>
      </dsp:txBody>
      <dsp:txXfrm>
        <a:off x="1807368" y="2339975"/>
        <a:ext cx="3286125" cy="1971675"/>
      </dsp:txXfrm>
    </dsp:sp>
    <dsp:sp modelId="{C7568179-198C-472C-949D-65D740F6E01B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Can use current data that doesn’t get stale</a:t>
          </a:r>
        </a:p>
      </dsp:txBody>
      <dsp:txXfrm>
        <a:off x="5422106" y="2339975"/>
        <a:ext cx="3286125" cy="1971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7CE7EB-14EB-4FC9-922B-775BA581D6C7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You specify what documents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Initial ingestion does a full scan </a:t>
          </a:r>
        </a:p>
      </dsp:txBody>
      <dsp:txXfrm rot="-5400000">
        <a:off x="3785616" y="295201"/>
        <a:ext cx="6647092" cy="1532257"/>
      </dsp:txXfrm>
    </dsp:sp>
    <dsp:sp modelId="{EE5408A4-25F4-4C89-8F0B-6366AA427C89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Acquires documents</a:t>
          </a:r>
        </a:p>
      </dsp:txBody>
      <dsp:txXfrm>
        <a:off x="103614" y="103667"/>
        <a:ext cx="3578388" cy="1915324"/>
      </dsp:txXfrm>
    </dsp:sp>
    <dsp:sp modelId="{3E6DAF11-9D26-4F08-BD4B-C9B0CE4D9C02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Picks up deltas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Only adds, updates, and deletes</a:t>
          </a:r>
        </a:p>
      </dsp:txBody>
      <dsp:txXfrm rot="-5400000">
        <a:off x="3785616" y="2523880"/>
        <a:ext cx="6647092" cy="1532257"/>
      </dsp:txXfrm>
    </dsp:sp>
    <dsp:sp modelId="{966C6FFA-7130-4AA3-B20B-20C17F9C4D37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Can subsequently scan</a:t>
          </a:r>
        </a:p>
      </dsp:txBody>
      <dsp:txXfrm>
        <a:off x="103614" y="2332346"/>
        <a:ext cx="3578388" cy="1915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63F67-254C-4920-A3F3-9A3E6916167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F0446-557C-4EEA-BCD2-2C8025EFE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32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F0446-557C-4EEA-BCD2-2C8025EFEC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8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1C17F9-F8FF-D362-AC85-C11FECBDE6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32" y="313674"/>
            <a:ext cx="2527527" cy="139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0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F2C899-E924-8FFB-791C-709826F439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86685" y="774162"/>
            <a:ext cx="1422554" cy="78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3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B7E3BB-8652-F9CD-4A9D-490FDD1109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475207" y="4665494"/>
            <a:ext cx="2061985" cy="114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7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F25B9-8911-9B34-CC29-2F8845B795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32" y="313674"/>
            <a:ext cx="2527527" cy="139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9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38DF6-92C7-1497-70AB-59256674AB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32" y="313674"/>
            <a:ext cx="2527527" cy="139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6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F7D744-5E21-7B95-9369-AB61C6B605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32" y="313674"/>
            <a:ext cx="2527527" cy="139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1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A46B23-61DE-DA4E-A106-1B7EE5B22F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32" y="313674"/>
            <a:ext cx="2527527" cy="139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3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911BFF-4636-5741-54C0-FA21733D95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32" y="313674"/>
            <a:ext cx="2527527" cy="139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2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6C6EB-854A-0DDB-6B16-773096D8FC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32" y="313674"/>
            <a:ext cx="2527527" cy="139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3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7ED3F5-4823-C6D6-AD03-180529B5DE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202" y="184934"/>
            <a:ext cx="1468300" cy="81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65B0EE-8E0A-B93A-5BC0-FAA4534752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052" y="254010"/>
            <a:ext cx="1819750" cy="100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D86D66-4C7F-4144-EA7A-DB877F21112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32" y="313674"/>
            <a:ext cx="2527527" cy="139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59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x.com/JoeMay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ea.stollnitz.com/blog/rag/" TargetMode="External"/><Relationship Id="rId2" Type="http://schemas.openxmlformats.org/officeDocument/2006/relationships/hyperlink" Target="https://github.com/JoeAtGenerellem/generell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enerellem.ai/" TargetMode="External"/><Relationship Id="rId4" Type="http://schemas.openxmlformats.org/officeDocument/2006/relationships/hyperlink" Target="https://x.com/JoeMay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65A6-7350-2359-4B95-532A543F9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Explaining the Acronym Soup of AI, OSS, and RAG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E8B47-A178-68AD-43A6-39F42E4FD5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  <a:hlinkClick r:id="rId2"/>
              </a:rPr>
              <a:t>@JoeMayo on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74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863C-34BA-408B-BFDC-FE4C0260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E7018-5DFA-6E0A-B584-D2A447C3D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  <a:p>
            <a:pPr lvl="1"/>
            <a:r>
              <a:rPr lang="en-US" dirty="0">
                <a:hlinkClick r:id="rId2"/>
              </a:rPr>
              <a:t>https://github.com/JoeAtGenerellem/generellem</a:t>
            </a:r>
            <a:endParaRPr lang="en-US" dirty="0"/>
          </a:p>
          <a:p>
            <a:r>
              <a:rPr lang="en-US" dirty="0"/>
              <a:t>Bea </a:t>
            </a:r>
            <a:r>
              <a:rPr lang="en-US" dirty="0" err="1"/>
              <a:t>Stollnitz’s</a:t>
            </a:r>
            <a:r>
              <a:rPr lang="en-US" dirty="0"/>
              <a:t> blog post on RAG</a:t>
            </a:r>
          </a:p>
          <a:p>
            <a:pPr lvl="1"/>
            <a:r>
              <a:rPr lang="en-US" dirty="0">
                <a:hlinkClick r:id="rId3"/>
              </a:rPr>
              <a:t>https://bea.stollnitz.com/blog/rag/</a:t>
            </a:r>
            <a:r>
              <a:rPr lang="en-US" dirty="0"/>
              <a:t> </a:t>
            </a:r>
          </a:p>
          <a:p>
            <a:r>
              <a:rPr lang="en-US" dirty="0"/>
              <a:t>Joe Mayo</a:t>
            </a:r>
          </a:p>
          <a:p>
            <a:pPr lvl="1"/>
            <a:r>
              <a:rPr lang="en-US" dirty="0">
                <a:ea typeface="Calibri"/>
                <a:cs typeface="Calibri"/>
                <a:hlinkClick r:id="rId4"/>
              </a:rPr>
              <a:t>@JoeMayo on X</a:t>
            </a:r>
            <a:endParaRPr lang="en-US" dirty="0"/>
          </a:p>
          <a:p>
            <a:r>
              <a:rPr lang="en-US" dirty="0" err="1"/>
              <a:t>Generellem</a:t>
            </a:r>
            <a:r>
              <a:rPr lang="en-US" dirty="0"/>
              <a:t>, Inc.</a:t>
            </a:r>
          </a:p>
          <a:p>
            <a:pPr lvl="1"/>
            <a:r>
              <a:rPr lang="en-US" dirty="0">
                <a:hlinkClick r:id="rId5"/>
              </a:rPr>
              <a:t>https://generellem.ai</a:t>
            </a:r>
            <a:r>
              <a:rPr lang="en-US">
                <a:hlinkClick r:id="rId5"/>
              </a:rPr>
              <a:t>/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3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6D3B-D06D-8911-61FD-2FC5AA6A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0CADC-16D1-A583-2730-64101C099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What is Retrieval Augmented Generation (RAG)?</a:t>
            </a:r>
          </a:p>
          <a:p>
            <a:r>
              <a:rPr lang="en-US" dirty="0">
                <a:ea typeface="Calibri"/>
                <a:cs typeface="Calibri"/>
              </a:rPr>
              <a:t>Why RAG?</a:t>
            </a:r>
          </a:p>
          <a:p>
            <a:r>
              <a:rPr lang="en-US" dirty="0">
                <a:ea typeface="Calibri"/>
                <a:cs typeface="Calibri"/>
              </a:rPr>
              <a:t>A RAG Process</a:t>
            </a:r>
          </a:p>
          <a:p>
            <a:r>
              <a:rPr lang="en-US" dirty="0">
                <a:ea typeface="Calibri"/>
                <a:cs typeface="Calibri"/>
              </a:rPr>
              <a:t>What is </a:t>
            </a:r>
            <a:r>
              <a:rPr lang="en-US" dirty="0" err="1">
                <a:ea typeface="Calibri"/>
                <a:cs typeface="Calibri"/>
              </a:rPr>
              <a:t>Generellem</a:t>
            </a:r>
            <a:r>
              <a:rPr lang="en-US" dirty="0">
                <a:ea typeface="Calibri"/>
                <a:cs typeface="Calibri"/>
              </a:rPr>
              <a:t> Open-Source?</a:t>
            </a:r>
          </a:p>
          <a:p>
            <a:r>
              <a:rPr lang="en-US" dirty="0" err="1">
                <a:ea typeface="Calibri"/>
                <a:cs typeface="Calibri"/>
              </a:rPr>
              <a:t>Generellem</a:t>
            </a:r>
            <a:r>
              <a:rPr lang="en-US" dirty="0">
                <a:ea typeface="Calibri"/>
                <a:cs typeface="Calibri"/>
              </a:rPr>
              <a:t> Architecture</a:t>
            </a:r>
          </a:p>
          <a:p>
            <a:r>
              <a:rPr lang="en-US" dirty="0">
                <a:ea typeface="Calibri"/>
                <a:cs typeface="Calibri"/>
              </a:rPr>
              <a:t>Code?</a:t>
            </a:r>
          </a:p>
          <a:p>
            <a:r>
              <a:rPr lang="en-US" dirty="0">
                <a:ea typeface="Calibri"/>
                <a:cs typeface="Calibri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45858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9BC6-19C9-3ACF-F925-E44463A65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What is RAG?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18972-06D9-DE6A-6EBF-E6F8E915C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Acronym for Retrieval Augmented Generation (RAG)</a:t>
            </a:r>
          </a:p>
          <a:p>
            <a:r>
              <a:rPr lang="en-US" dirty="0">
                <a:ea typeface="Calibri"/>
                <a:cs typeface="Calibri"/>
              </a:rPr>
              <a:t>Large Language Model (LLM)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F4F9BC-E76D-798A-1FFB-2E2149771A01}"/>
              </a:ext>
            </a:extLst>
          </p:cNvPr>
          <p:cNvSpPr/>
          <p:nvPr/>
        </p:nvSpPr>
        <p:spPr>
          <a:xfrm>
            <a:off x="1584960" y="3322796"/>
            <a:ext cx="8427720" cy="24379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just">
              <a:buNone/>
            </a:pPr>
            <a:r>
              <a:rPr lang="en-US" sz="3600" dirty="0">
                <a:solidFill>
                  <a:schemeClr val="bg1"/>
                </a:solidFill>
                <a:ea typeface="Calibri"/>
                <a:cs typeface="Calibri"/>
              </a:rPr>
              <a:t>“RAG is a process that uses external documentation to modify queries to an LLM, specifying a preference for information from the external documentation.”</a:t>
            </a:r>
          </a:p>
        </p:txBody>
      </p:sp>
    </p:spTree>
    <p:extLst>
      <p:ext uri="{BB962C8B-B14F-4D97-AF65-F5344CB8AC3E}">
        <p14:creationId xmlns:p14="http://schemas.microsoft.com/office/powerpoint/2010/main" val="216824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4EF4-B3A6-E5FD-9AAB-CD60255C8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RAG?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F8E5ED3-4DF7-0B34-0567-A8C1151147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2450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352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1BE02-0A1E-F686-2AA5-EC04AFC9E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RAG 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7046A6-C0BF-6A4A-F6D0-8372D6456663}"/>
              </a:ext>
            </a:extLst>
          </p:cNvPr>
          <p:cNvSpPr txBox="1"/>
          <p:nvPr/>
        </p:nvSpPr>
        <p:spPr>
          <a:xfrm>
            <a:off x="1554139" y="6155745"/>
            <a:ext cx="89445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Inspired by Retrieval-Augmented Generation (RAG)/Bea </a:t>
            </a:r>
            <a:r>
              <a:rPr lang="en-US" sz="1800" dirty="0" err="1">
                <a:latin typeface="Cascadia Mono" panose="020B0609020000020004" pitchFamily="49" charset="0"/>
              </a:rPr>
              <a:t>Stollnitz</a:t>
            </a:r>
            <a:r>
              <a:rPr lang="en-US" sz="1800" dirty="0">
                <a:latin typeface="Cascadia Mono" panose="020B0609020000020004" pitchFamily="49" charset="0"/>
              </a:rPr>
              <a:t> at https://bea.stollnitz.com/blog/rag/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E8000C-2036-97A2-9824-542D73962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139" y="1789935"/>
            <a:ext cx="8944572" cy="42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0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3CE39-8E74-5D7E-7E2F-B58E7ABD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What is </a:t>
            </a:r>
            <a:r>
              <a:rPr lang="en-US" dirty="0" err="1">
                <a:ea typeface="Calibri"/>
                <a:cs typeface="Calibri"/>
              </a:rPr>
              <a:t>Generellem</a:t>
            </a:r>
            <a:r>
              <a:rPr lang="en-US" dirty="0">
                <a:ea typeface="Calibri"/>
                <a:cs typeface="Calibri"/>
              </a:rPr>
              <a:t> Open-Source?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DB1B2E-8FB1-4423-BED7-E52252FEF9C1}"/>
              </a:ext>
            </a:extLst>
          </p:cNvPr>
          <p:cNvSpPr/>
          <p:nvPr/>
        </p:nvSpPr>
        <p:spPr>
          <a:xfrm>
            <a:off x="3205315" y="2821858"/>
            <a:ext cx="5240594" cy="23499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An opinionated Framework for building plug-and-play RAG processes</a:t>
            </a:r>
          </a:p>
        </p:txBody>
      </p:sp>
    </p:spTree>
    <p:extLst>
      <p:ext uri="{BB962C8B-B14F-4D97-AF65-F5344CB8AC3E}">
        <p14:creationId xmlns:p14="http://schemas.microsoft.com/office/powerpoint/2010/main" val="32476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EF3D-F165-E59E-6EE0-2EA2C3D1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Architecture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29D225-2E37-90F2-2C38-6429AE16A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48" y="1825625"/>
            <a:ext cx="5340704" cy="4351338"/>
          </a:xfrm>
        </p:spPr>
      </p:pic>
    </p:spTree>
    <p:extLst>
      <p:ext uri="{BB962C8B-B14F-4D97-AF65-F5344CB8AC3E}">
        <p14:creationId xmlns:p14="http://schemas.microsoft.com/office/powerpoint/2010/main" val="138487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0547-2D23-79E5-0BED-292CFB671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Document Sources</a:t>
            </a:r>
            <a:endParaRPr lang="en-US" dirty="0"/>
          </a:p>
        </p:txBody>
      </p:sp>
      <p:pic>
        <p:nvPicPr>
          <p:cNvPr id="1026" name="Picture 2" descr="DocumentComponents">
            <a:extLst>
              <a:ext uri="{FF2B5EF4-FFF2-40B4-BE49-F238E27FC236}">
                <a16:creationId xmlns:a16="http://schemas.microsoft.com/office/drawing/2014/main" id="{4E3EC145-D73E-AD06-4251-EF505985A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24307"/>
            <a:ext cx="114300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578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F6E3-FDDE-FFDC-FB3D-4EEE8FAD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Ingestion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2E3734-0FDC-DE9F-3DD9-7CB7133A67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79498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39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310</TotalTime>
  <Words>247</Words>
  <Application>Microsoft Office PowerPoint</Application>
  <PresentationFormat>Widescreen</PresentationFormat>
  <Paragraphs>43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Cascadia Mono</vt:lpstr>
      <vt:lpstr>Office Theme</vt:lpstr>
      <vt:lpstr>Explaining the Acronym Soup of AI, OSS, and RAG</vt:lpstr>
      <vt:lpstr>Overview</vt:lpstr>
      <vt:lpstr>What is RAG?</vt:lpstr>
      <vt:lpstr>Why RAG?</vt:lpstr>
      <vt:lpstr>A RAG Process</vt:lpstr>
      <vt:lpstr>What is Generellem Open-Source?</vt:lpstr>
      <vt:lpstr>Architecture</vt:lpstr>
      <vt:lpstr>Document Sources</vt:lpstr>
      <vt:lpstr>Ingestion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Joe Mayo</cp:lastModifiedBy>
  <cp:revision>124</cp:revision>
  <dcterms:created xsi:type="dcterms:W3CDTF">2013-07-15T20:26:40Z</dcterms:created>
  <dcterms:modified xsi:type="dcterms:W3CDTF">2024-10-20T18:20:00Z</dcterms:modified>
</cp:coreProperties>
</file>