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40C596-C816-3B6F-D9C7-FA706E38D407}" v="4" dt="2023-12-11T23:15:50.012"/>
    <p1510:client id="{D94663BE-E5E4-0399-7902-E777E778FE76}" v="519" dt="2023-12-07T21:06:08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3" autoAdjust="0"/>
    <p:restoredTop sz="82373" autoAdjust="0"/>
  </p:normalViewPr>
  <p:slideViewPr>
    <p:cSldViewPr snapToGrid="0">
      <p:cViewPr varScale="1">
        <p:scale>
          <a:sx n="78" d="100"/>
          <a:sy n="78" d="100"/>
        </p:scale>
        <p:origin x="763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Mayo" userId="S::joe@generellem.ai::ad061e8c-aad9-429f-8add-d990cf2395c2" providerId="AD" clId="Web-{C840C596-C816-3B6F-D9C7-FA706E38D407}"/>
    <pc:docChg chg="modSld">
      <pc:chgData name="Joe Mayo" userId="S::joe@generellem.ai::ad061e8c-aad9-429f-8add-d990cf2395c2" providerId="AD" clId="Web-{C840C596-C816-3B6F-D9C7-FA706E38D407}" dt="2023-12-11T23:15:45.324" v="2" actId="20577"/>
      <pc:docMkLst>
        <pc:docMk/>
      </pc:docMkLst>
      <pc:sldChg chg="modSp">
        <pc:chgData name="Joe Mayo" userId="S::joe@generellem.ai::ad061e8c-aad9-429f-8add-d990cf2395c2" providerId="AD" clId="Web-{C840C596-C816-3B6F-D9C7-FA706E38D407}" dt="2023-12-11T23:15:45.324" v="2" actId="20577"/>
        <pc:sldMkLst>
          <pc:docMk/>
          <pc:sldMk cId="2458583821" sldId="257"/>
        </pc:sldMkLst>
        <pc:spChg chg="mod">
          <ac:chgData name="Joe Mayo" userId="S::joe@generellem.ai::ad061e8c-aad9-429f-8add-d990cf2395c2" providerId="AD" clId="Web-{C840C596-C816-3B6F-D9C7-FA706E38D407}" dt="2023-12-11T23:15:45.324" v="2" actId="20577"/>
          <ac:spMkLst>
            <pc:docMk/>
            <pc:sldMk cId="2458583821" sldId="257"/>
            <ac:spMk id="3" creationId="{9B60CADC-16D1-A583-2730-64101C099D32}"/>
          </ac:spMkLst>
        </pc:spChg>
      </pc:sldChg>
    </pc:docChg>
  </pc:docChgLst>
  <pc:docChgLst>
    <pc:chgData name="Joe Mayo" userId="S::joe@generellem.ai::ad061e8c-aad9-429f-8add-d990cf2395c2" providerId="AD" clId="Web-{D94663BE-E5E4-0399-7902-E777E778FE76}"/>
    <pc:docChg chg="addSld modSld">
      <pc:chgData name="Joe Mayo" userId="S::joe@generellem.ai::ad061e8c-aad9-429f-8add-d990cf2395c2" providerId="AD" clId="Web-{D94663BE-E5E4-0399-7902-E777E778FE76}" dt="2023-12-07T21:06:04.053" v="500" actId="20577"/>
      <pc:docMkLst>
        <pc:docMk/>
      </pc:docMkLst>
      <pc:sldChg chg="modSp new">
        <pc:chgData name="Joe Mayo" userId="S::joe@generellem.ai::ad061e8c-aad9-429f-8add-d990cf2395c2" providerId="AD" clId="Web-{D94663BE-E5E4-0399-7902-E777E778FE76}" dt="2023-12-07T20:42:58.317" v="10" actId="20577"/>
        <pc:sldMkLst>
          <pc:docMk/>
          <pc:sldMk cId="853774023" sldId="256"/>
        </pc:sldMkLst>
        <pc:spChg chg="mod">
          <ac:chgData name="Joe Mayo" userId="S::joe@generellem.ai::ad061e8c-aad9-429f-8add-d990cf2395c2" providerId="AD" clId="Web-{D94663BE-E5E4-0399-7902-E777E778FE76}" dt="2023-12-07T20:42:51.582" v="5" actId="20577"/>
          <ac:spMkLst>
            <pc:docMk/>
            <pc:sldMk cId="853774023" sldId="256"/>
            <ac:spMk id="2" creationId="{63F965A6-7350-2359-4B95-532A543F964C}"/>
          </ac:spMkLst>
        </pc:spChg>
        <pc:spChg chg="mod">
          <ac:chgData name="Joe Mayo" userId="S::joe@generellem.ai::ad061e8c-aad9-429f-8add-d990cf2395c2" providerId="AD" clId="Web-{D94663BE-E5E4-0399-7902-E777E778FE76}" dt="2023-12-07T20:42:58.317" v="10" actId="20577"/>
          <ac:spMkLst>
            <pc:docMk/>
            <pc:sldMk cId="853774023" sldId="256"/>
            <ac:spMk id="3" creationId="{E2AE8B47-A178-68AD-43A6-39F42E4FD596}"/>
          </ac:spMkLst>
        </pc:spChg>
      </pc:sldChg>
      <pc:sldChg chg="modSp new">
        <pc:chgData name="Joe Mayo" userId="S::joe@generellem.ai::ad061e8c-aad9-429f-8add-d990cf2395c2" providerId="AD" clId="Web-{D94663BE-E5E4-0399-7902-E777E778FE76}" dt="2023-12-07T20:54:17.755" v="358" actId="20577"/>
        <pc:sldMkLst>
          <pc:docMk/>
          <pc:sldMk cId="2458583821" sldId="257"/>
        </pc:sldMkLst>
        <pc:spChg chg="mod">
          <ac:chgData name="Joe Mayo" userId="S::joe@generellem.ai::ad061e8c-aad9-429f-8add-d990cf2395c2" providerId="AD" clId="Web-{D94663BE-E5E4-0399-7902-E777E778FE76}" dt="2023-12-07T20:50:00.748" v="217" actId="20577"/>
          <ac:spMkLst>
            <pc:docMk/>
            <pc:sldMk cId="2458583821" sldId="257"/>
            <ac:spMk id="2" creationId="{C42D6D3B-D06D-8911-61FD-2FC5AA6A86C1}"/>
          </ac:spMkLst>
        </pc:spChg>
        <pc:spChg chg="mod">
          <ac:chgData name="Joe Mayo" userId="S::joe@generellem.ai::ad061e8c-aad9-429f-8add-d990cf2395c2" providerId="AD" clId="Web-{D94663BE-E5E4-0399-7902-E777E778FE76}" dt="2023-12-07T20:54:17.755" v="358" actId="20577"/>
          <ac:spMkLst>
            <pc:docMk/>
            <pc:sldMk cId="2458583821" sldId="257"/>
            <ac:spMk id="3" creationId="{9B60CADC-16D1-A583-2730-64101C099D32}"/>
          </ac:spMkLst>
        </pc:spChg>
      </pc:sldChg>
      <pc:sldChg chg="modSp new">
        <pc:chgData name="Joe Mayo" userId="S::joe@generellem.ai::ad061e8c-aad9-429f-8add-d990cf2395c2" providerId="AD" clId="Web-{D94663BE-E5E4-0399-7902-E777E778FE76}" dt="2023-12-07T20:51:25.922" v="254" actId="20577"/>
        <pc:sldMkLst>
          <pc:docMk/>
          <pc:sldMk cId="2168245810" sldId="258"/>
        </pc:sldMkLst>
        <pc:spChg chg="mod">
          <ac:chgData name="Joe Mayo" userId="S::joe@generellem.ai::ad061e8c-aad9-429f-8add-d990cf2395c2" providerId="AD" clId="Web-{D94663BE-E5E4-0399-7902-E777E778FE76}" dt="2023-12-07T20:47:10.698" v="116" actId="20577"/>
          <ac:spMkLst>
            <pc:docMk/>
            <pc:sldMk cId="2168245810" sldId="258"/>
            <ac:spMk id="2" creationId="{49EE9BC6-19C9-3ACF-F925-E44463A652DA}"/>
          </ac:spMkLst>
        </pc:spChg>
        <pc:spChg chg="mod">
          <ac:chgData name="Joe Mayo" userId="S::joe@generellem.ai::ad061e8c-aad9-429f-8add-d990cf2395c2" providerId="AD" clId="Web-{D94663BE-E5E4-0399-7902-E777E778FE76}" dt="2023-12-07T20:51:25.922" v="254" actId="20577"/>
          <ac:spMkLst>
            <pc:docMk/>
            <pc:sldMk cId="2168245810" sldId="258"/>
            <ac:spMk id="3" creationId="{D1B18972-06D9-DE6A-6EBF-E6F8E915C633}"/>
          </ac:spMkLst>
        </pc:spChg>
      </pc:sldChg>
      <pc:sldChg chg="modSp new">
        <pc:chgData name="Joe Mayo" userId="S::joe@generellem.ai::ad061e8c-aad9-429f-8add-d990cf2395c2" providerId="AD" clId="Web-{D94663BE-E5E4-0399-7902-E777E778FE76}" dt="2023-12-07T21:06:04.053" v="500" actId="20577"/>
        <pc:sldMkLst>
          <pc:docMk/>
          <pc:sldMk cId="1384872805" sldId="259"/>
        </pc:sldMkLst>
        <pc:spChg chg="mod">
          <ac:chgData name="Joe Mayo" userId="S::joe@generellem.ai::ad061e8c-aad9-429f-8add-d990cf2395c2" providerId="AD" clId="Web-{D94663BE-E5E4-0399-7902-E777E778FE76}" dt="2023-12-07T20:51:34.344" v="265" actId="20577"/>
          <ac:spMkLst>
            <pc:docMk/>
            <pc:sldMk cId="1384872805" sldId="259"/>
            <ac:spMk id="2" creationId="{3D05EF3D-F165-E59E-6EE0-2EA2C3D19E8C}"/>
          </ac:spMkLst>
        </pc:spChg>
        <pc:spChg chg="mod">
          <ac:chgData name="Joe Mayo" userId="S::joe@generellem.ai::ad061e8c-aad9-429f-8add-d990cf2395c2" providerId="AD" clId="Web-{D94663BE-E5E4-0399-7902-E777E778FE76}" dt="2023-12-07T21:06:04.053" v="500" actId="20577"/>
          <ac:spMkLst>
            <pc:docMk/>
            <pc:sldMk cId="1384872805" sldId="259"/>
            <ac:spMk id="3" creationId="{7A9147C5-67EC-979A-6D03-C3E044C08C76}"/>
          </ac:spMkLst>
        </pc:spChg>
      </pc:sldChg>
      <pc:sldChg chg="modSp new">
        <pc:chgData name="Joe Mayo" userId="S::joe@generellem.ai::ad061e8c-aad9-429f-8add-d990cf2395c2" providerId="AD" clId="Web-{D94663BE-E5E4-0399-7902-E777E778FE76}" dt="2023-12-07T21:03:18.611" v="438" actId="20577"/>
        <pc:sldMkLst>
          <pc:docMk/>
          <pc:sldMk cId="3458993612" sldId="260"/>
        </pc:sldMkLst>
        <pc:spChg chg="mod">
          <ac:chgData name="Joe Mayo" userId="S::joe@generellem.ai::ad061e8c-aad9-429f-8add-d990cf2395c2" providerId="AD" clId="Web-{D94663BE-E5E4-0399-7902-E777E778FE76}" dt="2023-12-07T21:00:47.608" v="367" actId="20577"/>
          <ac:spMkLst>
            <pc:docMk/>
            <pc:sldMk cId="3458993612" sldId="260"/>
            <ac:spMk id="2" creationId="{A83B1992-2695-185B-9019-F63C3360AABF}"/>
          </ac:spMkLst>
        </pc:spChg>
        <pc:spChg chg="mod">
          <ac:chgData name="Joe Mayo" userId="S::joe@generellem.ai::ad061e8c-aad9-429f-8add-d990cf2395c2" providerId="AD" clId="Web-{D94663BE-E5E4-0399-7902-E777E778FE76}" dt="2023-12-07T21:03:18.611" v="438" actId="20577"/>
          <ac:spMkLst>
            <pc:docMk/>
            <pc:sldMk cId="3458993612" sldId="260"/>
            <ac:spMk id="3" creationId="{6EAF53B5-87CC-08D2-F8CB-11E41EE2D6C6}"/>
          </ac:spMkLst>
        </pc:spChg>
      </pc:sldChg>
      <pc:sldChg chg="modSp new">
        <pc:chgData name="Joe Mayo" userId="S::joe@generellem.ai::ad061e8c-aad9-429f-8add-d990cf2395c2" providerId="AD" clId="Web-{D94663BE-E5E4-0399-7902-E777E778FE76}" dt="2023-12-07T21:04:59.301" v="492" actId="20577"/>
        <pc:sldMkLst>
          <pc:docMk/>
          <pc:sldMk cId="3493578457" sldId="261"/>
        </pc:sldMkLst>
        <pc:spChg chg="mod">
          <ac:chgData name="Joe Mayo" userId="S::joe@generellem.ai::ad061e8c-aad9-429f-8add-d990cf2395c2" providerId="AD" clId="Web-{D94663BE-E5E4-0399-7902-E777E778FE76}" dt="2023-12-07T21:03:23.814" v="441" actId="20577"/>
          <ac:spMkLst>
            <pc:docMk/>
            <pc:sldMk cId="3493578457" sldId="261"/>
            <ac:spMk id="2" creationId="{BE5D0547-2D23-79E5-0BED-292CFB671854}"/>
          </ac:spMkLst>
        </pc:spChg>
        <pc:spChg chg="mod">
          <ac:chgData name="Joe Mayo" userId="S::joe@generellem.ai::ad061e8c-aad9-429f-8add-d990cf2395c2" providerId="AD" clId="Web-{D94663BE-E5E4-0399-7902-E777E778FE76}" dt="2023-12-07T21:04:59.301" v="492" actId="20577"/>
          <ac:spMkLst>
            <pc:docMk/>
            <pc:sldMk cId="3493578457" sldId="261"/>
            <ac:spMk id="3" creationId="{772E9D10-BF82-BB18-B4C1-25F9AEDDE1F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1C17F9-F8FF-D362-AC85-C11FECBDE6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32" y="313674"/>
            <a:ext cx="2527527" cy="139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0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F2C899-E924-8FFB-791C-709826F439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86685" y="774162"/>
            <a:ext cx="1422554" cy="78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3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B7E3BB-8652-F9CD-4A9D-490FDD1109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475207" y="4665494"/>
            <a:ext cx="2061985" cy="114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7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F25B9-8911-9B34-CC29-2F8845B795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32" y="313674"/>
            <a:ext cx="2527527" cy="139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9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38DF6-92C7-1497-70AB-59256674AB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32" y="313674"/>
            <a:ext cx="2527527" cy="139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6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F7D744-5E21-7B95-9369-AB61C6B605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32" y="313674"/>
            <a:ext cx="2527527" cy="139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1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A46B23-61DE-DA4E-A106-1B7EE5B22F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32" y="313674"/>
            <a:ext cx="2527527" cy="139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3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911BFF-4636-5741-54C0-FA21733D95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32" y="313674"/>
            <a:ext cx="2527527" cy="139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2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6C6EB-854A-0DDB-6B16-773096D8FC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32" y="313674"/>
            <a:ext cx="2527527" cy="139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3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7ED3F5-4823-C6D6-AD03-180529B5DE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202" y="184934"/>
            <a:ext cx="1468300" cy="81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65B0EE-8E0A-B93A-5BC0-FAA4534752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052" y="254010"/>
            <a:ext cx="1819750" cy="100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D86D66-4C7F-4144-EA7A-DB877F21112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32" y="313674"/>
            <a:ext cx="2527527" cy="139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59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65A6-7350-2359-4B95-532A543F9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Generellem</a:t>
            </a:r>
            <a:endParaRPr lang="en-US" dirty="0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E8B47-A178-68AD-43A6-39F42E4FD5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A Technical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7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6D3B-D06D-8911-61FD-2FC5AA6A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0CADC-16D1-A583-2730-64101C099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Purpose</a:t>
            </a:r>
          </a:p>
          <a:p>
            <a:r>
              <a:rPr lang="en-US" dirty="0">
                <a:ea typeface="Calibri"/>
                <a:cs typeface="Calibri"/>
              </a:rPr>
              <a:t>Architecture</a:t>
            </a:r>
          </a:p>
          <a:p>
            <a:r>
              <a:rPr lang="en-US" dirty="0">
                <a:ea typeface="Calibri"/>
                <a:cs typeface="Calibri"/>
              </a:rPr>
              <a:t>Project Organization</a:t>
            </a:r>
          </a:p>
          <a:p>
            <a:r>
              <a:rPr lang="en-US" dirty="0">
                <a:ea typeface="Calibri"/>
                <a:cs typeface="Calibri"/>
              </a:rPr>
              <a:t>Client Implementation</a:t>
            </a:r>
          </a:p>
          <a:p>
            <a:r>
              <a:rPr lang="en-US" dirty="0">
                <a:ea typeface="Calibri"/>
                <a:cs typeface="Calibri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45858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9BC6-19C9-3ACF-F925-E44463A65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Purpose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18972-06D9-DE6A-6EBF-E6F8E915C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Lets anyone use their own data with LLMs</a:t>
            </a:r>
          </a:p>
          <a:p>
            <a:r>
              <a:rPr lang="en-US" dirty="0">
                <a:ea typeface="Calibri"/>
                <a:cs typeface="Calibri"/>
              </a:rPr>
              <a:t>Can have current access to your own IP</a:t>
            </a:r>
          </a:p>
          <a:p>
            <a:r>
              <a:rPr lang="en-US" dirty="0">
                <a:ea typeface="Calibri"/>
                <a:cs typeface="Calibri"/>
              </a:rPr>
              <a:t>Flexible framework lets you choose services</a:t>
            </a:r>
          </a:p>
        </p:txBody>
      </p:sp>
    </p:spTree>
    <p:extLst>
      <p:ext uri="{BB962C8B-B14F-4D97-AF65-F5344CB8AC3E}">
        <p14:creationId xmlns:p14="http://schemas.microsoft.com/office/powerpoint/2010/main" val="216824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EF3D-F165-E59E-6EE0-2EA2C3D1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Architecture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29D225-2E37-90F2-2C38-6429AE16A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48" y="1825625"/>
            <a:ext cx="5340704" cy="4351338"/>
          </a:xfrm>
        </p:spPr>
      </p:pic>
    </p:spTree>
    <p:extLst>
      <p:ext uri="{BB962C8B-B14F-4D97-AF65-F5344CB8AC3E}">
        <p14:creationId xmlns:p14="http://schemas.microsoft.com/office/powerpoint/2010/main" val="138487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1992-2695-185B-9019-F63C3360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Project Organization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25E145-4DF8-695B-2DD3-7F64431E4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0653" y="2009450"/>
            <a:ext cx="5014185" cy="3691223"/>
          </a:xfrm>
        </p:spPr>
      </p:pic>
    </p:spTree>
    <p:extLst>
      <p:ext uri="{BB962C8B-B14F-4D97-AF65-F5344CB8AC3E}">
        <p14:creationId xmlns:p14="http://schemas.microsoft.com/office/powerpoint/2010/main" val="345899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0547-2D23-79E5-0BED-292CFB671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Client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E9D10-BF82-BB18-B4C1-25F9AEDDE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Uses </a:t>
            </a:r>
            <a:r>
              <a:rPr lang="en-US" dirty="0" err="1">
                <a:ea typeface="Calibri"/>
                <a:cs typeface="Calibri"/>
              </a:rPr>
              <a:t>Microsoft.Extensions.Hosting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Uses </a:t>
            </a:r>
            <a:r>
              <a:rPr lang="en-US" dirty="0" err="1">
                <a:ea typeface="Calibri"/>
                <a:cs typeface="Calibri"/>
              </a:rPr>
              <a:t>HostApplicationBuilder.Services</a:t>
            </a:r>
            <a:r>
              <a:rPr lang="en-US" dirty="0">
                <a:ea typeface="Calibri"/>
                <a:cs typeface="Calibri"/>
              </a:rPr>
              <a:t> for IoC</a:t>
            </a:r>
          </a:p>
          <a:p>
            <a:r>
              <a:rPr lang="en-US" dirty="0">
                <a:ea typeface="Calibri"/>
                <a:cs typeface="Calibri"/>
              </a:rPr>
              <a:t>Supports </a:t>
            </a:r>
            <a:r>
              <a:rPr lang="en-US" dirty="0" err="1">
                <a:ea typeface="Calibri"/>
                <a:cs typeface="Calibri"/>
              </a:rPr>
              <a:t>IConfiguration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578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863C-34BA-408B-BFDC-FE4C0260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E7018-5DFA-6E0A-B584-D2A447C3D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7323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183</TotalTime>
  <Words>57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Generellem</vt:lpstr>
      <vt:lpstr>Overview</vt:lpstr>
      <vt:lpstr>Purpose</vt:lpstr>
      <vt:lpstr>Architecture</vt:lpstr>
      <vt:lpstr>Project Organization</vt:lpstr>
      <vt:lpstr>Client Implementation</vt:lpstr>
      <vt:lpstr>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Joe Mayo</cp:lastModifiedBy>
  <cp:revision>109</cp:revision>
  <dcterms:created xsi:type="dcterms:W3CDTF">2013-07-15T20:26:40Z</dcterms:created>
  <dcterms:modified xsi:type="dcterms:W3CDTF">2023-12-25T03:42:39Z</dcterms:modified>
</cp:coreProperties>
</file>