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A00F-AD16-9E90-33C8-EFD724CDF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DE4EB-CF9E-7381-A49D-82DA63C3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CF3E-BA34-2715-2789-53EAF22E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3A8A-F619-B081-FEA6-20EED68C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2AB5-2B82-9D1E-E3FF-565C0CA9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F012-80A3-A618-7C55-150F8EE6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BFEDE-6FC2-D1D6-AE16-164D9231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A47A-AAC3-2905-8B16-9C79A09C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9669-03FC-15C9-E39B-6B7DCE4A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60EF-DD8B-DCF4-4FC3-0109043C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E9049-7E38-8C17-D794-8C260B58F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48250-A128-DB0A-F549-35E0EE2C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4957C-848B-1948-F0FA-D1BFCDF6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1096-340C-D820-C246-91E45CBB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4E1E-0AD3-865D-9C3A-42A0A71F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906A-8CA7-89E7-C644-B47251E8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6D3B-65B3-5485-08ED-9AA360E5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16769-1019-9635-C23C-14FB1D28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2FC9-5C67-4E16-AD35-FB2F41D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9ECE-7591-AD26-BAF6-C6071122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4B28-022B-0F1E-D6DB-B63B9A6F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22CAC-70C3-0FB6-7948-04D99566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F32B-9E30-0FB7-EBC4-2503E0D6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55D7-1806-384D-8D03-4BFEC715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F4B2-25E5-A2C9-0085-AF3C28B4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86B1-E73E-854B-AB82-4EAE813F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F64C-F9AE-F68D-3A27-3F8D70472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B8C9F-FEB0-DC75-55ED-66162C0E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DAAA-E33B-FC4D-AE63-2B942E73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53624-431F-2FAB-CD06-32B718C7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7030A-4E4C-2997-C43A-926C9E29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CDE6-1EA1-139B-7F6E-0082B69A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261C-C6C6-C05E-8D6F-02358D9E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29351-9757-9C4C-3C03-537BC24F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067D3-2E04-7ADE-4135-E5A4DA0C6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55A24-A70F-D875-E001-92FA59D9F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D0867-92CB-43F9-B323-53645AE4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3C4E3-8D1D-24D2-CDAF-6BE548D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04F21-963E-19CA-9A01-3146584C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A524-8E10-4AE3-083F-67135B45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BBF0A-3087-C15B-05AC-ED47CA98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785C8-5922-93D9-7D87-01947CE7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20428-876A-718C-F14D-36E145DB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49043-5D4B-132E-0BE7-05CD7A2F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74C9E-A61D-1E0F-CC71-FE6BA4F6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A0BA-AFF8-333D-689E-9B51D68F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EB58-D9D9-1743-F3E7-F156A23A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FA88-B2A2-0C91-A12A-255DC607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2C049-E693-CE26-0AC5-604E5E131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C425B-20E7-F122-02D5-C658BDB2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B2A8E-071C-D9F3-30E8-2F1413F1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7EB0B-5BF3-C78C-E415-A18603D5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222A-AB48-F998-EB32-481A984C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8E17C-8956-D2EE-9A31-8C3AF30DB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9CC04-AF68-1FB6-2179-67E404AE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6DCF3-565F-2937-67CC-67AFE3EB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98713-76B5-21F6-9698-5A026A78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75EE1-1716-0F06-1DC4-6E37D3C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5376A-AA0A-0156-8CF6-4331C337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1782-2D81-002A-09CE-458871CB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D187-54B0-274F-FD92-2481663B4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C468-B0F3-4EA2-88A3-1C162AAA9E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3A70-69A4-EF0C-3D1D-774F80219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1F3A-7EFB-DC68-B7E2-980BDECF2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E22D-280C-4A03-96C7-97EB88B48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17F8-00F0-C560-8DC6-C78518CB9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062DF-9D18-0B54-68E7-140A004E4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Mayo</dc:creator>
  <cp:lastModifiedBy>Joe Mayo</cp:lastModifiedBy>
  <cp:revision>1</cp:revision>
  <dcterms:created xsi:type="dcterms:W3CDTF">2023-12-26T16:46:27Z</dcterms:created>
  <dcterms:modified xsi:type="dcterms:W3CDTF">2023-12-26T16:46:32Z</dcterms:modified>
</cp:coreProperties>
</file>