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CD91-BE58-BADE-0F88-3E2E1AEC3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F0AE-2F25-D13B-42B0-765BA9B9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3B4C-2E21-5423-4DB9-B995F95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E797-F835-5ECD-057F-C5828172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E3CE-F16B-C731-8C9E-43A8634B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881C-A3DA-6BF7-FE37-58AFC9E8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63C75-AEDE-8EB4-08D1-7B9F8DD66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008E-545C-1A22-3336-DF5016A0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1643-1389-A706-4926-34E2D61E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7E4C-47C2-B677-B9C1-1452CCC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21540-4545-6D85-2B72-6DC98D96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0D7DB-D714-7ECB-FF6B-8FA51065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F22D-494E-356D-E47C-5B8FE47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0DC5-0526-9186-A53A-8CADBCC4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D0F8-450A-1E0A-1D21-8154A59F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86CF-B51F-E3E5-FDDB-530CFE93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201A-14D2-EEEF-762B-29C3BC79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4AD5B-BD7A-7EFD-484D-94397253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39F2-661F-C35C-6AE2-CB8F0487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AF22-5C9E-DC67-17C1-5EAC9BD5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576D-29A6-ED43-DB51-82B097E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83B2E-634F-2937-79CF-64A8007B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384B-1AF7-1842-3406-1B20B2E2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E05A-BC11-FCEB-D859-1F1B84F5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8992-5DB0-DC36-EBDB-84E55E1B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7F3A-C6E9-117F-9D24-EF4D8D6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DEBE-C2BA-7D86-AC90-5BA0CCAE6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FFE4-5FF4-F00D-33F8-CC02E7793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0F12-7BF3-47AD-1034-11E15D39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345BB-AA1E-FAB2-9D4E-F38742A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5D5E-BAF6-70D8-38CF-BFD4BBF2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49ED-5E6F-29D6-EA8F-266D94DC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9742-868F-B266-FE49-1B5ECE81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3F71A-69C6-68C2-0C7B-E01975AB2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FAE11-B5B9-6844-AFD7-8F08D0E21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D07E-A225-9BD0-3DC2-B886A32E3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629B9-51FD-A4F6-30C1-C8D486AD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ED2C1-AD25-39DA-CBCF-7F003C64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0E23D-55FB-6D4B-540A-861F8D90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661B-5C40-346E-242D-E67CA45C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767A4-DA1E-2A83-E3E4-242F73EB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180CD-8E66-6B97-9736-3908BF44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3F87D-D289-3374-B07F-EA45FBE5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7D3D4-C658-CC59-7195-086B76EA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51BA4-CDC9-73EB-6D4D-025CAB52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6429A-9A70-B959-69CA-4EC773AE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5759-095B-09D9-25BB-6CC8F3CF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A86B-2C7E-9D05-AC07-D01A82CB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A750-A883-3703-7133-F83BD683B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1B00C-2203-519D-2431-A11FF154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C56A-8D65-7798-35E0-FD80595B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BF14D-70AB-96AF-A6C7-97DD3EB1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F4E8-35C1-1E77-109F-D7D2BEF0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8B403-6B94-A049-7E99-D4811C031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DB3B1-373B-4E3E-CD73-1AA41ABD9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069BB-A723-2D39-7D36-9020435F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04DBE-2917-45F3-FBB9-D24DEC43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88F7C-D728-D51D-5E66-852D65E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DED28-4294-63D9-25E1-302C11DD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B9CD0-8F33-2B4D-8CC6-9A19561D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0886-9FD3-CE43-FB62-6587963F4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94ED-51EF-4FCA-9C40-8575024327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E009-B1D1-AC74-A17E-481E3A90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7DA8-1445-51D8-B9C6-013BC9C16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A0BC-FE1A-4231-8D4B-AE2987B6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F6A4-41B5-C192-7305-8E2EB88C8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85B63-37DA-1338-6B61-B3B138386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/>
              <a:t>Generellem</a:t>
            </a:r>
          </a:p>
        </p:txBody>
      </p:sp>
    </p:spTree>
    <p:extLst>
      <p:ext uri="{BB962C8B-B14F-4D97-AF65-F5344CB8AC3E}">
        <p14:creationId xmlns:p14="http://schemas.microsoft.com/office/powerpoint/2010/main" val="283501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Deck</dc:title>
  <dc:creator>Joe Mayo</dc:creator>
  <cp:lastModifiedBy>Joe Mayo</cp:lastModifiedBy>
  <cp:revision>1</cp:revision>
  <dcterms:created xsi:type="dcterms:W3CDTF">2023-12-26T16:41:58Z</dcterms:created>
  <dcterms:modified xsi:type="dcterms:W3CDTF">2023-12-26T16:42:25Z</dcterms:modified>
</cp:coreProperties>
</file>