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BCD8-9A52-42AA-871E-3B186609221F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F202-69BE-4929-BB9F-31A68046D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E0D-3A3E-4CA3-894E-6D99A18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BAC1-BCE5-45DA-85FD-09D41E4E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1901-9D31-4FEF-A3BD-BA23A3D0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6B7A-5FA3-498C-8B8A-B215BDB0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54FD-E92B-4FC9-9B5E-2DF4936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36-6C4A-4627-8A92-8C8C5EB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75C8-7E5F-4DE6-9836-A5B5BC2E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E63C-C89F-4CA2-BBBE-5BD0025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221-A1C0-461F-A6C8-91A4DFE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D81F-ABC3-4167-8652-7C896B78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B166E-55FF-4E46-9C72-BD15E1D9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79E3-1B2E-4C66-B7B8-4B79AECA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B775-19D6-4A26-987D-55872F29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9560-66F0-4AE8-8A63-21F2CDC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7F47-D247-4D82-B983-B9849C6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BABC-BB59-4578-9C05-8E8A2AB8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E717-69C4-44B7-951E-D19CF07F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DD0A-6B3B-4C4C-B235-941DA2A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9FFF-8646-45AA-B9CA-0A722288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009E-B3CA-434B-8A0A-2B85E22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D90A-55D7-4A08-AB9C-7315F29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9F98-2210-4BBC-BAE7-7246FBD4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B2A2-EE7F-42E8-96DB-ABF79AE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5118-3F43-4C7C-BC05-33D1E3B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DCE9-C8BF-4112-90A9-D5D10987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9553-D797-4276-9DE5-96E0CC5F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501-F15E-4D23-B7C9-33256E74E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5E33-6EE2-4D9F-B8E6-A552B12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D9B5-03B2-4F19-A3D5-8FF2850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7486-50F1-42D0-B7F2-F5B3496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AE30-54B8-4969-A9AE-F0E9C2E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962-E46A-45C4-9631-4CCC356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383C-9183-48C0-B49E-964CB921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8B432-1887-41AF-870D-F05A00B3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5F197-9A99-47C2-BC44-8A3A3E00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04D6A-A8E7-43D9-BF4B-700FA586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7E2C7-E75C-424C-84F0-28BEDA38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9CE6-5690-4688-A7D9-32D0183F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291A-AB00-496A-A2AF-7C174EA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C97-F84B-4FCC-A362-CDBBE6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B4884-673C-49E4-8349-C5E0A82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3C008-C847-4D55-BAFB-7DD7F415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F8EB-AA64-4593-9BB5-DFDE29E0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2C6B-26A5-445C-B00F-AB15987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0429F-D8B3-4D56-8205-703AB895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BDCA-6B56-4690-A394-5943B631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ADAB-0A04-4D6D-93BB-D8BAF96D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455-2F71-4045-8442-3830FD33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5242-4BB3-421B-9250-6D906D1D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6FDB-128D-4A31-912D-0B654A64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F397-3306-4045-A6B1-697AB31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D824-795D-4AF4-A7D0-4492CB2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C81F-662E-46B7-A1A0-1B088CC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5F759-FE36-4B28-9376-BA053B7B6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B737-2CCE-4662-BB2A-98563AFA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4A22-D73E-4BF4-BE02-86CC995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9934-95A3-4A6F-BA7C-CBF6150E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B77C-6183-44C8-8945-2F5643D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F975F-CBCE-4202-B25E-A5C75CBE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1D36-86C1-4F04-BA40-2E5BDD9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853B-D879-42B3-AF32-F047BD07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0BFE-6116-4955-8C04-CB8BA3A97BA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5BB-8A3B-48D7-9201-F0288F2A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3DF6-084B-460A-B057-4639050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EDA1-2029-4CD4-940A-7C88D443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r>
              <a:rPr lang="en-GB" sz="6600" b="1" dirty="0"/>
              <a:t>Introduction</a:t>
            </a:r>
            <a:r>
              <a:rPr lang="en-GB" sz="6600" dirty="0"/>
              <a:t> for </a:t>
            </a:r>
            <a:br>
              <a:rPr lang="en-GB" sz="6600" dirty="0"/>
            </a:br>
            <a:r>
              <a:rPr lang="en-GB" sz="6600" b="1" dirty="0"/>
              <a:t>Data Visualisations for Workforce</a:t>
            </a:r>
            <a:br>
              <a:rPr lang="en-GB" sz="6600" b="1" dirty="0"/>
            </a:br>
            <a:r>
              <a:rPr lang="en-GB" sz="6600" b="1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66E6-2FC2-403C-A874-36303620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Project 3b:</a:t>
            </a:r>
          </a:p>
          <a:p>
            <a:pPr algn="l"/>
            <a:r>
              <a:rPr lang="en-GB" dirty="0"/>
              <a:t>Lakshay Bhala,</a:t>
            </a:r>
          </a:p>
          <a:p>
            <a:pPr algn="l"/>
            <a:r>
              <a:rPr lang="en-GB" dirty="0"/>
              <a:t>Laura Camilleri,</a:t>
            </a:r>
          </a:p>
          <a:p>
            <a:pPr algn="l"/>
            <a:r>
              <a:rPr lang="en-GB" dirty="0"/>
              <a:t>Joe Baxendale,</a:t>
            </a:r>
          </a:p>
          <a:p>
            <a:pPr algn="l"/>
            <a:r>
              <a:rPr lang="en-GB" dirty="0"/>
              <a:t>Ghadah Abugharrarh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4EF35-70F3-4743-B71F-E2355185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Initial Product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3079675"/>
            <a:ext cx="10503935" cy="291400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BT has over 23,000 field engineers across the country.</a:t>
            </a:r>
          </a:p>
          <a:p>
            <a:r>
              <a:rPr lang="en-GB" sz="2400" dirty="0"/>
              <a:t>Their data such as absences or shifts is split across multiple different systems.</a:t>
            </a:r>
          </a:p>
          <a:p>
            <a:r>
              <a:rPr lang="en-GB" sz="2400" dirty="0"/>
              <a:t>Data is in a static tabular format.</a:t>
            </a:r>
          </a:p>
          <a:p>
            <a:r>
              <a:rPr lang="en-GB" sz="2400" dirty="0"/>
              <a:t>To create </a:t>
            </a:r>
            <a:r>
              <a:rPr lang="en-GB" sz="2400" b="1" dirty="0"/>
              <a:t>a component</a:t>
            </a:r>
            <a:r>
              <a:rPr lang="en-GB" sz="2400" dirty="0"/>
              <a:t> which displays a composite view of the attendance for a given </a:t>
            </a:r>
            <a:r>
              <a:rPr lang="en-GB" sz="2400" b="1" dirty="0"/>
              <a:t>team of field engineers</a:t>
            </a:r>
            <a:r>
              <a:rPr lang="en-GB" sz="2400" dirty="0"/>
              <a:t> showing planned </a:t>
            </a:r>
            <a:r>
              <a:rPr lang="en-GB" sz="2400" b="1" dirty="0"/>
              <a:t>shifts</a:t>
            </a:r>
            <a:r>
              <a:rPr lang="en-GB" sz="2400" dirty="0"/>
              <a:t>, </a:t>
            </a:r>
            <a:r>
              <a:rPr lang="en-GB" sz="2400" b="1" dirty="0"/>
              <a:t>absences</a:t>
            </a:r>
            <a:r>
              <a:rPr lang="en-GB" sz="2400" dirty="0"/>
              <a:t>, and </a:t>
            </a:r>
            <a:r>
              <a:rPr lang="en-GB" sz="2400" b="1" dirty="0"/>
              <a:t>sign on periods</a:t>
            </a:r>
            <a:r>
              <a:rPr lang="en-GB" sz="2400" dirty="0"/>
              <a:t>.</a:t>
            </a: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Morphed Product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3079675"/>
            <a:ext cx="10503935" cy="291400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Creating a </a:t>
            </a:r>
            <a:r>
              <a:rPr lang="en-GB" sz="2400" b="1" dirty="0"/>
              <a:t>reusable</a:t>
            </a:r>
            <a:r>
              <a:rPr lang="en-GB" sz="2400" dirty="0"/>
              <a:t> Gantt chart component.</a:t>
            </a:r>
          </a:p>
          <a:p>
            <a:r>
              <a:rPr lang="en-GB" sz="2400" b="1" dirty="0"/>
              <a:t>Success of the project</a:t>
            </a:r>
            <a:r>
              <a:rPr lang="en-GB" sz="2400" dirty="0"/>
              <a:t> would be determined by how that component can be used in </a:t>
            </a:r>
            <a:r>
              <a:rPr lang="en-GB" sz="2400" b="1" dirty="0"/>
              <a:t>widely different domains</a:t>
            </a:r>
            <a:r>
              <a:rPr lang="en-GB" sz="2400" dirty="0"/>
              <a:t>.</a:t>
            </a:r>
          </a:p>
          <a:p>
            <a:r>
              <a:rPr lang="en-GB" sz="2400" dirty="0"/>
              <a:t>Be in a similar state of an open source project.</a:t>
            </a:r>
          </a:p>
          <a:p>
            <a:r>
              <a:rPr lang="en-GB" sz="2400" dirty="0"/>
              <a:t>Users are the consuming developer and the extending developer.</a:t>
            </a: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Key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21" y="2956753"/>
            <a:ext cx="10503935" cy="1194485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Focus on a single goal as a team rather than group of individuals.</a:t>
            </a:r>
          </a:p>
          <a:p>
            <a:r>
              <a:rPr lang="en-GB" sz="2400" dirty="0"/>
              <a:t>Quality of solution due to the change of emphasis in the project requirements.</a:t>
            </a:r>
          </a:p>
          <a:p>
            <a:endParaRPr lang="en-GB" sz="2400" dirty="0"/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8CA9D98-53A0-4C15-ADB0-3E7503923FF4}"/>
              </a:ext>
            </a:extLst>
          </p:cNvPr>
          <p:cNvSpPr/>
          <p:nvPr/>
        </p:nvSpPr>
        <p:spPr>
          <a:xfrm>
            <a:off x="5233284" y="4907065"/>
            <a:ext cx="1628775" cy="11944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0C24C6-17B7-4058-AFAD-E8478D598501}"/>
              </a:ext>
            </a:extLst>
          </p:cNvPr>
          <p:cNvSpPr/>
          <p:nvPr/>
        </p:nvSpPr>
        <p:spPr>
          <a:xfrm>
            <a:off x="8598334" y="4273157"/>
            <a:ext cx="1628775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CI/CD Pipeline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22E321-C7F0-4F5D-BB9B-A51114F85D8F}"/>
              </a:ext>
            </a:extLst>
          </p:cNvPr>
          <p:cNvSpPr/>
          <p:nvPr/>
        </p:nvSpPr>
        <p:spPr>
          <a:xfrm>
            <a:off x="2561308" y="5168922"/>
            <a:ext cx="2292735" cy="1194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Black-box documentation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D4A06C-C1DC-4908-9E3E-00F07FF7258A}"/>
              </a:ext>
            </a:extLst>
          </p:cNvPr>
          <p:cNvSpPr/>
          <p:nvPr/>
        </p:nvSpPr>
        <p:spPr>
          <a:xfrm>
            <a:off x="7187252" y="5193576"/>
            <a:ext cx="1766052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C89E86-45A1-42CB-8B87-3283B40F9518}"/>
              </a:ext>
            </a:extLst>
          </p:cNvPr>
          <p:cNvSpPr/>
          <p:nvPr/>
        </p:nvSpPr>
        <p:spPr>
          <a:xfrm>
            <a:off x="2214296" y="3914269"/>
            <a:ext cx="2292735" cy="1194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White-box documentation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FBA39A-10E8-45D3-9A85-F876BE34BAA5}"/>
              </a:ext>
            </a:extLst>
          </p:cNvPr>
          <p:cNvSpPr/>
          <p:nvPr/>
        </p:nvSpPr>
        <p:spPr>
          <a:xfrm>
            <a:off x="4715828" y="3488244"/>
            <a:ext cx="1917617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Architecture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4AA8E-328F-412B-BA67-BDE243082807}"/>
              </a:ext>
            </a:extLst>
          </p:cNvPr>
          <p:cNvSpPr/>
          <p:nvPr/>
        </p:nvSpPr>
        <p:spPr>
          <a:xfrm>
            <a:off x="6754558" y="3629557"/>
            <a:ext cx="1917617" cy="119447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Licensing</a:t>
            </a:r>
          </a:p>
        </p:txBody>
      </p:sp>
    </p:spTree>
    <p:extLst>
      <p:ext uri="{BB962C8B-B14F-4D97-AF65-F5344CB8AC3E}">
        <p14:creationId xmlns:p14="http://schemas.microsoft.com/office/powerpoint/2010/main" val="259615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Thank you for listening to our introduction.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8CA848-CC9D-4CFA-9CD1-AACB70C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192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for  Data Visualisations for Workforce Planning</vt:lpstr>
      <vt:lpstr>Initial Product Mission</vt:lpstr>
      <vt:lpstr>Morphed Product Mission</vt:lpstr>
      <vt:lpstr>Key Priorities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 Data Visualisations for Workforce Planning</dc:title>
  <dc:creator>Lakshay Bhala</dc:creator>
  <cp:lastModifiedBy>Lakshay Bhala</cp:lastModifiedBy>
  <cp:revision>34</cp:revision>
  <dcterms:created xsi:type="dcterms:W3CDTF">2021-03-15T17:59:34Z</dcterms:created>
  <dcterms:modified xsi:type="dcterms:W3CDTF">2021-03-18T21:03:09Z</dcterms:modified>
</cp:coreProperties>
</file>