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1" r:id="rId6"/>
    <p:sldId id="262" r:id="rId7"/>
    <p:sldId id="265" r:id="rId8"/>
    <p:sldId id="269" r:id="rId9"/>
    <p:sldId id="263" r:id="rId10"/>
    <p:sldId id="266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BCD8-9A52-42AA-871E-3B186609221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F202-69BE-4929-BB9F-31A68046D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E0D-3A3E-4CA3-894E-6D99A18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BAC1-BCE5-45DA-85FD-09D41E4E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1901-9D31-4FEF-A3BD-BA23A3D0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6B7A-5FA3-498C-8B8A-B215BDB0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54FD-E92B-4FC9-9B5E-2DF4936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36-6C4A-4627-8A92-8C8C5EB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75C8-7E5F-4DE6-9836-A5B5BC2E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E63C-C89F-4CA2-BBBE-5BD0025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221-A1C0-461F-A6C8-91A4DFE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D81F-ABC3-4167-8652-7C896B78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B166E-55FF-4E46-9C72-BD15E1D9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79E3-1B2E-4C66-B7B8-4B79AECA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B775-19D6-4A26-987D-55872F29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9560-66F0-4AE8-8A63-21F2CDC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7F47-D247-4D82-B983-B9849C6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BABC-BB59-4578-9C05-8E8A2AB8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E717-69C4-44B7-951E-D19CF07F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DD0A-6B3B-4C4C-B235-941DA2A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9FFF-8646-45AA-B9CA-0A722288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009E-B3CA-434B-8A0A-2B85E22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D90A-55D7-4A08-AB9C-7315F29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9F98-2210-4BBC-BAE7-7246FBD4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B2A2-EE7F-42E8-96DB-ABF79AE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5118-3F43-4C7C-BC05-33D1E3B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DCE9-C8BF-4112-90A9-D5D10987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9553-D797-4276-9DE5-96E0CC5F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501-F15E-4D23-B7C9-33256E74E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5E33-6EE2-4D9F-B8E6-A552B12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D9B5-03B2-4F19-A3D5-8FF2850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7486-50F1-42D0-B7F2-F5B3496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AE30-54B8-4969-A9AE-F0E9C2E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962-E46A-45C4-9631-4CCC356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383C-9183-48C0-B49E-964CB921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8B432-1887-41AF-870D-F05A00B3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5F197-9A99-47C2-BC44-8A3A3E00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04D6A-A8E7-43D9-BF4B-700FA586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7E2C7-E75C-424C-84F0-28BEDA38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9CE6-5690-4688-A7D9-32D0183F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291A-AB00-496A-A2AF-7C174EA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C97-F84B-4FCC-A362-CDBBE6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B4884-673C-49E4-8349-C5E0A82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3C008-C847-4D55-BAFB-7DD7F415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F8EB-AA64-4593-9BB5-DFDE29E0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2C6B-26A5-445C-B00F-AB15987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0429F-D8B3-4D56-8205-703AB895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BDCA-6B56-4690-A394-5943B631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ADAB-0A04-4D6D-93BB-D8BAF96D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455-2F71-4045-8442-3830FD33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5242-4BB3-421B-9250-6D906D1D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6FDB-128D-4A31-912D-0B654A64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F397-3306-4045-A6B1-697AB31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D824-795D-4AF4-A7D0-4492CB2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C81F-662E-46B7-A1A0-1B088CC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5F759-FE36-4B28-9376-BA053B7B6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B737-2CCE-4662-BB2A-98563AFA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4A22-D73E-4BF4-BE02-86CC995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9934-95A3-4A6F-BA7C-CBF6150E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B77C-6183-44C8-8945-2F5643D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F975F-CBCE-4202-B25E-A5C75CBE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1D36-86C1-4F04-BA40-2E5BDD9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853B-D879-42B3-AF32-F047BD07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5BB-8A3B-48D7-9201-F0288F2A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3DF6-084B-460A-B057-4639050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EDA1-2029-4CD4-940A-7C88D443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r>
              <a:rPr lang="en-GB" sz="6600" b="1" dirty="0"/>
              <a:t>Showcase</a:t>
            </a:r>
            <a:r>
              <a:rPr lang="en-GB" sz="6600" dirty="0"/>
              <a:t> for </a:t>
            </a:r>
            <a:br>
              <a:rPr lang="en-GB" sz="6600" dirty="0"/>
            </a:br>
            <a:r>
              <a:rPr lang="en-GB" sz="6600" b="1" dirty="0"/>
              <a:t>Data Visualisations for Workforce</a:t>
            </a:r>
            <a:br>
              <a:rPr lang="en-GB" sz="6600" b="1" dirty="0"/>
            </a:br>
            <a:r>
              <a:rPr lang="en-GB" sz="6600" b="1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66E6-2FC2-403C-A874-36303620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Project 3b:</a:t>
            </a:r>
          </a:p>
          <a:p>
            <a:pPr algn="l"/>
            <a:r>
              <a:rPr lang="en-GB" dirty="0"/>
              <a:t>Lakshay Bhala,</a:t>
            </a:r>
          </a:p>
          <a:p>
            <a:pPr algn="l"/>
            <a:r>
              <a:rPr lang="en-GB" dirty="0"/>
              <a:t>Laura Camilleri,</a:t>
            </a:r>
          </a:p>
          <a:p>
            <a:pPr algn="l"/>
            <a:r>
              <a:rPr lang="en-GB" dirty="0"/>
              <a:t>Joe Baxendale,</a:t>
            </a:r>
          </a:p>
          <a:p>
            <a:pPr algn="l"/>
            <a:r>
              <a:rPr lang="en-GB" dirty="0"/>
              <a:t>Ghadah Abugharrarh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4EF35-70F3-4743-B71F-E2355185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680" y="5705476"/>
            <a:ext cx="7518820" cy="6921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pipeline used to build, test, and deploy the application.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7118F-4814-4BD7-8E96-9FD83955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7" y="3097608"/>
            <a:ext cx="5791074" cy="1894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EA426-5161-4142-ACC7-540793DA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597" y="2649639"/>
            <a:ext cx="4832441" cy="26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Architecture and Contribution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969" y="3054345"/>
            <a:ext cx="2513783" cy="209765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C4 </a:t>
            </a:r>
            <a:r>
              <a:rPr lang="en-GB" sz="2400" dirty="0" err="1"/>
              <a:t>Structurizr</a:t>
            </a:r>
            <a:r>
              <a:rPr lang="en-GB" sz="2400" dirty="0"/>
              <a:t> diagrams to illustrate the architecture and its artefacts, along with their contributors.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74BBB-DF51-43C1-8BB5-F67A3AF8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4" y="2704014"/>
            <a:ext cx="3675456" cy="35468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92D101-5682-42AF-9F4D-4D5DAE30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202" y="2704014"/>
            <a:ext cx="5007520" cy="4076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92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Black-Box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551" y="3553996"/>
            <a:ext cx="2974249" cy="1652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documentation to be used by the consuming developer.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90F71-83D6-484F-AEA1-7D46124D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0" y="2792354"/>
            <a:ext cx="7484380" cy="3408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36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Thank you for listening to the highlights reel of this project.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8CA848-CC9D-4CFA-9CD1-AACB70C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3578935"/>
            <a:ext cx="9941319" cy="13717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To design a </a:t>
            </a:r>
            <a:r>
              <a:rPr lang="en-GB" sz="2400" b="1" dirty="0"/>
              <a:t>reusable</a:t>
            </a:r>
            <a:r>
              <a:rPr lang="en-GB" sz="2400" dirty="0"/>
              <a:t> component that when given generic data, it can be used for visualisation of scheduling systems in </a:t>
            </a:r>
            <a:r>
              <a:rPr lang="en-GB" sz="2400" b="1" dirty="0"/>
              <a:t>any domain</a:t>
            </a:r>
            <a:r>
              <a:rPr lang="en-GB" sz="2400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Showcase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697689"/>
            <a:ext cx="9941319" cy="11510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Now we will present to you our proposed solution…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B641AA3-77C2-458B-9882-FE7C2FFB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6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Domains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514" y="3053047"/>
            <a:ext cx="4256751" cy="23347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two domains we have chosen to be used as an example for the presentation of the Gantt chart component.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96A54-9DC3-4791-ABBB-590419BA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6" y="2950777"/>
            <a:ext cx="5956253" cy="28458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35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6" y="5295694"/>
            <a:ext cx="6043429" cy="114242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Interactive with drag functionality.</a:t>
            </a:r>
          </a:p>
          <a:p>
            <a:r>
              <a:rPr lang="en-GB" sz="2400" dirty="0"/>
              <a:t>Shifts/tasks discriminated by type and colour.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27565-6FDD-44D4-830F-C23029DE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5" y="2652994"/>
            <a:ext cx="11351707" cy="25955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81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Gantt Chart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14" y="5044640"/>
            <a:ext cx="9475127" cy="104530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Time horizon zoomable by day or week view.</a:t>
            </a:r>
          </a:p>
          <a:p>
            <a:r>
              <a:rPr lang="en-GB" sz="2400" dirty="0"/>
              <a:t>Can add new bars onto the chart – customised labels for domain of work.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2DD5D-8CF6-4725-8866-7019A3EA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4" y="2866696"/>
            <a:ext cx="8726400" cy="6601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A4EBED-488F-47E5-B6AB-3E278B21443A}"/>
              </a:ext>
            </a:extLst>
          </p:cNvPr>
          <p:cNvSpPr txBox="1">
            <a:spLocks/>
          </p:cNvSpPr>
          <p:nvPr/>
        </p:nvSpPr>
        <p:spPr>
          <a:xfrm>
            <a:off x="9475928" y="2909086"/>
            <a:ext cx="2070389" cy="61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Field Engineer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A299F5-AFE2-4B80-8ACF-C941E25C0D4A}"/>
              </a:ext>
            </a:extLst>
          </p:cNvPr>
          <p:cNvSpPr txBox="1">
            <a:spLocks/>
          </p:cNvSpPr>
          <p:nvPr/>
        </p:nvSpPr>
        <p:spPr>
          <a:xfrm>
            <a:off x="9501126" y="4049446"/>
            <a:ext cx="2070389" cy="61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Tennis Courts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12E5B-F240-4FDA-A770-3765D79F4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4" y="3932956"/>
            <a:ext cx="8724900" cy="638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11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– JSON Test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034" y="3303357"/>
            <a:ext cx="3789016" cy="21820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Be able to display and edit JSON data (without it being saved) for the purposes of visualisation.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46273-C7FC-4E77-9971-2CF05AE5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4" y="2704014"/>
            <a:ext cx="6815137" cy="3647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40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– Test the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5641402"/>
            <a:ext cx="6641802" cy="7755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Input JSON data for a new Gantt chart to render.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A9274-DDBF-436A-A5F4-39AA29BC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31" y="2780703"/>
            <a:ext cx="9221035" cy="28606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01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–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37" y="5437501"/>
            <a:ext cx="7953906" cy="949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Logs to show when task has been moved and its information.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C14D2-6239-4D56-BCC4-4F183577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0" y="2815712"/>
            <a:ext cx="5732911" cy="23141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6EFD45-2484-46D5-95C6-EE9D9381A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30" y="2646864"/>
            <a:ext cx="5867384" cy="26130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47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Words>256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Showcase for  Data Visualisations for Workforce Planning</vt:lpstr>
      <vt:lpstr>Mission Statement</vt:lpstr>
      <vt:lpstr>Showcase Demo</vt:lpstr>
      <vt:lpstr>Domains of Work</vt:lpstr>
      <vt:lpstr>Gantt Chart Component</vt:lpstr>
      <vt:lpstr>Gantt Chart</vt:lpstr>
      <vt:lpstr>Gantt Chart – JSON Test Harness</vt:lpstr>
      <vt:lpstr>Gantt Chart – Test the JSON Data</vt:lpstr>
      <vt:lpstr>Gantt Chart – Logging</vt:lpstr>
      <vt:lpstr>CI/CD Pipeline</vt:lpstr>
      <vt:lpstr>Architecture and Contribution Map</vt:lpstr>
      <vt:lpstr>Black-Box Reuse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 Data Visualisations for Workforce Planning</dc:title>
  <dc:creator>Lakshay Bhala</dc:creator>
  <cp:lastModifiedBy>Lakshay Bhala</cp:lastModifiedBy>
  <cp:revision>39</cp:revision>
  <dcterms:created xsi:type="dcterms:W3CDTF">2021-03-15T17:59:34Z</dcterms:created>
  <dcterms:modified xsi:type="dcterms:W3CDTF">2021-03-23T18:06:33Z</dcterms:modified>
</cp:coreProperties>
</file>