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23" autoAdjust="0"/>
  </p:normalViewPr>
  <p:slideViewPr>
    <p:cSldViewPr snapToGrid="0" snapToObjects="1">
      <p:cViewPr varScale="1">
        <p:scale>
          <a:sx n="133" d="100"/>
          <a:sy n="133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9/3/layout/StepUp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2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2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2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2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2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2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2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2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2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2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CFA725-922F-154B-942D-C3C2EC9EA669}" type="pres">
      <dgm:prSet presAssocID="{79C09E05-0E21-544C-84EB-6FEA59ACB7FC}" presName="rootnode" presStyleCnt="0">
        <dgm:presLayoutVars>
          <dgm:chMax/>
          <dgm:chPref/>
          <dgm:dir/>
          <dgm:animLvl val="lvl"/>
        </dgm:presLayoutVars>
      </dgm:prSet>
      <dgm:spPr/>
    </dgm:pt>
    <dgm:pt modelId="{7FE6FF6E-27B3-0341-9A3C-58BD82835870}" type="pres">
      <dgm:prSet presAssocID="{A0E1F74A-6668-3B4F-8A5D-C1861ABCA842}" presName="composite" presStyleCnt="0"/>
      <dgm:spPr/>
    </dgm:pt>
    <dgm:pt modelId="{AE593A00-9863-D845-8E14-4A8E8F25673A}" type="pres">
      <dgm:prSet presAssocID="{A0E1F74A-6668-3B4F-8A5D-C1861ABCA842}" presName="LShape" presStyleLbl="alignNode1" presStyleIdx="0" presStyleCnt="9"/>
      <dgm:spPr/>
    </dgm:pt>
    <dgm:pt modelId="{F495E8FC-70CC-8E46-B195-24F97D8758C6}" type="pres">
      <dgm:prSet presAssocID="{A0E1F74A-6668-3B4F-8A5D-C1861ABCA84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59135BF-54FF-D840-A127-7A17213CB97F}" type="pres">
      <dgm:prSet presAssocID="{A0E1F74A-6668-3B4F-8A5D-C1861ABCA842}" presName="Triangle" presStyleLbl="alignNode1" presStyleIdx="1" presStyleCnt="9"/>
      <dgm:spPr/>
    </dgm:pt>
    <dgm:pt modelId="{8387E364-38E6-104E-8324-B340FA036BAE}" type="pres">
      <dgm:prSet presAssocID="{39D89BA2-2589-9A4A-A7CC-34AA5C18FFD4}" presName="sibTrans" presStyleCnt="0"/>
      <dgm:spPr/>
    </dgm:pt>
    <dgm:pt modelId="{27A4459B-122D-1F41-B0E9-81CB6366F8D1}" type="pres">
      <dgm:prSet presAssocID="{39D89BA2-2589-9A4A-A7CC-34AA5C18FFD4}" presName="space" presStyleCnt="0"/>
      <dgm:spPr/>
    </dgm:pt>
    <dgm:pt modelId="{F273808A-7CC3-A348-84C5-0E1CFD6E225E}" type="pres">
      <dgm:prSet presAssocID="{6CA8D880-DB2F-BA4D-B070-2C960E2267ED}" presName="composite" presStyleCnt="0"/>
      <dgm:spPr/>
    </dgm:pt>
    <dgm:pt modelId="{64C8D96F-8A51-DF4B-9816-B1A3270AF3CF}" type="pres">
      <dgm:prSet presAssocID="{6CA8D880-DB2F-BA4D-B070-2C960E2267ED}" presName="LShape" presStyleLbl="alignNode1" presStyleIdx="2" presStyleCnt="9"/>
      <dgm:spPr/>
    </dgm:pt>
    <dgm:pt modelId="{36A1AF03-4FAB-264D-8333-8BDD489C7585}" type="pres">
      <dgm:prSet presAssocID="{6CA8D880-DB2F-BA4D-B070-2C960E2267E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D20873-2BEE-7F4C-B71E-1B93D6724220}" type="pres">
      <dgm:prSet presAssocID="{6CA8D880-DB2F-BA4D-B070-2C960E2267ED}" presName="Triangle" presStyleLbl="alignNode1" presStyleIdx="3" presStyleCnt="9"/>
      <dgm:spPr/>
    </dgm:pt>
    <dgm:pt modelId="{DB93F7A7-F31A-6C44-8FD5-D9C92007DA4C}" type="pres">
      <dgm:prSet presAssocID="{68C645CA-0791-9B4B-A25A-0BFB3015FE61}" presName="sibTrans" presStyleCnt="0"/>
      <dgm:spPr/>
    </dgm:pt>
    <dgm:pt modelId="{10AE44F9-EC3F-5844-81DF-0C86AA4BF46A}" type="pres">
      <dgm:prSet presAssocID="{68C645CA-0791-9B4B-A25A-0BFB3015FE61}" presName="space" presStyleCnt="0"/>
      <dgm:spPr/>
    </dgm:pt>
    <dgm:pt modelId="{E6B06850-4458-9844-BA01-9CE524AB2BAC}" type="pres">
      <dgm:prSet presAssocID="{ACAD5A3E-AC7E-DB4B-9617-0F3F3CD87009}" presName="composite" presStyleCnt="0"/>
      <dgm:spPr/>
    </dgm:pt>
    <dgm:pt modelId="{BE759972-BA44-AC4D-9CF3-9887388F6D2A}" type="pres">
      <dgm:prSet presAssocID="{ACAD5A3E-AC7E-DB4B-9617-0F3F3CD87009}" presName="LShape" presStyleLbl="alignNode1" presStyleIdx="4" presStyleCnt="9"/>
      <dgm:spPr/>
    </dgm:pt>
    <dgm:pt modelId="{ACC645DF-7DDC-CC43-ACA3-C9ED9DFB3DE9}" type="pres">
      <dgm:prSet presAssocID="{ACAD5A3E-AC7E-DB4B-9617-0F3F3CD8700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FE8374F-D9A2-F344-8DE6-ED4EF4C8C9D5}" type="pres">
      <dgm:prSet presAssocID="{ACAD5A3E-AC7E-DB4B-9617-0F3F3CD87009}" presName="Triangle" presStyleLbl="alignNode1" presStyleIdx="5" presStyleCnt="9"/>
      <dgm:spPr/>
    </dgm:pt>
    <dgm:pt modelId="{2F494793-2C2D-2C48-B71A-82A37BFA8869}" type="pres">
      <dgm:prSet presAssocID="{B499DA69-0D24-2C42-A69D-86E427536E23}" presName="sibTrans" presStyleCnt="0"/>
      <dgm:spPr/>
    </dgm:pt>
    <dgm:pt modelId="{389051DE-94CD-A340-A7FB-38489A8A8BDD}" type="pres">
      <dgm:prSet presAssocID="{B499DA69-0D24-2C42-A69D-86E427536E23}" presName="space" presStyleCnt="0"/>
      <dgm:spPr/>
    </dgm:pt>
    <dgm:pt modelId="{9095CE74-9678-9E49-A6D8-002834653848}" type="pres">
      <dgm:prSet presAssocID="{CE578F1E-F804-EB47-B4BF-E12F8560CA94}" presName="composite" presStyleCnt="0"/>
      <dgm:spPr/>
    </dgm:pt>
    <dgm:pt modelId="{19E29F38-2029-6C4B-B3A0-7FED39B18E63}" type="pres">
      <dgm:prSet presAssocID="{CE578F1E-F804-EB47-B4BF-E12F8560CA94}" presName="LShape" presStyleLbl="alignNode1" presStyleIdx="6" presStyleCnt="9"/>
      <dgm:spPr/>
    </dgm:pt>
    <dgm:pt modelId="{8E24C747-9ECF-C54F-9BA4-B9EC1C73F63F}" type="pres">
      <dgm:prSet presAssocID="{CE578F1E-F804-EB47-B4BF-E12F8560CA9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0C23FED-AB4F-2D48-8653-F8699985A14A}" type="pres">
      <dgm:prSet presAssocID="{CE578F1E-F804-EB47-B4BF-E12F8560CA94}" presName="Triangle" presStyleLbl="alignNode1" presStyleIdx="7" presStyleCnt="9"/>
      <dgm:spPr/>
    </dgm:pt>
    <dgm:pt modelId="{4257A00D-1CB4-7246-BC65-5EC1E407E8BA}" type="pres">
      <dgm:prSet presAssocID="{1A90DAD0-F65B-8541-AE80-91253B518D5F}" presName="sibTrans" presStyleCnt="0"/>
      <dgm:spPr/>
    </dgm:pt>
    <dgm:pt modelId="{EB26F24E-50CC-184D-8B18-7549D76B4173}" type="pres">
      <dgm:prSet presAssocID="{1A90DAD0-F65B-8541-AE80-91253B518D5F}" presName="space" presStyleCnt="0"/>
      <dgm:spPr/>
    </dgm:pt>
    <dgm:pt modelId="{1240480D-B9B3-C740-A1C9-B0A7D602BDBD}" type="pres">
      <dgm:prSet presAssocID="{3FE1F584-69B6-0A4B-B86C-BE3EA492F679}" presName="composite" presStyleCnt="0"/>
      <dgm:spPr/>
    </dgm:pt>
    <dgm:pt modelId="{BE652F3C-E77B-8F42-B0E7-0DDA40DE354C}" type="pres">
      <dgm:prSet presAssocID="{3FE1F584-69B6-0A4B-B86C-BE3EA492F679}" presName="LShape" presStyleLbl="alignNode1" presStyleIdx="8" presStyleCnt="9"/>
      <dgm:spPr/>
    </dgm:pt>
    <dgm:pt modelId="{91BA60E9-D855-9D49-BA87-B52E4F4D1DB0}" type="pres">
      <dgm:prSet presAssocID="{3FE1F584-69B6-0A4B-B86C-BE3EA492F67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D705C05-B4EE-C843-9859-436079B3CE06}" type="presOf" srcId="{6CA8D880-DB2F-BA4D-B070-2C960E2267ED}" destId="{36A1AF03-4FAB-264D-8333-8BDD489C7585}" srcOrd="0" destOrd="0" presId="urn:microsoft.com/office/officeart/2009/3/layout/StepUpProcess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B5F9976E-D815-7645-B6B9-84015BA8A733}" type="presOf" srcId="{79C09E05-0E21-544C-84EB-6FEA59ACB7FC}" destId="{B9CFA725-922F-154B-942D-C3C2EC9EA669}" srcOrd="0" destOrd="0" presId="urn:microsoft.com/office/officeart/2009/3/layout/StepUpProcess"/>
    <dgm:cxn modelId="{8783F76F-FC39-1349-86FF-20894746EFCF}" type="presOf" srcId="{4FC43B00-13D7-F04F-B34C-059689C8D4C4}" destId="{F495E8FC-70CC-8E46-B195-24F97D8758C6}" srcOrd="0" destOrd="1" presId="urn:microsoft.com/office/officeart/2009/3/layout/StepUpProcess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FC0E7F71-D641-9246-8123-190E5A5A3324}" type="presOf" srcId="{3FE1F584-69B6-0A4B-B86C-BE3EA492F679}" destId="{91BA60E9-D855-9D49-BA87-B52E4F4D1DB0}" srcOrd="0" destOrd="0" presId="urn:microsoft.com/office/officeart/2009/3/layout/StepUpProcess"/>
    <dgm:cxn modelId="{CC35E676-2673-664A-AAB5-682939F88680}" type="presOf" srcId="{A2E0878F-6C6B-5B45-BEEB-1000AC22F905}" destId="{ACC645DF-7DDC-CC43-ACA3-C9ED9DFB3DE9}" srcOrd="0" destOrd="1" presId="urn:microsoft.com/office/officeart/2009/3/layout/StepUpProcess"/>
    <dgm:cxn modelId="{D9E1E48D-B734-5E41-BDAE-E6568BDA8C1D}" type="presOf" srcId="{CE578F1E-F804-EB47-B4BF-E12F8560CA94}" destId="{8E24C747-9ECF-C54F-9BA4-B9EC1C73F63F}" srcOrd="0" destOrd="0" presId="urn:microsoft.com/office/officeart/2009/3/layout/StepUpProcess"/>
    <dgm:cxn modelId="{90D89493-1AA1-5743-B01E-6B7494C56E08}" type="presOf" srcId="{ACAD5A3E-AC7E-DB4B-9617-0F3F3CD87009}" destId="{ACC645DF-7DDC-CC43-ACA3-C9ED9DFB3DE9}" srcOrd="0" destOrd="0" presId="urn:microsoft.com/office/officeart/2009/3/layout/StepUpProcess"/>
    <dgm:cxn modelId="{81E66194-2525-6541-8648-0F194497B513}" type="presOf" srcId="{A6164380-DD13-A04D-989B-ED0C1D98869B}" destId="{36A1AF03-4FAB-264D-8333-8BDD489C7585}" srcOrd="0" destOrd="1" presId="urn:microsoft.com/office/officeart/2009/3/layout/StepUpProcess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D609DBA5-D175-FC4E-A647-E2EB20E1CD98}" type="presOf" srcId="{3A8C5C0C-422B-C647-8CC9-ADA926633962}" destId="{91BA60E9-D855-9D49-BA87-B52E4F4D1DB0}" srcOrd="0" destOrd="1" presId="urn:microsoft.com/office/officeart/2009/3/layout/StepUpProcess"/>
    <dgm:cxn modelId="{28DF89BA-BAB5-A54B-A976-9521125A6E44}" type="presOf" srcId="{A0E1F74A-6668-3B4F-8A5D-C1861ABCA842}" destId="{F495E8FC-70CC-8E46-B195-24F97D8758C6}" srcOrd="0" destOrd="0" presId="urn:microsoft.com/office/officeart/2009/3/layout/StepUpProcess"/>
    <dgm:cxn modelId="{24E4F9EF-FF0C-D64B-BA77-A727B0789857}" type="presOf" srcId="{50A95A80-7D4A-3F45-B864-88DA88B89A92}" destId="{8E24C747-9ECF-C54F-9BA4-B9EC1C73F63F}" srcOrd="0" destOrd="1" presId="urn:microsoft.com/office/officeart/2009/3/layout/StepUpProcess"/>
    <dgm:cxn modelId="{539A1A0F-3237-F448-91AF-89ED05B2F658}" type="presParOf" srcId="{B9CFA725-922F-154B-942D-C3C2EC9EA669}" destId="{7FE6FF6E-27B3-0341-9A3C-58BD82835870}" srcOrd="0" destOrd="0" presId="urn:microsoft.com/office/officeart/2009/3/layout/StepUpProcess"/>
    <dgm:cxn modelId="{A0976F95-C346-C14D-8F41-A24EC4147E6A}" type="presParOf" srcId="{7FE6FF6E-27B3-0341-9A3C-58BD82835870}" destId="{AE593A00-9863-D845-8E14-4A8E8F25673A}" srcOrd="0" destOrd="0" presId="urn:microsoft.com/office/officeart/2009/3/layout/StepUpProcess"/>
    <dgm:cxn modelId="{24C68B95-55F6-8846-B6E2-4E11217930C1}" type="presParOf" srcId="{7FE6FF6E-27B3-0341-9A3C-58BD82835870}" destId="{F495E8FC-70CC-8E46-B195-24F97D8758C6}" srcOrd="1" destOrd="0" presId="urn:microsoft.com/office/officeart/2009/3/layout/StepUpProcess"/>
    <dgm:cxn modelId="{D789F503-952B-4F45-901A-6608B548655E}" type="presParOf" srcId="{7FE6FF6E-27B3-0341-9A3C-58BD82835870}" destId="{D59135BF-54FF-D840-A127-7A17213CB97F}" srcOrd="2" destOrd="0" presId="urn:microsoft.com/office/officeart/2009/3/layout/StepUpProcess"/>
    <dgm:cxn modelId="{D261C021-903E-964C-A0F3-17BDB2010A2A}" type="presParOf" srcId="{B9CFA725-922F-154B-942D-C3C2EC9EA669}" destId="{8387E364-38E6-104E-8324-B340FA036BAE}" srcOrd="1" destOrd="0" presId="urn:microsoft.com/office/officeart/2009/3/layout/StepUpProcess"/>
    <dgm:cxn modelId="{5477A032-8EA1-BC4B-B9D7-F7C64E34B8F5}" type="presParOf" srcId="{8387E364-38E6-104E-8324-B340FA036BAE}" destId="{27A4459B-122D-1F41-B0E9-81CB6366F8D1}" srcOrd="0" destOrd="0" presId="urn:microsoft.com/office/officeart/2009/3/layout/StepUpProcess"/>
    <dgm:cxn modelId="{D5ACB313-E72D-0D46-B1EC-CC6ABA821C6A}" type="presParOf" srcId="{B9CFA725-922F-154B-942D-C3C2EC9EA669}" destId="{F273808A-7CC3-A348-84C5-0E1CFD6E225E}" srcOrd="2" destOrd="0" presId="urn:microsoft.com/office/officeart/2009/3/layout/StepUpProcess"/>
    <dgm:cxn modelId="{E59E8031-1316-BA48-8B48-8A7F624DE13A}" type="presParOf" srcId="{F273808A-7CC3-A348-84C5-0E1CFD6E225E}" destId="{64C8D96F-8A51-DF4B-9816-B1A3270AF3CF}" srcOrd="0" destOrd="0" presId="urn:microsoft.com/office/officeart/2009/3/layout/StepUpProcess"/>
    <dgm:cxn modelId="{C3D7FBA1-9609-B34D-A4CE-9FDDE69B6EE2}" type="presParOf" srcId="{F273808A-7CC3-A348-84C5-0E1CFD6E225E}" destId="{36A1AF03-4FAB-264D-8333-8BDD489C7585}" srcOrd="1" destOrd="0" presId="urn:microsoft.com/office/officeart/2009/3/layout/StepUpProcess"/>
    <dgm:cxn modelId="{17F02CB0-2117-694A-8CDC-6BF74A6CF648}" type="presParOf" srcId="{F273808A-7CC3-A348-84C5-0E1CFD6E225E}" destId="{4CD20873-2BEE-7F4C-B71E-1B93D6724220}" srcOrd="2" destOrd="0" presId="urn:microsoft.com/office/officeart/2009/3/layout/StepUpProcess"/>
    <dgm:cxn modelId="{4B16CFD8-CAF8-9D4E-B6ED-9711927246D9}" type="presParOf" srcId="{B9CFA725-922F-154B-942D-C3C2EC9EA669}" destId="{DB93F7A7-F31A-6C44-8FD5-D9C92007DA4C}" srcOrd="3" destOrd="0" presId="urn:microsoft.com/office/officeart/2009/3/layout/StepUpProcess"/>
    <dgm:cxn modelId="{3D31AF1B-2937-8D45-B6A7-C017E92E5CBD}" type="presParOf" srcId="{DB93F7A7-F31A-6C44-8FD5-D9C92007DA4C}" destId="{10AE44F9-EC3F-5844-81DF-0C86AA4BF46A}" srcOrd="0" destOrd="0" presId="urn:microsoft.com/office/officeart/2009/3/layout/StepUpProcess"/>
    <dgm:cxn modelId="{42956DE8-7E55-4844-8F6D-AF6CCB3F8EC7}" type="presParOf" srcId="{B9CFA725-922F-154B-942D-C3C2EC9EA669}" destId="{E6B06850-4458-9844-BA01-9CE524AB2BAC}" srcOrd="4" destOrd="0" presId="urn:microsoft.com/office/officeart/2009/3/layout/StepUpProcess"/>
    <dgm:cxn modelId="{81F21172-DB92-8A4A-8BAF-461EEACB9790}" type="presParOf" srcId="{E6B06850-4458-9844-BA01-9CE524AB2BAC}" destId="{BE759972-BA44-AC4D-9CF3-9887388F6D2A}" srcOrd="0" destOrd="0" presId="urn:microsoft.com/office/officeart/2009/3/layout/StepUpProcess"/>
    <dgm:cxn modelId="{622D4219-C869-C44E-BA50-748814E17780}" type="presParOf" srcId="{E6B06850-4458-9844-BA01-9CE524AB2BAC}" destId="{ACC645DF-7DDC-CC43-ACA3-C9ED9DFB3DE9}" srcOrd="1" destOrd="0" presId="urn:microsoft.com/office/officeart/2009/3/layout/StepUpProcess"/>
    <dgm:cxn modelId="{A85FDE2E-8DBB-0C4C-891E-8082E0F2268A}" type="presParOf" srcId="{E6B06850-4458-9844-BA01-9CE524AB2BAC}" destId="{9FE8374F-D9A2-F344-8DE6-ED4EF4C8C9D5}" srcOrd="2" destOrd="0" presId="urn:microsoft.com/office/officeart/2009/3/layout/StepUpProcess"/>
    <dgm:cxn modelId="{1EC64A1E-1078-B74A-82D6-E8D01D0F13F7}" type="presParOf" srcId="{B9CFA725-922F-154B-942D-C3C2EC9EA669}" destId="{2F494793-2C2D-2C48-B71A-82A37BFA8869}" srcOrd="5" destOrd="0" presId="urn:microsoft.com/office/officeart/2009/3/layout/StepUpProcess"/>
    <dgm:cxn modelId="{796B4D6E-0C6F-CC44-8A11-E3BA06C37804}" type="presParOf" srcId="{2F494793-2C2D-2C48-B71A-82A37BFA8869}" destId="{389051DE-94CD-A340-A7FB-38489A8A8BDD}" srcOrd="0" destOrd="0" presId="urn:microsoft.com/office/officeart/2009/3/layout/StepUpProcess"/>
    <dgm:cxn modelId="{C1273E06-9756-3749-8CBA-AF14CD67CB52}" type="presParOf" srcId="{B9CFA725-922F-154B-942D-C3C2EC9EA669}" destId="{9095CE74-9678-9E49-A6D8-002834653848}" srcOrd="6" destOrd="0" presId="urn:microsoft.com/office/officeart/2009/3/layout/StepUpProcess"/>
    <dgm:cxn modelId="{3B9F6AF5-8A01-6D4D-B7E3-CE8ADA5FF66B}" type="presParOf" srcId="{9095CE74-9678-9E49-A6D8-002834653848}" destId="{19E29F38-2029-6C4B-B3A0-7FED39B18E63}" srcOrd="0" destOrd="0" presId="urn:microsoft.com/office/officeart/2009/3/layout/StepUpProcess"/>
    <dgm:cxn modelId="{08811C88-3A59-5046-8F82-B7B7B0808EC4}" type="presParOf" srcId="{9095CE74-9678-9E49-A6D8-002834653848}" destId="{8E24C747-9ECF-C54F-9BA4-B9EC1C73F63F}" srcOrd="1" destOrd="0" presId="urn:microsoft.com/office/officeart/2009/3/layout/StepUpProcess"/>
    <dgm:cxn modelId="{B51B816F-4A78-2647-8714-79FF32D34226}" type="presParOf" srcId="{9095CE74-9678-9E49-A6D8-002834653848}" destId="{00C23FED-AB4F-2D48-8653-F8699985A14A}" srcOrd="2" destOrd="0" presId="urn:microsoft.com/office/officeart/2009/3/layout/StepUpProcess"/>
    <dgm:cxn modelId="{DDE33B7C-144C-2245-AB2F-326DA1AA27E1}" type="presParOf" srcId="{B9CFA725-922F-154B-942D-C3C2EC9EA669}" destId="{4257A00D-1CB4-7246-BC65-5EC1E407E8BA}" srcOrd="7" destOrd="0" presId="urn:microsoft.com/office/officeart/2009/3/layout/StepUpProcess"/>
    <dgm:cxn modelId="{3B55EBC5-F5A0-F949-8C1A-B1DACDE04C37}" type="presParOf" srcId="{4257A00D-1CB4-7246-BC65-5EC1E407E8BA}" destId="{EB26F24E-50CC-184D-8B18-7549D76B4173}" srcOrd="0" destOrd="0" presId="urn:microsoft.com/office/officeart/2009/3/layout/StepUpProcess"/>
    <dgm:cxn modelId="{4EAA18E3-76D0-5943-B360-0D71438454FF}" type="presParOf" srcId="{B9CFA725-922F-154B-942D-C3C2EC9EA669}" destId="{1240480D-B9B3-C740-A1C9-B0A7D602BDBD}" srcOrd="8" destOrd="0" presId="urn:microsoft.com/office/officeart/2009/3/layout/StepUpProcess"/>
    <dgm:cxn modelId="{A280B137-0AAF-3E48-8A98-743D07A842C8}" type="presParOf" srcId="{1240480D-B9B3-C740-A1C9-B0A7D602BDBD}" destId="{BE652F3C-E77B-8F42-B0E7-0DDA40DE354C}" srcOrd="0" destOrd="0" presId="urn:microsoft.com/office/officeart/2009/3/layout/StepUpProcess"/>
    <dgm:cxn modelId="{5AB3BC52-96A8-4E4E-B17F-86035E1394B4}" type="presParOf" srcId="{1240480D-B9B3-C740-A1C9-B0A7D602BDBD}" destId="{91BA60E9-D855-9D49-BA87-B52E4F4D1D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3A00-9863-D845-8E14-4A8E8F25673A}">
      <dsp:nvSpPr>
        <dsp:cNvPr id="0" name=""/>
        <dsp:cNvSpPr/>
      </dsp:nvSpPr>
      <dsp:spPr>
        <a:xfrm rot="5400000">
          <a:off x="307830" y="2417544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E8FC-70CC-8E46-B195-24F97D8758C6}">
      <dsp:nvSpPr>
        <dsp:cNvPr id="0" name=""/>
        <dsp:cNvSpPr/>
      </dsp:nvSpPr>
      <dsp:spPr>
        <a:xfrm>
          <a:off x="154394" y="2874542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54394" y="2874542"/>
        <a:ext cx="1380861" cy="1210406"/>
      </dsp:txXfrm>
    </dsp:sp>
    <dsp:sp modelId="{D59135BF-54FF-D840-A127-7A17213CB97F}">
      <dsp:nvSpPr>
        <dsp:cNvPr id="0" name=""/>
        <dsp:cNvSpPr/>
      </dsp:nvSpPr>
      <dsp:spPr>
        <a:xfrm>
          <a:off x="1274715" y="2304939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accent2">
              <a:hueOff val="368443"/>
              <a:satOff val="1691"/>
              <a:lumOff val="2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D96F-8A51-DF4B-9816-B1A3270AF3CF}">
      <dsp:nvSpPr>
        <dsp:cNvPr id="0" name=""/>
        <dsp:cNvSpPr/>
      </dsp:nvSpPr>
      <dsp:spPr>
        <a:xfrm rot="5400000">
          <a:off x="1998275" y="1999242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accent2">
              <a:hueOff val="736886"/>
              <a:satOff val="3381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AF03-4FAB-264D-8333-8BDD489C7585}">
      <dsp:nvSpPr>
        <dsp:cNvPr id="0" name=""/>
        <dsp:cNvSpPr/>
      </dsp:nvSpPr>
      <dsp:spPr>
        <a:xfrm>
          <a:off x="1844838" y="2456240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844838" y="2456240"/>
        <a:ext cx="1380861" cy="1210406"/>
      </dsp:txXfrm>
    </dsp:sp>
    <dsp:sp modelId="{4CD20873-2BEE-7F4C-B71E-1B93D6724220}">
      <dsp:nvSpPr>
        <dsp:cNvPr id="0" name=""/>
        <dsp:cNvSpPr/>
      </dsp:nvSpPr>
      <dsp:spPr>
        <a:xfrm>
          <a:off x="2965159" y="1886637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accent2">
              <a:hueOff val="1105328"/>
              <a:satOff val="5072"/>
              <a:lumOff val="7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59972-BA44-AC4D-9CF3-9887388F6D2A}">
      <dsp:nvSpPr>
        <dsp:cNvPr id="0" name=""/>
        <dsp:cNvSpPr/>
      </dsp:nvSpPr>
      <dsp:spPr>
        <a:xfrm rot="5400000">
          <a:off x="3688719" y="1580940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accent2">
              <a:hueOff val="1473771"/>
              <a:satOff val="6763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45DF-7DDC-CC43-ACA3-C9ED9DFB3DE9}">
      <dsp:nvSpPr>
        <dsp:cNvPr id="0" name=""/>
        <dsp:cNvSpPr/>
      </dsp:nvSpPr>
      <dsp:spPr>
        <a:xfrm>
          <a:off x="3535282" y="2037938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3535282" y="2037938"/>
        <a:ext cx="1380861" cy="1210406"/>
      </dsp:txXfrm>
    </dsp:sp>
    <dsp:sp modelId="{9FE8374F-D9A2-F344-8DE6-ED4EF4C8C9D5}">
      <dsp:nvSpPr>
        <dsp:cNvPr id="0" name=""/>
        <dsp:cNvSpPr/>
      </dsp:nvSpPr>
      <dsp:spPr>
        <a:xfrm>
          <a:off x="4655603" y="1468335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accent2">
              <a:hueOff val="1842214"/>
              <a:satOff val="8454"/>
              <a:lumOff val="1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9F38-2029-6C4B-B3A0-7FED39B18E63}">
      <dsp:nvSpPr>
        <dsp:cNvPr id="0" name=""/>
        <dsp:cNvSpPr/>
      </dsp:nvSpPr>
      <dsp:spPr>
        <a:xfrm rot="5400000">
          <a:off x="5379163" y="1162638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accent2">
              <a:hueOff val="2210657"/>
              <a:satOff val="10144"/>
              <a:lumOff val="1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C747-9ECF-C54F-9BA4-B9EC1C73F63F}">
      <dsp:nvSpPr>
        <dsp:cNvPr id="0" name=""/>
        <dsp:cNvSpPr/>
      </dsp:nvSpPr>
      <dsp:spPr>
        <a:xfrm>
          <a:off x="5225726" y="1619636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5225726" y="1619636"/>
        <a:ext cx="1380861" cy="1210406"/>
      </dsp:txXfrm>
    </dsp:sp>
    <dsp:sp modelId="{00C23FED-AB4F-2D48-8653-F8699985A14A}">
      <dsp:nvSpPr>
        <dsp:cNvPr id="0" name=""/>
        <dsp:cNvSpPr/>
      </dsp:nvSpPr>
      <dsp:spPr>
        <a:xfrm>
          <a:off x="6346048" y="1050033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accent2">
              <a:hueOff val="2579099"/>
              <a:satOff val="11835"/>
              <a:lumOff val="16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2F3C-E77B-8F42-B0E7-0DDA40DE354C}">
      <dsp:nvSpPr>
        <dsp:cNvPr id="0" name=""/>
        <dsp:cNvSpPr/>
      </dsp:nvSpPr>
      <dsp:spPr>
        <a:xfrm rot="5400000">
          <a:off x="7069607" y="744336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60E9-D855-9D49-BA87-B52E4F4D1DB0}">
      <dsp:nvSpPr>
        <dsp:cNvPr id="0" name=""/>
        <dsp:cNvSpPr/>
      </dsp:nvSpPr>
      <dsp:spPr>
        <a:xfrm>
          <a:off x="6916170" y="1201334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6916170" y="1201334"/>
        <a:ext cx="1380861" cy="121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ab.github.com/githubtraining/paths/first-day-on-github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Initiative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934866" cy="755700"/>
          </a:xfrm>
        </p:spPr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2"/>
              </a:rPr>
              <a:t>https://lab.github.com/githubtraining/paths/first-day-on-github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93276"/>
              </p:ext>
            </p:extLst>
          </p:nvPr>
        </p:nvGraphicFramePr>
        <p:xfrm>
          <a:off x="422151" y="0"/>
          <a:ext cx="8299700" cy="513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745</TotalTime>
  <Words>461</Words>
  <Application>Microsoft Macintosh PowerPoint</Application>
  <PresentationFormat>On-screen Show (16:9)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Raleway</vt:lpstr>
      <vt:lpstr>Arial</vt:lpstr>
      <vt:lpstr>Consolas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75</cp:revision>
  <dcterms:created xsi:type="dcterms:W3CDTF">2019-01-02T02:35:54Z</dcterms:created>
  <dcterms:modified xsi:type="dcterms:W3CDTF">2019-11-26T03:42:00Z</dcterms:modified>
</cp:coreProperties>
</file>