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110" d="100"/>
          <a:sy n="110" d="100"/>
        </p:scale>
        <p:origin x="-3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DAB9-32C9-6B48-A092-C0951F291D4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C3E-917B-A44C-B4D9-A13E1073E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13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DAB9-32C9-6B48-A092-C0951F291D4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C3E-917B-A44C-B4D9-A13E1073E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968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DAB9-32C9-6B48-A092-C0951F291D4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C3E-917B-A44C-B4D9-A13E1073E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7104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DAB9-32C9-6B48-A092-C0951F291D4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C3E-917B-A44C-B4D9-A13E1073E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780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DAB9-32C9-6B48-A092-C0951F291D4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C3E-917B-A44C-B4D9-A13E1073E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52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DAB9-32C9-6B48-A092-C0951F291D4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C3E-917B-A44C-B4D9-A13E1073E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000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DAB9-32C9-6B48-A092-C0951F291D4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C3E-917B-A44C-B4D9-A13E1073E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889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DAB9-32C9-6B48-A092-C0951F291D4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C3E-917B-A44C-B4D9-A13E1073E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29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DAB9-32C9-6B48-A092-C0951F291D4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C3E-917B-A44C-B4D9-A13E1073E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4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DAB9-32C9-6B48-A092-C0951F291D4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C3E-917B-A44C-B4D9-A13E1073E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312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DAB9-32C9-6B48-A092-C0951F291D4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C3E-917B-A44C-B4D9-A13E1073E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606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EDAB9-32C9-6B48-A092-C0951F291D4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6C3E-917B-A44C-B4D9-A13E1073E6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31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ppyB/NASA-Fire-Simul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Fight wildfires with software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GMAAS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NASA Space Apps 2017</a:t>
            </a:r>
          </a:p>
          <a:p>
            <a:r>
              <a:rPr lang="en-US" dirty="0" smtClean="0"/>
              <a:t>Dublin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1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8200" y="1690688"/>
            <a:ext cx="3757605" cy="5167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 fires is a problem!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6238" y="1690688"/>
            <a:ext cx="375760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09032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85185E-6 L -0.40976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/>
              <a:t>Be Aware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/>
              <a:t> Know the behavior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/>
              <a:t> Know the dangers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/>
              <a:t> Know how to evacuate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Solution?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/>
              <a:t> Simulations!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0555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/>
              <a:t>Report</a:t>
            </a:r>
            <a:endParaRPr lang="en-US" sz="4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/>
              <a:t> If you see the fire, let people know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Solution?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/>
              <a:t>One-click reporting!</a:t>
            </a:r>
          </a:p>
        </p:txBody>
      </p:sp>
    </p:spTree>
    <p:extLst>
      <p:ext uri="{BB962C8B-B14F-4D97-AF65-F5344CB8AC3E}">
        <p14:creationId xmlns:p14="http://schemas.microsoft.com/office/powerpoint/2010/main" xmlns="" val="7600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Simple interface to run simulations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Report in a few clicks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Real maps from Google, reverse engineered using image processing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Based on cellular automata fire spread model: http://</a:t>
            </a:r>
            <a:r>
              <a:rPr lang="en-US" dirty="0" err="1" smtClean="0"/>
              <a:t>nifty.stanford.edu</a:t>
            </a:r>
            <a:r>
              <a:rPr lang="en-US" dirty="0" smtClean="0"/>
              <a:t>/2007/</a:t>
            </a:r>
            <a:r>
              <a:rPr lang="en-US" dirty="0" err="1" smtClean="0"/>
              <a:t>shiflet</a:t>
            </a:r>
            <a:r>
              <a:rPr lang="en-US" dirty="0" smtClean="0"/>
              <a:t>-fire/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Two prototypes: C# for desktop, JavaScript for web</a:t>
            </a:r>
          </a:p>
        </p:txBody>
      </p:sp>
    </p:spTree>
    <p:extLst>
      <p:ext uri="{BB962C8B-B14F-4D97-AF65-F5344CB8AC3E}">
        <p14:creationId xmlns:p14="http://schemas.microsoft.com/office/powerpoint/2010/main" xmlns="" val="2250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900" y="150811"/>
            <a:ext cx="11772900" cy="6376988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10858500" y="0"/>
            <a:ext cx="1333500" cy="15748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12900" y="2882900"/>
            <a:ext cx="977900" cy="330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4838700" y="3708400"/>
            <a:ext cx="1003300" cy="4318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149600" y="1739900"/>
            <a:ext cx="1079500" cy="3810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58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467" y="261725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0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and spread the word</a:t>
            </a:r>
          </a:p>
          <a:p>
            <a:pPr lvl="1"/>
            <a:r>
              <a:rPr lang="en-US" dirty="0" smtClean="0">
                <a:hlinkClick r:id="rId2"/>
              </a:rPr>
              <a:t>https://github.com/SeppyB/NASA-Fire-Simulation</a:t>
            </a:r>
            <a:endParaRPr lang="en-US" dirty="0"/>
          </a:p>
          <a:p>
            <a:r>
              <a:rPr lang="en-US" dirty="0" smtClean="0"/>
              <a:t>Improve simulation model: uneven terrain, rain, different types of vegetation</a:t>
            </a:r>
          </a:p>
          <a:p>
            <a:r>
              <a:rPr lang="en-US" dirty="0" smtClean="0"/>
              <a:t>Connect with fire departments</a:t>
            </a:r>
          </a:p>
          <a:p>
            <a:r>
              <a:rPr lang="en-US" dirty="0" smtClean="0"/>
              <a:t>Consider other natural disasters: landslides, floods</a:t>
            </a:r>
          </a:p>
        </p:txBody>
      </p:sp>
    </p:spTree>
    <p:extLst>
      <p:ext uri="{BB962C8B-B14F-4D97-AF65-F5344CB8AC3E}">
        <p14:creationId xmlns:p14="http://schemas.microsoft.com/office/powerpoint/2010/main" xmlns="" val="21113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144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Fight wildfires with software </vt:lpstr>
      <vt:lpstr>Wild fires is a problem!</vt:lpstr>
      <vt:lpstr>How can YOU help?</vt:lpstr>
      <vt:lpstr>How can YOU help?</vt:lpstr>
      <vt:lpstr>Our solution</vt:lpstr>
      <vt:lpstr>Slide 6</vt:lpstr>
      <vt:lpstr>Demo</vt:lpstr>
      <vt:lpstr>Future plans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 YOU can Help Fight Fires!</dc:title>
  <dc:creator>Microsoft Office User</dc:creator>
  <cp:lastModifiedBy>mark</cp:lastModifiedBy>
  <cp:revision>11</cp:revision>
  <dcterms:created xsi:type="dcterms:W3CDTF">2017-04-30T12:12:24Z</dcterms:created>
  <dcterms:modified xsi:type="dcterms:W3CDTF">2017-04-30T18:42:55Z</dcterms:modified>
</cp:coreProperties>
</file>