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21F5-AF62-D778-B328-E8F73DACD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1F201-445B-8FAF-6545-63B8BC3042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EB7F7-AAA6-6ECD-4351-0A762D85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11AC-030D-4AC1-B806-A0E94DCEDB8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956FC-E9B4-95BE-8773-F18D6CD2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C02C-683B-78E9-AC0D-F47FFD26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A2E3-4391-4900-B592-017F0D92D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28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3B1D-9327-6C1F-4D7B-E1D52DFC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B7A09C-70AE-3EF6-E897-ED448EAB5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2B691-0AAD-CA88-6B1D-04B0AADB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11AC-030D-4AC1-B806-A0E94DCEDB8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C2758-3107-3174-85DD-0182E9B9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ABD56-3A51-87C7-57F8-BD327AF3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A2E3-4391-4900-B592-017F0D92D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93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A3F75-8DAF-348F-16F4-6D4110199E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DABD0-109E-330A-48B5-F68CA1AD5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DB4AD-3979-AA39-7936-53144AAD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11AC-030D-4AC1-B806-A0E94DCEDB8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EE410-305D-56FE-A37E-CAF3956C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3EE1-F7BC-E945-577D-8AD76E85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A2E3-4391-4900-B592-017F0D92D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13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EA9DE-0E1C-6952-4EE6-E9B7AC76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B095-90CB-83F9-2232-5526AEC58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B35C-288B-8FF4-D5FC-4E76C4B3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11AC-030D-4AC1-B806-A0E94DCEDB8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F3D94-60B5-15EF-5F19-2BB8F301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B02C5-D607-56C2-0522-6EDDB61E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A2E3-4391-4900-B592-017F0D92D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33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26FB-C54C-90B9-6A7B-5BAD04322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9143C-C6D4-23D7-ED64-43E107AEF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8B007-09FB-2BCD-8788-338881672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11AC-030D-4AC1-B806-A0E94DCEDB8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0DD03-C771-495B-BCD6-BAA108DA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BEE28-CDC2-A6DC-AA5A-F8FE61FB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A2E3-4391-4900-B592-017F0D92D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50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BED29-62E4-0170-6BC4-D40777E3A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FE68-4FF7-78C3-7603-D6AC8F75CB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20ECA-CB15-688B-C2DA-9A3FBE32B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CC95C-C009-9E03-1EEF-6497C6387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11AC-030D-4AC1-B806-A0E94DCEDB8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0D0C2-ED03-23B0-9F3A-EF767C19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37BB9-5081-2A52-F729-31E6DE19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A2E3-4391-4900-B592-017F0D92D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09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DB1B9-18A8-9065-6681-85EE9C59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2E6D1-1DBE-B9AF-C408-3BF88CC82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0E1F2-7233-A904-8469-E9A17C2AD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E7A56-BB3A-554D-D766-FF2DB25FC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8591B-8B3E-5AB1-F42F-4B04095E9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7E5AB0-A374-FFF9-5A77-BB42B2F0C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11AC-030D-4AC1-B806-A0E94DCEDB8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1DAA2-663B-AB4D-E85F-F85EF6C7A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1CC0A-EC40-F122-A7DF-B65A7B60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A2E3-4391-4900-B592-017F0D92D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919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8E37-1DAC-03E7-10AC-6A8347B51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6632A-DA72-47F4-D4E9-ED4B98424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11AC-030D-4AC1-B806-A0E94DCEDB8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37692-6DC6-A8DF-6B8A-90F5376B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C54279-569E-B0F5-37DC-F60FA4E2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A2E3-4391-4900-B592-017F0D92D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38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92A28-E8B0-BF2A-8B76-4BA4C4A9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11AC-030D-4AC1-B806-A0E94DCEDB8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E4DF3-16AA-62BD-0C03-102D23EF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70ECF-B072-2D91-F631-8B458B06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A2E3-4391-4900-B592-017F0D92D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17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2E0B-9E8C-3CB6-C181-04B6162C6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1D59-A1FD-57A6-772B-D3B6491F2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081D9-9CEC-DAC8-924A-2D0442C2E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28326-7FD6-B4F2-C52D-25E968E0A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11AC-030D-4AC1-B806-A0E94DCEDB8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E5023-F137-71BC-EB9C-7A3F3431B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FEB22-B2A1-7E4D-CDF3-038EC5EB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A2E3-4391-4900-B592-017F0D92D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43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39BB-2A46-5662-E054-3A14441DF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FFAE8-4A91-AB30-AC7E-9FD8187CF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292D8-9B89-C142-A7D9-4E5CFD3BF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76782-19A4-0C30-D694-3C92769F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211AC-030D-4AC1-B806-A0E94DCEDB8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28270-D880-6346-7AC6-9B47E7A7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AA482-5880-9570-7035-F0DA1026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CA2E3-4391-4900-B592-017F0D92D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35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2B871-6CB3-E6DC-08A2-82E6F6CB8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C1BC7-D4FB-DA63-7ABE-33709038C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6F5D4-8772-7A63-89D9-0EA53B5EB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211AC-030D-4AC1-B806-A0E94DCEDB80}" type="datetimeFigureOut">
              <a:rPr lang="en-GB" smtClean="0"/>
              <a:t>13/03/2025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97604-46F0-9C91-F47E-FA73ED144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FE69-A418-154C-D1D2-F0229E6F8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CA2E3-4391-4900-B592-017F0D92D9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42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1D6A5-EF3C-DF47-0A2F-2CA639CE22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Flowchart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FC2E42-E773-6082-489D-E43EEA1CE6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Determine whether the total of two numbers is even or odd.</a:t>
            </a:r>
          </a:p>
        </p:txBody>
      </p:sp>
    </p:spTree>
    <p:extLst>
      <p:ext uri="{BB962C8B-B14F-4D97-AF65-F5344CB8AC3E}">
        <p14:creationId xmlns:p14="http://schemas.microsoft.com/office/powerpoint/2010/main" val="334983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1376F53-E56F-E4F4-5797-C8EAF5789BD0}"/>
              </a:ext>
            </a:extLst>
          </p:cNvPr>
          <p:cNvGrpSpPr/>
          <p:nvPr/>
        </p:nvGrpSpPr>
        <p:grpSpPr>
          <a:xfrm>
            <a:off x="1502229" y="261256"/>
            <a:ext cx="9269179" cy="6536872"/>
            <a:chOff x="1502229" y="261256"/>
            <a:chExt cx="9269179" cy="65368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213999-F751-D32E-FB76-40882BA5DCF9}"/>
                </a:ext>
              </a:extLst>
            </p:cNvPr>
            <p:cNvSpPr/>
            <p:nvPr/>
          </p:nvSpPr>
          <p:spPr>
            <a:xfrm>
              <a:off x="8790208" y="5851071"/>
              <a:ext cx="1915885" cy="94705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End/Stop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9F56B64-BEC6-6AD5-E23B-63BF6E2BE549}"/>
                </a:ext>
              </a:extLst>
            </p:cNvPr>
            <p:cNvGrpSpPr/>
            <p:nvPr/>
          </p:nvGrpSpPr>
          <p:grpSpPr>
            <a:xfrm>
              <a:off x="1502229" y="261256"/>
              <a:ext cx="9269179" cy="5527221"/>
              <a:chOff x="1502229" y="261256"/>
              <a:chExt cx="9269179" cy="552722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591F8A9-5421-60FB-A846-2C3EAB611329}"/>
                  </a:ext>
                </a:extLst>
              </p:cNvPr>
              <p:cNvSpPr/>
              <p:nvPr/>
            </p:nvSpPr>
            <p:spPr>
              <a:xfrm>
                <a:off x="1502229" y="261257"/>
                <a:ext cx="1915885" cy="94705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start</a:t>
                </a:r>
              </a:p>
            </p:txBody>
          </p:sp>
          <p:sp>
            <p:nvSpPr>
              <p:cNvPr id="6" name="Flowchart: Process 5">
                <a:extLst>
                  <a:ext uri="{FF2B5EF4-FFF2-40B4-BE49-F238E27FC236}">
                    <a16:creationId xmlns:a16="http://schemas.microsoft.com/office/drawing/2014/main" id="{36DC9E6F-2FCC-18F5-8E19-16CF64E1E4CF}"/>
                  </a:ext>
                </a:extLst>
              </p:cNvPr>
              <p:cNvSpPr/>
              <p:nvPr/>
            </p:nvSpPr>
            <p:spPr>
              <a:xfrm>
                <a:off x="8724895" y="261256"/>
                <a:ext cx="2046513" cy="947057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Add two numbers</a:t>
                </a:r>
              </a:p>
            </p:txBody>
          </p:sp>
          <p:sp>
            <p:nvSpPr>
              <p:cNvPr id="7" name="Flowchart: Decision 6">
                <a:extLst>
                  <a:ext uri="{FF2B5EF4-FFF2-40B4-BE49-F238E27FC236}">
                    <a16:creationId xmlns:a16="http://schemas.microsoft.com/office/drawing/2014/main" id="{4A26DDD5-0502-F0C5-4A3D-EABBECD3578E}"/>
                  </a:ext>
                </a:extLst>
              </p:cNvPr>
              <p:cNvSpPr/>
              <p:nvPr/>
            </p:nvSpPr>
            <p:spPr>
              <a:xfrm>
                <a:off x="8817421" y="2748647"/>
                <a:ext cx="1687286" cy="1937657"/>
              </a:xfrm>
              <a:prstGeom prst="flowChartDecisi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Is total  even?</a:t>
                </a:r>
              </a:p>
            </p:txBody>
          </p:sp>
          <p:sp>
            <p:nvSpPr>
              <p:cNvPr id="8" name="Flowchart: Data 7">
                <a:extLst>
                  <a:ext uri="{FF2B5EF4-FFF2-40B4-BE49-F238E27FC236}">
                    <a16:creationId xmlns:a16="http://schemas.microsoft.com/office/drawing/2014/main" id="{C68AD885-E690-F4C7-1D2D-BA8FFD088C28}"/>
                  </a:ext>
                </a:extLst>
              </p:cNvPr>
              <p:cNvSpPr/>
              <p:nvPr/>
            </p:nvSpPr>
            <p:spPr>
              <a:xfrm>
                <a:off x="4615540" y="261256"/>
                <a:ext cx="2383972" cy="947057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Enter two numbers</a:t>
                </a:r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56D78761-23C4-E59D-1DD7-CFFB30830F29}"/>
                  </a:ext>
                </a:extLst>
              </p:cNvPr>
              <p:cNvSpPr/>
              <p:nvPr/>
            </p:nvSpPr>
            <p:spPr>
              <a:xfrm>
                <a:off x="3516086" y="598714"/>
                <a:ext cx="1099454" cy="26125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Arrow: Right 10">
                <a:extLst>
                  <a:ext uri="{FF2B5EF4-FFF2-40B4-BE49-F238E27FC236}">
                    <a16:creationId xmlns:a16="http://schemas.microsoft.com/office/drawing/2014/main" id="{FCE9C4DF-2CDB-6F0E-1C53-4AA96A6E6349}"/>
                  </a:ext>
                </a:extLst>
              </p:cNvPr>
              <p:cNvSpPr/>
              <p:nvPr/>
            </p:nvSpPr>
            <p:spPr>
              <a:xfrm>
                <a:off x="6999512" y="653142"/>
                <a:ext cx="1600202" cy="206829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Arrow: Right 11">
                <a:extLst>
                  <a:ext uri="{FF2B5EF4-FFF2-40B4-BE49-F238E27FC236}">
                    <a16:creationId xmlns:a16="http://schemas.microsoft.com/office/drawing/2014/main" id="{63011555-B52E-3661-52C6-506046BEA895}"/>
                  </a:ext>
                </a:extLst>
              </p:cNvPr>
              <p:cNvSpPr/>
              <p:nvPr/>
            </p:nvSpPr>
            <p:spPr>
              <a:xfrm rot="5400000">
                <a:off x="9016085" y="1853288"/>
                <a:ext cx="1289959" cy="25038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07687CCB-74E5-A1C3-0899-F67FCCBE69C2}"/>
                  </a:ext>
                </a:extLst>
              </p:cNvPr>
              <p:cNvSpPr/>
              <p:nvPr/>
            </p:nvSpPr>
            <p:spPr>
              <a:xfrm rot="5400000">
                <a:off x="9165763" y="5167985"/>
                <a:ext cx="1039579" cy="20140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D5C5B14-29C9-B838-C07E-357F76338977}"/>
                  </a:ext>
                </a:extLst>
              </p:cNvPr>
              <p:cNvGrpSpPr/>
              <p:nvPr/>
            </p:nvGrpSpPr>
            <p:grpSpPr>
              <a:xfrm>
                <a:off x="5159829" y="1333500"/>
                <a:ext cx="4076694" cy="2705099"/>
                <a:chOff x="5159829" y="1333500"/>
                <a:chExt cx="4076694" cy="2705099"/>
              </a:xfrm>
            </p:grpSpPr>
            <p:sp>
              <p:nvSpPr>
                <p:cNvPr id="14" name="Minus Sign 13">
                  <a:extLst>
                    <a:ext uri="{FF2B5EF4-FFF2-40B4-BE49-F238E27FC236}">
                      <a16:creationId xmlns:a16="http://schemas.microsoft.com/office/drawing/2014/main" id="{D3C14C25-DA3E-8462-C4B7-317C53F301FC}"/>
                    </a:ext>
                  </a:extLst>
                </p:cNvPr>
                <p:cNvSpPr/>
                <p:nvPr/>
              </p:nvSpPr>
              <p:spPr>
                <a:xfrm>
                  <a:off x="5159829" y="3466560"/>
                  <a:ext cx="4076694" cy="572039"/>
                </a:xfrm>
                <a:prstGeom prst="mathMinus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" name="Arrow: Right 14">
                  <a:extLst>
                    <a:ext uri="{FF2B5EF4-FFF2-40B4-BE49-F238E27FC236}">
                      <a16:creationId xmlns:a16="http://schemas.microsoft.com/office/drawing/2014/main" id="{0F304D38-E7DC-7C03-9373-266BEF27BCA8}"/>
                    </a:ext>
                  </a:extLst>
                </p:cNvPr>
                <p:cNvSpPr/>
                <p:nvPr/>
              </p:nvSpPr>
              <p:spPr>
                <a:xfrm rot="16200000">
                  <a:off x="4512408" y="2449008"/>
                  <a:ext cx="2481402" cy="250386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55E924E-BDDB-0CEB-8224-F7F01316AE53}"/>
                  </a:ext>
                </a:extLst>
              </p:cNvPr>
              <p:cNvSpPr txBox="1"/>
              <p:nvPr/>
            </p:nvSpPr>
            <p:spPr>
              <a:xfrm>
                <a:off x="8186049" y="3366378"/>
                <a:ext cx="631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NO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9F58EB-AEC8-FE20-8739-7874973804D3}"/>
                  </a:ext>
                </a:extLst>
              </p:cNvPr>
              <p:cNvSpPr txBox="1"/>
              <p:nvPr/>
            </p:nvSpPr>
            <p:spPr>
              <a:xfrm>
                <a:off x="8953477" y="5155168"/>
                <a:ext cx="631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 YES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762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Flowchart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Borketey</dc:creator>
  <cp:lastModifiedBy>Joseph Borketey</cp:lastModifiedBy>
  <cp:revision>1</cp:revision>
  <dcterms:created xsi:type="dcterms:W3CDTF">2025-03-13T11:35:21Z</dcterms:created>
  <dcterms:modified xsi:type="dcterms:W3CDTF">2025-03-13T12:03:55Z</dcterms:modified>
</cp:coreProperties>
</file>