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1/8/21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1/8/21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1/8/21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2D2F-2498-6141-9E3B-F455D3E3A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Does Masking Behavior PREDICT ELECTION OUTCOME?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03337-38D0-D94E-A183-757DF52DD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Marx and Steven Yan</a:t>
            </a:r>
          </a:p>
          <a:p>
            <a:r>
              <a:rPr lang="en-US" dirty="0"/>
              <a:t>Module 3 Project Presentation</a:t>
            </a:r>
          </a:p>
          <a:p>
            <a:r>
              <a:rPr lang="en-US" dirty="0"/>
              <a:t>Flatiron Data Science Online Immersive Program</a:t>
            </a:r>
          </a:p>
        </p:txBody>
      </p:sp>
    </p:spTree>
    <p:extLst>
      <p:ext uri="{BB962C8B-B14F-4D97-AF65-F5344CB8AC3E}">
        <p14:creationId xmlns:p14="http://schemas.microsoft.com/office/powerpoint/2010/main" val="368722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2A27-A444-0043-8D33-509153A3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45811-31F1-A442-A1C0-4C5C86FC5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conducted by Carnegie Mellon on Mask Wearing</a:t>
            </a:r>
          </a:p>
          <a:p>
            <a:r>
              <a:rPr lang="en-US" dirty="0"/>
              <a:t>Survey conducted by New York Times on Mask Wearing</a:t>
            </a:r>
          </a:p>
          <a:p>
            <a:r>
              <a:rPr lang="en-US" dirty="0"/>
              <a:t>Database of COVID maintained by Johns Hopkins</a:t>
            </a:r>
          </a:p>
          <a:p>
            <a:r>
              <a:rPr lang="en-US" dirty="0"/>
              <a:t>Election Data from Kaggle</a:t>
            </a:r>
          </a:p>
        </p:txBody>
      </p:sp>
    </p:spTree>
    <p:extLst>
      <p:ext uri="{BB962C8B-B14F-4D97-AF65-F5344CB8AC3E}">
        <p14:creationId xmlns:p14="http://schemas.microsoft.com/office/powerpoint/2010/main" val="112689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D982-16BF-DA4B-B894-B36E5475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ED23-8C73-D44D-A3FF-E2128EC4F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5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00A5-F6CE-A349-961E-AE169D3E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EDAEE-B4CA-3A4B-94FB-241F357DC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Train/Test Split, Scaling, SMOTE for class imbalance</a:t>
            </a:r>
          </a:p>
          <a:p>
            <a:r>
              <a:rPr lang="en-US" dirty="0"/>
              <a:t>Created functions for evaluating the models</a:t>
            </a:r>
          </a:p>
          <a:p>
            <a:r>
              <a:rPr lang="en-US" dirty="0"/>
              <a:t>Baseline with and without data on mask compliance</a:t>
            </a:r>
          </a:p>
          <a:p>
            <a:r>
              <a:rPr lang="en-US" dirty="0"/>
              <a:t>Different classifiers used: 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/>
              <a:t>Logistic Regression</a:t>
            </a:r>
          </a:p>
          <a:p>
            <a:r>
              <a:rPr lang="en-US" dirty="0"/>
              <a:t>Each model was evaluated with F1,  Accuracy, and ROC/AUC Score</a:t>
            </a:r>
          </a:p>
        </p:txBody>
      </p:sp>
    </p:spTree>
    <p:extLst>
      <p:ext uri="{BB962C8B-B14F-4D97-AF65-F5344CB8AC3E}">
        <p14:creationId xmlns:p14="http://schemas.microsoft.com/office/powerpoint/2010/main" val="258901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3BEB-AAA2-2E4A-BA8B-59C4E21E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0ED49A-0DD1-C247-B830-ED2ECC39A6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99803"/>
              </p:ext>
            </p:extLst>
          </p:nvPr>
        </p:nvGraphicFramePr>
        <p:xfrm>
          <a:off x="2231136" y="3108754"/>
          <a:ext cx="7731127" cy="1752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1303">
                  <a:extLst>
                    <a:ext uri="{9D8B030D-6E8A-4147-A177-3AD203B41FA5}">
                      <a16:colId xmlns:a16="http://schemas.microsoft.com/office/drawing/2014/main" val="3925141720"/>
                    </a:ext>
                  </a:extLst>
                </a:gridCol>
                <a:gridCol w="1038304">
                  <a:extLst>
                    <a:ext uri="{9D8B030D-6E8A-4147-A177-3AD203B41FA5}">
                      <a16:colId xmlns:a16="http://schemas.microsoft.com/office/drawing/2014/main" val="224711416"/>
                    </a:ext>
                  </a:extLst>
                </a:gridCol>
                <a:gridCol w="1038304">
                  <a:extLst>
                    <a:ext uri="{9D8B030D-6E8A-4147-A177-3AD203B41FA5}">
                      <a16:colId xmlns:a16="http://schemas.microsoft.com/office/drawing/2014/main" val="779131425"/>
                    </a:ext>
                  </a:extLst>
                </a:gridCol>
                <a:gridCol w="1038304">
                  <a:extLst>
                    <a:ext uri="{9D8B030D-6E8A-4147-A177-3AD203B41FA5}">
                      <a16:colId xmlns:a16="http://schemas.microsoft.com/office/drawing/2014/main" val="2241324935"/>
                    </a:ext>
                  </a:extLst>
                </a:gridCol>
                <a:gridCol w="1038304">
                  <a:extLst>
                    <a:ext uri="{9D8B030D-6E8A-4147-A177-3AD203B41FA5}">
                      <a16:colId xmlns:a16="http://schemas.microsoft.com/office/drawing/2014/main" val="1004112267"/>
                    </a:ext>
                  </a:extLst>
                </a:gridCol>
                <a:gridCol w="1038304">
                  <a:extLst>
                    <a:ext uri="{9D8B030D-6E8A-4147-A177-3AD203B41FA5}">
                      <a16:colId xmlns:a16="http://schemas.microsoft.com/office/drawing/2014/main" val="1880574793"/>
                    </a:ext>
                  </a:extLst>
                </a:gridCol>
                <a:gridCol w="1038304">
                  <a:extLst>
                    <a:ext uri="{9D8B030D-6E8A-4147-A177-3AD203B41FA5}">
                      <a16:colId xmlns:a16="http://schemas.microsoft.com/office/drawing/2014/main" val="3113825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48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3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06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ROC/AUC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562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96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B214-AFF9-5F40-A45A-E9B92031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3424E-CC35-A741-9596-4D34500E0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981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108</TotalTime>
  <Words>131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Does Masking Behavior PREDICT ELECTION OUTCOME?</vt:lpstr>
      <vt:lpstr>DATA COLLECTION</vt:lpstr>
      <vt:lpstr>EDA</vt:lpstr>
      <vt:lpstr>Modeling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Masking Behavior PREDICT ELECTION OUTCOME?</dc:title>
  <dc:creator>Steven Yan</dc:creator>
  <cp:lastModifiedBy>Steven Yan</cp:lastModifiedBy>
  <cp:revision>4</cp:revision>
  <dcterms:created xsi:type="dcterms:W3CDTF">2021-01-08T14:09:28Z</dcterms:created>
  <dcterms:modified xsi:type="dcterms:W3CDTF">2021-01-08T15:57:40Z</dcterms:modified>
</cp:coreProperties>
</file>