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BC62-49FA-4A05-B92C-9E02A8762918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B026-139B-4EF0-A0DE-AD0C7B9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7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BC62-49FA-4A05-B92C-9E02A8762918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B026-139B-4EF0-A0DE-AD0C7B9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3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BC62-49FA-4A05-B92C-9E02A8762918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B026-139B-4EF0-A0DE-AD0C7B9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1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BC62-49FA-4A05-B92C-9E02A8762918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B026-139B-4EF0-A0DE-AD0C7B9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2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BC62-49FA-4A05-B92C-9E02A8762918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B026-139B-4EF0-A0DE-AD0C7B9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BC62-49FA-4A05-B92C-9E02A8762918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B026-139B-4EF0-A0DE-AD0C7B9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5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BC62-49FA-4A05-B92C-9E02A8762918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B026-139B-4EF0-A0DE-AD0C7B9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BC62-49FA-4A05-B92C-9E02A8762918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B026-139B-4EF0-A0DE-AD0C7B9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BC62-49FA-4A05-B92C-9E02A8762918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B026-139B-4EF0-A0DE-AD0C7B9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0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BC62-49FA-4A05-B92C-9E02A8762918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B026-139B-4EF0-A0DE-AD0C7B9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BC62-49FA-4A05-B92C-9E02A8762918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0B026-139B-4EF0-A0DE-AD0C7B9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3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BC62-49FA-4A05-B92C-9E02A8762918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0B026-139B-4EF0-A0DE-AD0C7B9E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9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584389" y="1160253"/>
            <a:ext cx="9023222" cy="4537494"/>
            <a:chOff x="931653" y="465826"/>
            <a:chExt cx="9023222" cy="4537494"/>
          </a:xfrm>
        </p:grpSpPr>
        <p:sp>
          <p:nvSpPr>
            <p:cNvPr id="4" name="Rectangle 3"/>
            <p:cNvSpPr/>
            <p:nvPr/>
          </p:nvSpPr>
          <p:spPr>
            <a:xfrm>
              <a:off x="931653" y="465826"/>
              <a:ext cx="9014604" cy="6124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Redis</a:t>
              </a:r>
              <a:r>
                <a:rPr lang="en-US" dirty="0" smtClean="0"/>
                <a:t> Cache “Backplane”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31653" y="1595887"/>
              <a:ext cx="2820838" cy="21307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Website  or</a:t>
              </a:r>
              <a:br>
                <a:rPr lang="en-US" dirty="0" smtClean="0"/>
              </a:br>
              <a:r>
                <a:rPr lang="en-US" dirty="0" smtClean="0"/>
                <a:t>Web Role Instance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25419" y="1595887"/>
              <a:ext cx="2820838" cy="21307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Website  or</a:t>
              </a:r>
              <a:br>
                <a:rPr lang="en-US" dirty="0" smtClean="0"/>
              </a:br>
              <a:r>
                <a:rPr lang="en-US" dirty="0" smtClean="0"/>
                <a:t>Web Role Instance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28536" y="1595887"/>
              <a:ext cx="2820838" cy="213072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Website  or</a:t>
              </a:r>
              <a:br>
                <a:rPr lang="en-US" dirty="0" smtClean="0"/>
              </a:br>
              <a:r>
                <a:rPr lang="en-US" dirty="0" smtClean="0"/>
                <a:t>Web Role Instance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31654" y="4244197"/>
              <a:ext cx="759123" cy="759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93368" y="4244197"/>
              <a:ext cx="759123" cy="759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62510" y="4244197"/>
              <a:ext cx="759123" cy="759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024226" y="4244197"/>
              <a:ext cx="759123" cy="759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55084" y="4244197"/>
              <a:ext cx="759123" cy="759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90251" y="4244197"/>
              <a:ext cx="759123" cy="759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25418" y="4244197"/>
              <a:ext cx="759123" cy="759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160585" y="4244197"/>
              <a:ext cx="759123" cy="759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95752" y="4244197"/>
              <a:ext cx="759123" cy="75912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28" name="Up-Down Arrow 27"/>
            <p:cNvSpPr/>
            <p:nvPr/>
          </p:nvSpPr>
          <p:spPr>
            <a:xfrm>
              <a:off x="2099755" y="1078302"/>
              <a:ext cx="484632" cy="517585"/>
            </a:xfrm>
            <a:prstGeom prst="upDownArrow">
              <a:avLst>
                <a:gd name="adj1" fmla="val 55503"/>
                <a:gd name="adj2" fmla="val 3875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Up-Down Arrow 28"/>
            <p:cNvSpPr/>
            <p:nvPr/>
          </p:nvSpPr>
          <p:spPr>
            <a:xfrm>
              <a:off x="5192329" y="1078302"/>
              <a:ext cx="484632" cy="517585"/>
            </a:xfrm>
            <a:prstGeom prst="upDownArrow">
              <a:avLst>
                <a:gd name="adj1" fmla="val 55503"/>
                <a:gd name="adj2" fmla="val 3875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-Down Arrow 29"/>
            <p:cNvSpPr/>
            <p:nvPr/>
          </p:nvSpPr>
          <p:spPr>
            <a:xfrm>
              <a:off x="8293522" y="1078302"/>
              <a:ext cx="484632" cy="517585"/>
            </a:xfrm>
            <a:prstGeom prst="upDownArrow">
              <a:avLst>
                <a:gd name="adj1" fmla="val 55503"/>
                <a:gd name="adj2" fmla="val 3875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-Down Arrow 30"/>
            <p:cNvSpPr/>
            <p:nvPr/>
          </p:nvSpPr>
          <p:spPr>
            <a:xfrm>
              <a:off x="1068899" y="3726612"/>
              <a:ext cx="484632" cy="517585"/>
            </a:xfrm>
            <a:prstGeom prst="upDownArrow">
              <a:avLst>
                <a:gd name="adj1" fmla="val 55503"/>
                <a:gd name="adj2" fmla="val 3875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Up-Down Arrow 31"/>
            <p:cNvSpPr/>
            <p:nvPr/>
          </p:nvSpPr>
          <p:spPr>
            <a:xfrm>
              <a:off x="2099755" y="3726612"/>
              <a:ext cx="484632" cy="517585"/>
            </a:xfrm>
            <a:prstGeom prst="upDownArrow">
              <a:avLst>
                <a:gd name="adj1" fmla="val 55503"/>
                <a:gd name="adj2" fmla="val 3875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Up-Down Arrow 32"/>
            <p:cNvSpPr/>
            <p:nvPr/>
          </p:nvSpPr>
          <p:spPr>
            <a:xfrm>
              <a:off x="3130613" y="3726612"/>
              <a:ext cx="484632" cy="517585"/>
            </a:xfrm>
            <a:prstGeom prst="upDownArrow">
              <a:avLst>
                <a:gd name="adj1" fmla="val 55503"/>
                <a:gd name="adj2" fmla="val 3875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Up-Down Arrow 33"/>
            <p:cNvSpPr/>
            <p:nvPr/>
          </p:nvSpPr>
          <p:spPr>
            <a:xfrm>
              <a:off x="4161469" y="3726612"/>
              <a:ext cx="484632" cy="517585"/>
            </a:xfrm>
            <a:prstGeom prst="upDownArrow">
              <a:avLst>
                <a:gd name="adj1" fmla="val 55503"/>
                <a:gd name="adj2" fmla="val 3875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Up-Down Arrow 34"/>
            <p:cNvSpPr/>
            <p:nvPr/>
          </p:nvSpPr>
          <p:spPr>
            <a:xfrm>
              <a:off x="5192329" y="3726612"/>
              <a:ext cx="484632" cy="517585"/>
            </a:xfrm>
            <a:prstGeom prst="upDownArrow">
              <a:avLst>
                <a:gd name="adj1" fmla="val 55503"/>
                <a:gd name="adj2" fmla="val 3875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-Down Arrow 35"/>
            <p:cNvSpPr/>
            <p:nvPr/>
          </p:nvSpPr>
          <p:spPr>
            <a:xfrm>
              <a:off x="6223187" y="3726612"/>
              <a:ext cx="484632" cy="517585"/>
            </a:xfrm>
            <a:prstGeom prst="upDownArrow">
              <a:avLst>
                <a:gd name="adj1" fmla="val 55503"/>
                <a:gd name="adj2" fmla="val 3875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Up-Down Arrow 36"/>
            <p:cNvSpPr/>
            <p:nvPr/>
          </p:nvSpPr>
          <p:spPr>
            <a:xfrm>
              <a:off x="7258352" y="3726612"/>
              <a:ext cx="484632" cy="517585"/>
            </a:xfrm>
            <a:prstGeom prst="upDownArrow">
              <a:avLst>
                <a:gd name="adj1" fmla="val 55503"/>
                <a:gd name="adj2" fmla="val 3875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-Down Arrow 37"/>
            <p:cNvSpPr/>
            <p:nvPr/>
          </p:nvSpPr>
          <p:spPr>
            <a:xfrm>
              <a:off x="8293517" y="3726612"/>
              <a:ext cx="484632" cy="517585"/>
            </a:xfrm>
            <a:prstGeom prst="upDownArrow">
              <a:avLst>
                <a:gd name="adj1" fmla="val 55503"/>
                <a:gd name="adj2" fmla="val 3875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Up-Down Arrow 38"/>
            <p:cNvSpPr/>
            <p:nvPr/>
          </p:nvSpPr>
          <p:spPr>
            <a:xfrm>
              <a:off x="9328102" y="3726612"/>
              <a:ext cx="484632" cy="517585"/>
            </a:xfrm>
            <a:prstGeom prst="upDownArrow">
              <a:avLst>
                <a:gd name="adj1" fmla="val 55503"/>
                <a:gd name="adj2" fmla="val 3875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0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3</cp:revision>
  <dcterms:created xsi:type="dcterms:W3CDTF">2014-10-05T16:48:32Z</dcterms:created>
  <dcterms:modified xsi:type="dcterms:W3CDTF">2014-10-05T22:51:27Z</dcterms:modified>
</cp:coreProperties>
</file>