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13" autoAdjust="0"/>
  </p:normalViewPr>
  <p:slideViewPr>
    <p:cSldViewPr snapToGrid="0">
      <p:cViewPr varScale="1">
        <p:scale>
          <a:sx n="79" d="100"/>
          <a:sy n="79" d="100"/>
        </p:scale>
        <p:origin x="82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smtClean="0"/>
              <a:t>Click to edit Master title style</a:t>
            </a:r>
            <a:endParaRPr lang="en-US" dirty="0"/>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45556199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8"/>
            <a:ext cx="2743200" cy="365125"/>
          </a:xfrm>
          <a:prstGeom prst="rect">
            <a:avLst/>
          </a:prstGeom>
        </p:spPr>
        <p:txBody>
          <a:bodyPr/>
          <a:lstStyle/>
          <a:p>
            <a:fld id="{864DE91E-C03F-4A32-96DE-F49CF1B6FD5C}" type="slidenum">
              <a:rPr lang="en-US" smtClean="0"/>
              <a:t>‹#›</a:t>
            </a:fld>
            <a:endParaRPr lang="en-US"/>
          </a:p>
        </p:txBody>
      </p:sp>
    </p:spTree>
    <p:extLst>
      <p:ext uri="{BB962C8B-B14F-4D97-AF65-F5344CB8AC3E}">
        <p14:creationId xmlns:p14="http://schemas.microsoft.com/office/powerpoint/2010/main" val="30275264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67360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919"/>
            <a:ext cx="12192000" cy="6852165"/>
          </a:xfrm>
          <a:prstGeom prst="rect">
            <a:avLst/>
          </a:prstGeom>
        </p:spPr>
      </p:pic>
      <p:sp>
        <p:nvSpPr>
          <p:cNvPr id="3" name="Rectangle 2"/>
          <p:cNvSpPr/>
          <p:nvPr/>
        </p:nvSpPr>
        <p:spPr>
          <a:xfrm>
            <a:off x="1"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Tree>
    <p:extLst>
      <p:ext uri="{BB962C8B-B14F-4D97-AF65-F5344CB8AC3E}">
        <p14:creationId xmlns:p14="http://schemas.microsoft.com/office/powerpoint/2010/main" val="36776179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9" y="457201"/>
            <a:ext cx="4211227" cy="1936679"/>
          </a:xfrm>
        </p:spPr>
        <p:txBody>
          <a:bodyPr anchor="b">
            <a:noAutofit/>
          </a:bodyPr>
          <a:lstStyle>
            <a:lvl1pPr>
              <a:defRPr sz="3999"/>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457432" cy="4873625"/>
          </a:xfrm>
        </p:spPr>
        <p:txBody>
          <a:bodyPr/>
          <a:lstStyle>
            <a:lvl1pPr>
              <a:defRPr sz="3199">
                <a:latin typeface="+mj-lt"/>
              </a:defRPr>
            </a:lvl1pPr>
            <a:lvl2pPr>
              <a:defRPr sz="2799">
                <a:latin typeface="+mj-lt"/>
              </a:defRPr>
            </a:lvl2pPr>
            <a:lvl3pPr>
              <a:defRPr sz="2399">
                <a:latin typeface="+mj-lt"/>
              </a:defRPr>
            </a:lvl3pPr>
            <a:lvl4pPr>
              <a:defRPr sz="1999">
                <a:latin typeface="+mj-lt"/>
              </a:defRPr>
            </a:lvl4pPr>
            <a:lvl5pPr>
              <a:defRPr sz="1999">
                <a:latin typeface="+mj-lt"/>
              </a:defRPr>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9" y="2604072"/>
            <a:ext cx="4211227" cy="3264917"/>
          </a:xfrm>
        </p:spPr>
        <p:txBody>
          <a:bodyPr>
            <a:normAutofit/>
          </a:bodyPr>
          <a:lstStyle>
            <a:lvl1pPr marL="0" indent="0">
              <a:buNone/>
              <a:defRPr sz="19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8897420" y="6256218"/>
            <a:ext cx="2743200" cy="365125"/>
          </a:xfrm>
          <a:prstGeom prst="rect">
            <a:avLst/>
          </a:prstGeom>
        </p:spPr>
        <p:txBody>
          <a:bodyPr/>
          <a:lstStyle/>
          <a:p>
            <a:fld id="{864DE91E-C03F-4A32-96DE-F49CF1B6FD5C}" type="slidenum">
              <a:rPr lang="en-US" smtClean="0"/>
              <a:t>‹#›</a:t>
            </a:fld>
            <a:endParaRPr lang="en-US"/>
          </a:p>
        </p:txBody>
      </p:sp>
    </p:spTree>
    <p:extLst>
      <p:ext uri="{BB962C8B-B14F-4D97-AF65-F5344CB8AC3E}">
        <p14:creationId xmlns:p14="http://schemas.microsoft.com/office/powerpoint/2010/main" val="126369353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1_Logo on Background">
    <p:spTree>
      <p:nvGrpSpPr>
        <p:cNvPr id="1" name=""/>
        <p:cNvGrpSpPr/>
        <p:nvPr/>
      </p:nvGrpSpPr>
      <p:grpSpPr>
        <a:xfrm>
          <a:off x="0" y="0"/>
          <a:ext cx="0" cy="0"/>
          <a:chOff x="0" y="0"/>
          <a:chExt cx="0" cy="0"/>
        </a:xfrm>
      </p:grpSpPr>
      <p:sp>
        <p:nvSpPr>
          <p:cNvPr id="2" name="Rectangle 1"/>
          <p:cNvSpPr/>
          <p:nvPr/>
        </p:nvSpPr>
        <p:spPr>
          <a:xfrm>
            <a:off x="1"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3" name="Text Box 3"/>
          <p:cNvSpPr txBox="1">
            <a:spLocks noChangeArrowheads="1"/>
          </p:cNvSpPr>
          <p:nvPr/>
        </p:nvSpPr>
        <p:spPr bwMode="blackWhite">
          <a:xfrm>
            <a:off x="450203" y="5503176"/>
            <a:ext cx="8639369" cy="711824"/>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650"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650"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7" y="2968092"/>
            <a:ext cx="3223861" cy="690695"/>
          </a:xfrm>
          <a:prstGeom prst="rect">
            <a:avLst/>
          </a:prstGeom>
        </p:spPr>
      </p:pic>
    </p:spTree>
    <p:extLst>
      <p:ext uri="{BB962C8B-B14F-4D97-AF65-F5344CB8AC3E}">
        <p14:creationId xmlns:p14="http://schemas.microsoft.com/office/powerpoint/2010/main" val="317857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02" y="193596"/>
            <a:ext cx="9860610" cy="720807"/>
          </a:xfrm>
          <a:noFill/>
        </p:spPr>
        <p:txBody>
          <a:bodyPr lIns="143407" tIns="89629" rIns="143407" bIns="89629" anchor="t" anchorCtr="0">
            <a:normAutofit/>
          </a:bodyPr>
          <a:lstStyle>
            <a:lvl1pPr>
              <a:defRPr sz="3999" spc="-98" baseline="0">
                <a:solidFill>
                  <a:srgbClr val="00B0F0"/>
                </a:solidFill>
              </a:defRPr>
            </a:lvl1pPr>
          </a:lstStyle>
          <a:p>
            <a:r>
              <a:rPr lang="en-US" dirty="0" smtClean="0"/>
              <a:t>Presentation title</a:t>
            </a:r>
            <a:endParaRPr lang="en-US" dirty="0"/>
          </a:p>
        </p:txBody>
      </p:sp>
      <p:grpSp>
        <p:nvGrpSpPr>
          <p:cNvPr id="28" name="Group 27"/>
          <p:cNvGrpSpPr/>
          <p:nvPr/>
        </p:nvGrpSpPr>
        <p:grpSpPr>
          <a:xfrm>
            <a:off x="278570" y="1101812"/>
            <a:ext cx="11619406"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14126"/>
              <a:endParaRPr lang="en-US" sz="1200" dirty="0" err="1" smtClean="0">
                <a:solidFill>
                  <a:srgbClr val="FFFFFF"/>
                </a:solidFill>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75356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0" baseline="0">
                <a:latin typeface="+mn-lt"/>
              </a:defRPr>
            </a:lvl1pPr>
          </a:lstStyle>
          <a:p>
            <a:pPr lvl="0"/>
            <a:r>
              <a:rPr lang="en-US" smtClean="0"/>
              <a:t>Click to edit Master text styles</a:t>
            </a:r>
          </a:p>
        </p:txBody>
      </p:sp>
      <p:sp>
        <p:nvSpPr>
          <p:cNvPr id="2" name="Title 1"/>
          <p:cNvSpPr>
            <a:spLocks noGrp="1"/>
          </p:cNvSpPr>
          <p:nvPr>
            <p:ph type="title"/>
          </p:nvPr>
        </p:nvSpPr>
        <p:spPr>
          <a:xfrm>
            <a:off x="269240" y="2084173"/>
            <a:ext cx="11653522" cy="894996"/>
          </a:xfrm>
        </p:spPr>
        <p:txBody>
          <a:bodyPr/>
          <a:lstStyle>
            <a:lvl1pPr>
              <a:defRPr sz="5292"/>
            </a:lvl1pPr>
          </a:lstStyle>
          <a:p>
            <a:r>
              <a:rPr lang="en-US" smtClean="0"/>
              <a:t>Click to edit Master title style</a:t>
            </a:r>
            <a:endParaRPr lang="en-US" dirty="0"/>
          </a:p>
        </p:txBody>
      </p:sp>
    </p:spTree>
    <p:extLst>
      <p:ext uri="{BB962C8B-B14F-4D97-AF65-F5344CB8AC3E}">
        <p14:creationId xmlns:p14="http://schemas.microsoft.com/office/powerpoint/2010/main" val="223466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358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4"/>
            <a:ext cx="11653523" cy="1796217"/>
          </a:xfrm>
          <a:noFill/>
        </p:spPr>
        <p:txBody>
          <a:bodyPr tIns="91440" bIns="91440" anchor="t" anchorCtr="0"/>
          <a:lstStyle>
            <a:lvl1pPr>
              <a:defRPr sz="8624"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004359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297" y="353094"/>
            <a:ext cx="10989093"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
        <p:nvSpPr>
          <p:cNvPr id="12" name="Content Placeholder 11"/>
          <p:cNvSpPr>
            <a:spLocks noGrp="1"/>
          </p:cNvSpPr>
          <p:nvPr>
            <p:ph sz="quarter" idx="10"/>
          </p:nvPr>
        </p:nvSpPr>
        <p:spPr>
          <a:xfrm>
            <a:off x="620298" y="1612373"/>
            <a:ext cx="10989093" cy="4703762"/>
          </a:xfrm>
          <a:prstGeom prst="rect">
            <a:avLst/>
          </a:prstGeom>
        </p:spPr>
        <p:txBody>
          <a:bodyPr/>
          <a:lstStyle>
            <a:lvl1pPr marL="0" indent="0">
              <a:buNone/>
              <a:defRPr>
                <a:solidFill>
                  <a:schemeClr val="tx1">
                    <a:lumMod val="75000"/>
                    <a:lumOff val="25000"/>
                  </a:schemeClr>
                </a:solidFill>
                <a:latin typeface="Segoe UI Light" panose="020B0502040204020203" pitchFamily="34" charset="0"/>
                <a:cs typeface="Segoe UI Light" panose="020B0502040204020203" pitchFamily="34" charset="0"/>
              </a:defRPr>
            </a:lvl1pPr>
            <a:lvl2pPr marL="457063" indent="0">
              <a:buNone/>
              <a:defRPr>
                <a:solidFill>
                  <a:schemeClr val="tx1">
                    <a:lumMod val="75000"/>
                    <a:lumOff val="25000"/>
                  </a:schemeClr>
                </a:solidFill>
                <a:latin typeface="Segoe UI Light" panose="020B0502040204020203" pitchFamily="34" charset="0"/>
                <a:cs typeface="Segoe UI Light" panose="020B0502040204020203" pitchFamily="34" charset="0"/>
              </a:defRPr>
            </a:lvl2pPr>
            <a:lvl3pPr marL="914126" indent="0">
              <a:buNone/>
              <a:defRPr>
                <a:solidFill>
                  <a:schemeClr val="tx1">
                    <a:lumMod val="75000"/>
                    <a:lumOff val="25000"/>
                  </a:schemeClr>
                </a:solidFill>
                <a:latin typeface="Segoe UI Light" panose="020B0502040204020203" pitchFamily="34" charset="0"/>
                <a:cs typeface="Segoe UI Light" panose="020B0502040204020203" pitchFamily="34" charset="0"/>
              </a:defRPr>
            </a:lvl3pPr>
            <a:lvl4pPr marL="1371189" indent="0">
              <a:buNone/>
              <a:defRPr>
                <a:solidFill>
                  <a:schemeClr val="tx1">
                    <a:lumMod val="75000"/>
                    <a:lumOff val="25000"/>
                  </a:schemeClr>
                </a:solidFill>
                <a:latin typeface="Segoe UI Light" panose="020B0502040204020203" pitchFamily="34" charset="0"/>
                <a:cs typeface="Segoe UI Light" panose="020B0502040204020203" pitchFamily="34" charset="0"/>
              </a:defRPr>
            </a:lvl4pPr>
            <a:lvl5pPr marL="1828251" indent="0">
              <a:buNone/>
              <a:defRPr>
                <a:solidFill>
                  <a:schemeClr val="tx1">
                    <a:lumMod val="75000"/>
                    <a:lumOff val="25000"/>
                  </a:schemeClr>
                </a:solidFill>
                <a:latin typeface="Segoe UI Light" panose="020B0502040204020203" pitchFamily="34" charset="0"/>
                <a:cs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78160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4" name="Rectangle 3"/>
          <p:cNvSpPr/>
          <p:nvPr/>
        </p:nvSpPr>
        <p:spPr>
          <a:xfrm>
            <a:off x="1"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smtClean="0"/>
              <a:t>Click to edit Master title style</a:t>
            </a:r>
            <a:endParaRPr lang="en-US" dirty="0"/>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8162322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296" y="353094"/>
            <a:ext cx="10989093"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Tree>
    <p:extLst>
      <p:ext uri="{BB962C8B-B14F-4D97-AF65-F5344CB8AC3E}">
        <p14:creationId xmlns:p14="http://schemas.microsoft.com/office/powerpoint/2010/main" val="10799267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4" name="Rectangle 3"/>
          <p:cNvSpPr/>
          <p:nvPr/>
        </p:nvSpPr>
        <p:spPr>
          <a:xfrm>
            <a:off x="1"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smtClean="0"/>
              <a:t>Video</a:t>
            </a:r>
            <a:endParaRPr lang="en-US" dirty="0"/>
          </a:p>
        </p:txBody>
      </p:sp>
    </p:spTree>
    <p:extLst>
      <p:ext uri="{BB962C8B-B14F-4D97-AF65-F5344CB8AC3E}">
        <p14:creationId xmlns:p14="http://schemas.microsoft.com/office/powerpoint/2010/main" val="5979001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534345"/>
            <a:ext cx="11034445" cy="1007888"/>
          </a:xfrm>
        </p:spPr>
        <p:txBody>
          <a:bodyPr anchor="b"/>
          <a:lstStyle>
            <a:lvl1pPr algn="l">
              <a:defRPr sz="5998">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06176" y="2853732"/>
            <a:ext cx="11034445" cy="2404068"/>
          </a:xfrm>
        </p:spPr>
        <p:txBody>
          <a:bodyPr>
            <a:normAutofit/>
          </a:bodyPr>
          <a:lstStyle>
            <a:lvl1pPr marL="0" indent="0" algn="l">
              <a:buNone/>
              <a:defRPr sz="35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5099902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2816939"/>
            <a:ext cx="11034445" cy="2387600"/>
          </a:xfrm>
        </p:spPr>
        <p:txBody>
          <a:bodyPr anchor="b">
            <a:noAutofit/>
          </a:bodyPr>
          <a:lstStyle>
            <a:lvl1pPr algn="l">
              <a:defRPr sz="23893">
                <a:solidFill>
                  <a:schemeClr val="bg1"/>
                </a:solidFill>
              </a:defRPr>
            </a:lvl1pPr>
          </a:lstStyle>
          <a:p>
            <a:r>
              <a:rPr lang="en-US" dirty="0" smtClean="0"/>
              <a:t>web</a:t>
            </a:r>
            <a:endParaRPr lang="en-US" dirty="0"/>
          </a:p>
        </p:txBody>
      </p:sp>
    </p:spTree>
    <p:extLst>
      <p:ext uri="{BB962C8B-B14F-4D97-AF65-F5344CB8AC3E}">
        <p14:creationId xmlns:p14="http://schemas.microsoft.com/office/powerpoint/2010/main" val="10870122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864DE91E-C03F-4A32-96DE-F49CF1B6FD5C}" type="slidenum">
              <a:rPr lang="en-US" smtClean="0"/>
              <a:t>‹#›</a:t>
            </a:fld>
            <a:endParaRPr lang="en-US"/>
          </a:p>
        </p:txBody>
      </p:sp>
    </p:spTree>
    <p:extLst>
      <p:ext uri="{BB962C8B-B14F-4D97-AF65-F5344CB8AC3E}">
        <p14:creationId xmlns:p14="http://schemas.microsoft.com/office/powerpoint/2010/main" val="31515361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9"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864DE91E-C03F-4A32-96DE-F49CF1B6FD5C}"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1999"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4414510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8"/>
            <a:ext cx="2743200" cy="365125"/>
          </a:xfrm>
          <a:prstGeom prst="rect">
            <a:avLst/>
          </a:prstGeom>
        </p:spPr>
        <p:txBody>
          <a:bodyPr/>
          <a:lstStyle/>
          <a:p>
            <a:fld id="{864DE91E-C03F-4A32-96DE-F49CF1B6FD5C}" type="slidenum">
              <a:rPr lang="en-US" smtClean="0"/>
              <a:t>‹#›</a:t>
            </a:fld>
            <a:endParaRPr lang="en-US"/>
          </a:p>
        </p:txBody>
      </p:sp>
    </p:spTree>
    <p:extLst>
      <p:ext uri="{BB962C8B-B14F-4D97-AF65-F5344CB8AC3E}">
        <p14:creationId xmlns:p14="http://schemas.microsoft.com/office/powerpoint/2010/main" val="28849919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9" y="416497"/>
            <a:ext cx="11079822" cy="922110"/>
          </a:xfrm>
        </p:spPr>
        <p:txBody>
          <a:bodyPr>
            <a:normAutofit/>
          </a:bodyPr>
          <a:lstStyle>
            <a:lvl1pPr>
              <a:defRPr sz="4399"/>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8"/>
            <a:ext cx="2743200" cy="365125"/>
          </a:xfrm>
          <a:prstGeom prst="rect">
            <a:avLst/>
          </a:prstGeom>
        </p:spPr>
        <p:txBody>
          <a:bodyPr/>
          <a:lstStyle/>
          <a:p>
            <a:fld id="{864DE91E-C03F-4A32-96DE-F49CF1B6FD5C}" type="slidenum">
              <a:rPr lang="en-US" smtClean="0"/>
              <a:t>‹#›</a:t>
            </a:fld>
            <a:endParaRPr lang="en-US"/>
          </a:p>
        </p:txBody>
      </p:sp>
    </p:spTree>
    <p:extLst>
      <p:ext uri="{BB962C8B-B14F-4D97-AF65-F5344CB8AC3E}">
        <p14:creationId xmlns:p14="http://schemas.microsoft.com/office/powerpoint/2010/main" val="7765247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2" cstate="print">
            <a:extLst>
              <a:ext uri="{28A0092B-C50C-407E-A947-70E740481C1C}">
                <a14:useLocalDpi xmlns:a14="http://schemas.microsoft.com/office/drawing/2010/main" val="0"/>
              </a:ext>
            </a:extLst>
          </a:blip>
          <a:srcRect r="3957" b="4063"/>
          <a:stretch/>
        </p:blipFill>
        <p:spPr>
          <a:xfrm>
            <a:off x="10948" y="973"/>
            <a:ext cx="12170106" cy="6857027"/>
          </a:xfrm>
          <a:prstGeom prst="rect">
            <a:avLst/>
          </a:prstGeom>
        </p:spPr>
      </p:pic>
      <p:sp>
        <p:nvSpPr>
          <p:cNvPr id="2" name="Title Placeholder 1"/>
          <p:cNvSpPr>
            <a:spLocks noGrp="1"/>
          </p:cNvSpPr>
          <p:nvPr>
            <p:ph type="title"/>
          </p:nvPr>
        </p:nvSpPr>
        <p:spPr>
          <a:xfrm>
            <a:off x="560799" y="342355"/>
            <a:ext cx="11079822" cy="957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9" y="1482812"/>
            <a:ext cx="11079822" cy="441973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Slide Number Placeholder 17"/>
          <p:cNvSpPr>
            <a:spLocks noGrp="1"/>
          </p:cNvSpPr>
          <p:nvPr>
            <p:ph type="sldNum" sz="quarter" idx="4"/>
          </p:nvPr>
        </p:nvSpPr>
        <p:spPr>
          <a:xfrm>
            <a:off x="8897420" y="6274160"/>
            <a:ext cx="2743200" cy="365125"/>
          </a:xfrm>
          <a:prstGeom prst="rect">
            <a:avLst/>
          </a:prstGeom>
        </p:spPr>
        <p:txBody>
          <a:bodyPr vert="horz" lIns="91440" tIns="45720" rIns="91440" bIns="45720" rtlCol="0" anchor="ctr"/>
          <a:lstStyle>
            <a:lvl1pPr algn="r">
              <a:defRPr sz="1999">
                <a:solidFill>
                  <a:srgbClr val="289FD7"/>
                </a:solidFill>
                <a:latin typeface="+mj-lt"/>
              </a:defRPr>
            </a:lvl1pPr>
          </a:lstStyle>
          <a:p>
            <a:fld id="{864DE91E-C03F-4A32-96DE-F49CF1B6FD5C}" type="slidenum">
              <a:rPr lang="en-US" smtClean="0"/>
              <a:t>‹#›</a:t>
            </a:fld>
            <a:endParaRPr lang="en-US"/>
          </a:p>
        </p:txBody>
      </p:sp>
    </p:spTree>
    <p:extLst>
      <p:ext uri="{BB962C8B-B14F-4D97-AF65-F5344CB8AC3E}">
        <p14:creationId xmlns:p14="http://schemas.microsoft.com/office/powerpoint/2010/main" val="2819903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iming>
    <p:tnLst>
      <p:par>
        <p:cTn id="1" dur="indefinite" restart="never" nodeType="tmRoot"/>
      </p:par>
    </p:tnLst>
  </p:timing>
  <p:txStyles>
    <p:titleStyle>
      <a:lvl1pPr algn="l" defTabSz="914126" rtl="0" eaLnBrk="1" latinLnBrk="0" hangingPunct="1">
        <a:lnSpc>
          <a:spcPct val="90000"/>
        </a:lnSpc>
        <a:spcBef>
          <a:spcPct val="0"/>
        </a:spcBef>
        <a:buNone/>
        <a:defRPr sz="5398" kern="1200">
          <a:solidFill>
            <a:schemeClr val="bg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3599" kern="1200">
          <a:solidFill>
            <a:schemeClr val="bg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3199" kern="1200">
          <a:solidFill>
            <a:schemeClr val="bg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2799" kern="1200">
          <a:solidFill>
            <a:schemeClr val="bg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Cloud </a:t>
            </a:r>
            <a:r>
              <a:rPr lang="en-US" dirty="0" err="1" smtClean="0"/>
              <a:t>DevCamp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33694"/>
      </p:ext>
    </p:extLst>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p:cNvSpPr/>
          <p:nvPr/>
        </p:nvSpPr>
        <p:spPr bwMode="auto">
          <a:xfrm>
            <a:off x="0" y="1733007"/>
            <a:ext cx="12516832" cy="4726310"/>
          </a:xfrm>
          <a:custGeom>
            <a:avLst/>
            <a:gdLst>
              <a:gd name="connsiteX0" fmla="*/ 6344670 w 17221200"/>
              <a:gd name="connsiteY0" fmla="*/ 0 h 6502662"/>
              <a:gd name="connsiteX1" fmla="*/ 8044445 w 17221200"/>
              <a:gd name="connsiteY1" fmla="*/ 1250537 h 6502662"/>
              <a:gd name="connsiteX2" fmla="*/ 8067523 w 17221200"/>
              <a:gd name="connsiteY2" fmla="*/ 1340287 h 6502662"/>
              <a:gd name="connsiteX3" fmla="*/ 8085624 w 17221200"/>
              <a:gd name="connsiteY3" fmla="*/ 1331634 h 6502662"/>
              <a:gd name="connsiteX4" fmla="*/ 9129300 w 17221200"/>
              <a:gd name="connsiteY4" fmla="*/ 1117600 h 6502662"/>
              <a:gd name="connsiteX5" fmla="*/ 9399558 w 17221200"/>
              <a:gd name="connsiteY5" fmla="*/ 1131247 h 6502662"/>
              <a:gd name="connsiteX6" fmla="*/ 9457105 w 17221200"/>
              <a:gd name="connsiteY6" fmla="*/ 1140030 h 6502662"/>
              <a:gd name="connsiteX7" fmla="*/ 9479224 w 17221200"/>
              <a:gd name="connsiteY7" fmla="*/ 1068773 h 6502662"/>
              <a:gd name="connsiteX8" fmla="*/ 10173771 w 17221200"/>
              <a:gd name="connsiteY8" fmla="*/ 608396 h 6502662"/>
              <a:gd name="connsiteX9" fmla="*/ 10706776 w 17221200"/>
              <a:gd name="connsiteY9" fmla="*/ 829174 h 6502662"/>
              <a:gd name="connsiteX10" fmla="*/ 10718548 w 17221200"/>
              <a:gd name="connsiteY10" fmla="*/ 843442 h 6502662"/>
              <a:gd name="connsiteX11" fmla="*/ 10806869 w 17221200"/>
              <a:gd name="connsiteY11" fmla="*/ 767854 h 6502662"/>
              <a:gd name="connsiteX12" fmla="*/ 12463627 w 17221200"/>
              <a:gd name="connsiteY12" fmla="*/ 184318 h 6502662"/>
              <a:gd name="connsiteX13" fmla="*/ 14503294 w 17221200"/>
              <a:gd name="connsiteY13" fmla="*/ 1146219 h 6502662"/>
              <a:gd name="connsiteX14" fmla="*/ 14639898 w 17221200"/>
              <a:gd name="connsiteY14" fmla="*/ 1328897 h 6502662"/>
              <a:gd name="connsiteX15" fmla="*/ 14695193 w 17221200"/>
              <a:gd name="connsiteY15" fmla="*/ 1302259 h 6502662"/>
              <a:gd name="connsiteX16" fmla="*/ 15396527 w 17221200"/>
              <a:gd name="connsiteY16" fmla="*/ 1160666 h 6502662"/>
              <a:gd name="connsiteX17" fmla="*/ 17161700 w 17221200"/>
              <a:gd name="connsiteY17" fmla="*/ 2599325 h 6502662"/>
              <a:gd name="connsiteX18" fmla="*/ 17183068 w 17221200"/>
              <a:gd name="connsiteY18" fmla="*/ 2811291 h 6502662"/>
              <a:gd name="connsiteX19" fmla="*/ 17198306 w 17221200"/>
              <a:gd name="connsiteY19" fmla="*/ 2811291 h 6502662"/>
              <a:gd name="connsiteX20" fmla="*/ 17198306 w 17221200"/>
              <a:gd name="connsiteY20" fmla="*/ 2962446 h 6502662"/>
              <a:gd name="connsiteX21" fmla="*/ 17198306 w 17221200"/>
              <a:gd name="connsiteY21" fmla="*/ 4046706 h 6502662"/>
              <a:gd name="connsiteX22" fmla="*/ 17221200 w 17221200"/>
              <a:gd name="connsiteY22" fmla="*/ 4046706 h 6502662"/>
              <a:gd name="connsiteX23" fmla="*/ 17221200 w 17221200"/>
              <a:gd name="connsiteY23" fmla="*/ 6502662 h 6502662"/>
              <a:gd name="connsiteX24" fmla="*/ 17198306 w 17221200"/>
              <a:gd name="connsiteY24" fmla="*/ 6502662 h 6502662"/>
              <a:gd name="connsiteX25" fmla="*/ 11368772 w 17221200"/>
              <a:gd name="connsiteY25" fmla="*/ 6502662 h 6502662"/>
              <a:gd name="connsiteX26" fmla="*/ 1 w 17221200"/>
              <a:gd name="connsiteY26" fmla="*/ 6502662 h 6502662"/>
              <a:gd name="connsiteX27" fmla="*/ 1 w 17221200"/>
              <a:gd name="connsiteY27" fmla="*/ 4085110 h 6502662"/>
              <a:gd name="connsiteX28" fmla="*/ 0 w 17221200"/>
              <a:gd name="connsiteY28" fmla="*/ 4085107 h 6502662"/>
              <a:gd name="connsiteX29" fmla="*/ 1 w 17221200"/>
              <a:gd name="connsiteY29" fmla="*/ 4085105 h 6502662"/>
              <a:gd name="connsiteX30" fmla="*/ 1 w 17221200"/>
              <a:gd name="connsiteY30" fmla="*/ 4046706 h 6502662"/>
              <a:gd name="connsiteX31" fmla="*/ 3872 w 17221200"/>
              <a:gd name="connsiteY31" fmla="*/ 4046706 h 6502662"/>
              <a:gd name="connsiteX32" fmla="*/ 30079 w 17221200"/>
              <a:gd name="connsiteY32" fmla="*/ 3786736 h 6502662"/>
              <a:gd name="connsiteX33" fmla="*/ 1480493 w 17221200"/>
              <a:gd name="connsiteY33" fmla="*/ 2604614 h 6502662"/>
              <a:gd name="connsiteX34" fmla="*/ 1631865 w 17221200"/>
              <a:gd name="connsiteY34" fmla="*/ 2612258 h 6502662"/>
              <a:gd name="connsiteX35" fmla="*/ 1676770 w 17221200"/>
              <a:gd name="connsiteY35" fmla="*/ 2619111 h 6502662"/>
              <a:gd name="connsiteX36" fmla="*/ 1714754 w 17221200"/>
              <a:gd name="connsiteY36" fmla="*/ 2540261 h 6502662"/>
              <a:gd name="connsiteX37" fmla="*/ 4032720 w 17221200"/>
              <a:gd name="connsiteY37" fmla="*/ 1160665 h 6502662"/>
              <a:gd name="connsiteX38" fmla="*/ 4466836 w 17221200"/>
              <a:gd name="connsiteY38" fmla="*/ 1196240 h 6502662"/>
              <a:gd name="connsiteX39" fmla="*/ 4650778 w 17221200"/>
              <a:gd name="connsiteY39" fmla="*/ 1234460 h 6502662"/>
              <a:gd name="connsiteX40" fmla="*/ 4704742 w 17221200"/>
              <a:gd name="connsiteY40" fmla="*/ 1087017 h 6502662"/>
              <a:gd name="connsiteX41" fmla="*/ 6344670 w 17221200"/>
              <a:gd name="connsiteY41" fmla="*/ 0 h 6502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7221200" h="6502662">
                <a:moveTo>
                  <a:pt x="6344670" y="0"/>
                </a:moveTo>
                <a:cubicBezTo>
                  <a:pt x="7143317" y="0"/>
                  <a:pt x="7819103" y="526039"/>
                  <a:pt x="8044445" y="1250537"/>
                </a:cubicBezTo>
                <a:lnTo>
                  <a:pt x="8067523" y="1340287"/>
                </a:lnTo>
                <a:lnTo>
                  <a:pt x="8085624" y="1331634"/>
                </a:lnTo>
                <a:cubicBezTo>
                  <a:pt x="8405799" y="1193894"/>
                  <a:pt x="8758640" y="1117600"/>
                  <a:pt x="9129300" y="1117600"/>
                </a:cubicBezTo>
                <a:cubicBezTo>
                  <a:pt x="9220540" y="1117600"/>
                  <a:pt x="9310699" y="1122223"/>
                  <a:pt x="9399558" y="1131247"/>
                </a:cubicBezTo>
                <a:lnTo>
                  <a:pt x="9457105" y="1140030"/>
                </a:lnTo>
                <a:lnTo>
                  <a:pt x="9479224" y="1068773"/>
                </a:lnTo>
                <a:cubicBezTo>
                  <a:pt x="9593655" y="798229"/>
                  <a:pt x="9861544" y="608396"/>
                  <a:pt x="10173771" y="608396"/>
                </a:cubicBezTo>
                <a:cubicBezTo>
                  <a:pt x="10381922" y="608396"/>
                  <a:pt x="10570368" y="692766"/>
                  <a:pt x="10706776" y="829174"/>
                </a:cubicBezTo>
                <a:lnTo>
                  <a:pt x="10718548" y="843442"/>
                </a:lnTo>
                <a:lnTo>
                  <a:pt x="10806869" y="767854"/>
                </a:lnTo>
                <a:cubicBezTo>
                  <a:pt x="11260117" y="402816"/>
                  <a:pt x="11836355" y="184318"/>
                  <a:pt x="12463627" y="184318"/>
                </a:cubicBezTo>
                <a:cubicBezTo>
                  <a:pt x="13284783" y="184318"/>
                  <a:pt x="14018482" y="558762"/>
                  <a:pt x="14503294" y="1146219"/>
                </a:cubicBezTo>
                <a:lnTo>
                  <a:pt x="14639898" y="1328897"/>
                </a:lnTo>
                <a:lnTo>
                  <a:pt x="14695193" y="1302259"/>
                </a:lnTo>
                <a:cubicBezTo>
                  <a:pt x="14910755" y="1211084"/>
                  <a:pt x="15147753" y="1160666"/>
                  <a:pt x="15396527" y="1160666"/>
                </a:cubicBezTo>
                <a:cubicBezTo>
                  <a:pt x="16267235" y="1160666"/>
                  <a:pt x="16993691" y="1778284"/>
                  <a:pt x="17161700" y="2599325"/>
                </a:cubicBezTo>
                <a:lnTo>
                  <a:pt x="17183068" y="2811291"/>
                </a:lnTo>
                <a:lnTo>
                  <a:pt x="17198306" y="2811291"/>
                </a:lnTo>
                <a:lnTo>
                  <a:pt x="17198306" y="2962446"/>
                </a:lnTo>
                <a:lnTo>
                  <a:pt x="17198306" y="4046706"/>
                </a:lnTo>
                <a:lnTo>
                  <a:pt x="17221200" y="4046706"/>
                </a:lnTo>
                <a:lnTo>
                  <a:pt x="17221200" y="6502662"/>
                </a:lnTo>
                <a:lnTo>
                  <a:pt x="17198306" y="6502662"/>
                </a:lnTo>
                <a:lnTo>
                  <a:pt x="11368772" y="6502662"/>
                </a:lnTo>
                <a:lnTo>
                  <a:pt x="1" y="6502662"/>
                </a:lnTo>
                <a:lnTo>
                  <a:pt x="1" y="4085110"/>
                </a:lnTo>
                <a:lnTo>
                  <a:pt x="0" y="4085107"/>
                </a:lnTo>
                <a:lnTo>
                  <a:pt x="1" y="4085105"/>
                </a:lnTo>
                <a:lnTo>
                  <a:pt x="1" y="4046706"/>
                </a:lnTo>
                <a:lnTo>
                  <a:pt x="3872" y="4046706"/>
                </a:lnTo>
                <a:lnTo>
                  <a:pt x="30079" y="3786736"/>
                </a:lnTo>
                <a:cubicBezTo>
                  <a:pt x="168129" y="3112100"/>
                  <a:pt x="765046" y="2604614"/>
                  <a:pt x="1480493" y="2604614"/>
                </a:cubicBezTo>
                <a:cubicBezTo>
                  <a:pt x="1531597" y="2604614"/>
                  <a:pt x="1582095" y="2607203"/>
                  <a:pt x="1631865" y="2612258"/>
                </a:cubicBezTo>
                <a:lnTo>
                  <a:pt x="1676770" y="2619111"/>
                </a:lnTo>
                <a:lnTo>
                  <a:pt x="1714754" y="2540261"/>
                </a:lnTo>
                <a:cubicBezTo>
                  <a:pt x="2161155" y="1718512"/>
                  <a:pt x="3031791" y="1160665"/>
                  <a:pt x="4032720" y="1160665"/>
                </a:cubicBezTo>
                <a:cubicBezTo>
                  <a:pt x="4180584" y="1160665"/>
                  <a:pt x="4325605" y="1172839"/>
                  <a:pt x="4466836" y="1196240"/>
                </a:cubicBezTo>
                <a:lnTo>
                  <a:pt x="4650778" y="1234460"/>
                </a:lnTo>
                <a:lnTo>
                  <a:pt x="4704742" y="1087017"/>
                </a:lnTo>
                <a:cubicBezTo>
                  <a:pt x="4974929" y="448223"/>
                  <a:pt x="5607455" y="0"/>
                  <a:pt x="6344670" y="0"/>
                </a:cubicBezTo>
                <a:close/>
              </a:path>
            </a:pathLst>
          </a:custGeom>
          <a:solidFill>
            <a:srgbClr val="007AD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p:nvPr/>
        </p:nvSpPr>
        <p:spPr bwMode="auto">
          <a:xfrm>
            <a:off x="0" y="1600200"/>
            <a:ext cx="12516832" cy="6635468"/>
          </a:xfrm>
          <a:custGeom>
            <a:avLst/>
            <a:gdLst>
              <a:gd name="connsiteX0" fmla="*/ 5530285 w 12188825"/>
              <a:gd name="connsiteY0" fmla="*/ 0 h 6461584"/>
              <a:gd name="connsiteX1" fmla="*/ 7646699 w 12188825"/>
              <a:gd name="connsiteY1" fmla="*/ 876648 h 6461584"/>
              <a:gd name="connsiteX2" fmla="*/ 7748409 w 12188825"/>
              <a:gd name="connsiteY2" fmla="*/ 988557 h 6461584"/>
              <a:gd name="connsiteX3" fmla="*/ 7768773 w 12188825"/>
              <a:gd name="connsiteY3" fmla="*/ 955036 h 6461584"/>
              <a:gd name="connsiteX4" fmla="*/ 9111006 w 12188825"/>
              <a:gd name="connsiteY4" fmla="*/ 241376 h 6461584"/>
              <a:gd name="connsiteX5" fmla="*/ 10721327 w 12188825"/>
              <a:gd name="connsiteY5" fmla="*/ 1694554 h 6461584"/>
              <a:gd name="connsiteX6" fmla="*/ 10724292 w 12188825"/>
              <a:gd name="connsiteY6" fmla="*/ 1753280 h 6461584"/>
              <a:gd name="connsiteX7" fmla="*/ 10848489 w 12188825"/>
              <a:gd name="connsiteY7" fmla="*/ 1737499 h 6461584"/>
              <a:gd name="connsiteX8" fmla="*/ 11212985 w 12188825"/>
              <a:gd name="connsiteY8" fmla="*/ 1719093 h 6461584"/>
              <a:gd name="connsiteX9" fmla="*/ 12103923 w 12188825"/>
              <a:gd name="connsiteY9" fmla="*/ 1831327 h 6461584"/>
              <a:gd name="connsiteX10" fmla="*/ 12188825 w 12188825"/>
              <a:gd name="connsiteY10" fmla="*/ 1855437 h 6461584"/>
              <a:gd name="connsiteX11" fmla="*/ 12188825 w 12188825"/>
              <a:gd name="connsiteY11" fmla="*/ 6461584 h 6461584"/>
              <a:gd name="connsiteX12" fmla="*/ 0 w 12188825"/>
              <a:gd name="connsiteY12" fmla="*/ 6461584 h 6461584"/>
              <a:gd name="connsiteX13" fmla="*/ 0 w 12188825"/>
              <a:gd name="connsiteY13" fmla="*/ 5963537 h 6461584"/>
              <a:gd name="connsiteX14" fmla="*/ 0 w 12188825"/>
              <a:gd name="connsiteY14" fmla="*/ 3291371 h 6461584"/>
              <a:gd name="connsiteX15" fmla="*/ 40110 w 12188825"/>
              <a:gd name="connsiteY15" fmla="*/ 3237732 h 6461584"/>
              <a:gd name="connsiteX16" fmla="*/ 1725990 w 12188825"/>
              <a:gd name="connsiteY16" fmla="*/ 2442676 h 6461584"/>
              <a:gd name="connsiteX17" fmla="*/ 2375676 w 12188825"/>
              <a:gd name="connsiteY17" fmla="*/ 2540900 h 6461584"/>
              <a:gd name="connsiteX18" fmla="*/ 2564435 w 12188825"/>
              <a:gd name="connsiteY18" fmla="*/ 2609986 h 6461584"/>
              <a:gd name="connsiteX19" fmla="*/ 2598030 w 12188825"/>
              <a:gd name="connsiteY19" fmla="*/ 2389857 h 6461584"/>
              <a:gd name="connsiteX20" fmla="*/ 5530285 w 12188825"/>
              <a:gd name="connsiteY20" fmla="*/ 0 h 64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88825" h="6461584">
                <a:moveTo>
                  <a:pt x="5530285" y="0"/>
                </a:moveTo>
                <a:cubicBezTo>
                  <a:pt x="6356796" y="0"/>
                  <a:pt x="7105062" y="335010"/>
                  <a:pt x="7646699" y="876648"/>
                </a:cubicBezTo>
                <a:lnTo>
                  <a:pt x="7748409" y="988557"/>
                </a:lnTo>
                <a:lnTo>
                  <a:pt x="7768773" y="955036"/>
                </a:lnTo>
                <a:cubicBezTo>
                  <a:pt x="8059661" y="524465"/>
                  <a:pt x="8552274" y="241376"/>
                  <a:pt x="9111006" y="241376"/>
                </a:cubicBezTo>
                <a:cubicBezTo>
                  <a:pt x="9949104" y="241376"/>
                  <a:pt x="10638434" y="878326"/>
                  <a:pt x="10721327" y="1694554"/>
                </a:cubicBezTo>
                <a:lnTo>
                  <a:pt x="10724292" y="1753280"/>
                </a:lnTo>
                <a:lnTo>
                  <a:pt x="10848489" y="1737499"/>
                </a:lnTo>
                <a:cubicBezTo>
                  <a:pt x="10968332" y="1725328"/>
                  <a:pt x="11089931" y="1719093"/>
                  <a:pt x="11212985" y="1719093"/>
                </a:cubicBezTo>
                <a:cubicBezTo>
                  <a:pt x="11520621" y="1719093"/>
                  <a:pt x="11819156" y="1758060"/>
                  <a:pt x="12103923" y="1831327"/>
                </a:cubicBezTo>
                <a:lnTo>
                  <a:pt x="12188825" y="1855437"/>
                </a:lnTo>
                <a:lnTo>
                  <a:pt x="12188825" y="6461584"/>
                </a:lnTo>
                <a:lnTo>
                  <a:pt x="0" y="6461584"/>
                </a:lnTo>
                <a:lnTo>
                  <a:pt x="0" y="5963537"/>
                </a:lnTo>
                <a:lnTo>
                  <a:pt x="0" y="3291371"/>
                </a:lnTo>
                <a:lnTo>
                  <a:pt x="40110" y="3237732"/>
                </a:lnTo>
                <a:cubicBezTo>
                  <a:pt x="440830" y="2752172"/>
                  <a:pt x="1047267" y="2442676"/>
                  <a:pt x="1725990" y="2442676"/>
                </a:cubicBezTo>
                <a:cubicBezTo>
                  <a:pt x="1952231" y="2442676"/>
                  <a:pt x="2170440" y="2477065"/>
                  <a:pt x="2375676" y="2540900"/>
                </a:cubicBezTo>
                <a:lnTo>
                  <a:pt x="2564435" y="2609986"/>
                </a:lnTo>
                <a:lnTo>
                  <a:pt x="2598030" y="2389857"/>
                </a:lnTo>
                <a:cubicBezTo>
                  <a:pt x="2877122" y="1025969"/>
                  <a:pt x="4083890" y="0"/>
                  <a:pt x="553028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560035484"/>
              </p:ext>
            </p:extLst>
          </p:nvPr>
        </p:nvGraphicFramePr>
        <p:xfrm>
          <a:off x="5183188" y="987426"/>
          <a:ext cx="6457950" cy="4881565"/>
        </p:xfrm>
        <a:graphic>
          <a:graphicData uri="http://schemas.openxmlformats.org/drawingml/2006/table">
            <a:tbl>
              <a:tblPr firstRow="1" bandRow="1">
                <a:tableStyleId>{7DF18680-E054-41AD-8BC1-D1AEF772440D}</a:tableStyleId>
              </a:tblPr>
              <a:tblGrid>
                <a:gridCol w="1766252"/>
                <a:gridCol w="4691698"/>
              </a:tblGrid>
              <a:tr h="375505">
                <a:tc>
                  <a:txBody>
                    <a:bodyPr/>
                    <a:lstStyle/>
                    <a:p>
                      <a:r>
                        <a:rPr lang="en-US" dirty="0" smtClean="0"/>
                        <a:t>Time</a:t>
                      </a:r>
                      <a:endParaRPr lang="en-US" dirty="0"/>
                    </a:p>
                  </a:txBody>
                  <a:tcPr anchor="ctr"/>
                </a:tc>
                <a:tc>
                  <a:txBody>
                    <a:bodyPr/>
                    <a:lstStyle/>
                    <a:p>
                      <a:r>
                        <a:rPr lang="en-US" dirty="0" smtClean="0"/>
                        <a:t>Topic</a:t>
                      </a:r>
                      <a:endParaRPr lang="en-US" dirty="0"/>
                    </a:p>
                  </a:txBody>
                  <a:tcPr anchor="ctr"/>
                </a:tc>
              </a:tr>
              <a:tr h="375505">
                <a:tc>
                  <a:txBody>
                    <a:bodyPr/>
                    <a:lstStyle/>
                    <a:p>
                      <a:r>
                        <a:rPr lang="en-US" dirty="0" smtClean="0">
                          <a:solidFill>
                            <a:schemeClr val="tx2"/>
                          </a:solidFill>
                        </a:rPr>
                        <a:t>8:30 – 9:00</a:t>
                      </a:r>
                      <a:endParaRPr lang="en-US" dirty="0">
                        <a:solidFill>
                          <a:schemeClr val="tx2"/>
                        </a:solidFill>
                      </a:endParaRPr>
                    </a:p>
                  </a:txBody>
                  <a:tcPr anchor="ctr"/>
                </a:tc>
                <a:tc>
                  <a:txBody>
                    <a:bodyPr/>
                    <a:lstStyle/>
                    <a:p>
                      <a:r>
                        <a:rPr lang="en-US" dirty="0" smtClean="0">
                          <a:solidFill>
                            <a:schemeClr val="tx2"/>
                          </a:solidFill>
                        </a:rPr>
                        <a:t>Arrival</a:t>
                      </a:r>
                      <a:r>
                        <a:rPr lang="en-US" baseline="0" dirty="0" smtClean="0">
                          <a:solidFill>
                            <a:schemeClr val="tx2"/>
                          </a:solidFill>
                        </a:rPr>
                        <a:t> / Registration</a:t>
                      </a:r>
                      <a:endParaRPr lang="en-US" dirty="0">
                        <a:solidFill>
                          <a:schemeClr val="tx2"/>
                        </a:solidFill>
                      </a:endParaRPr>
                    </a:p>
                  </a:txBody>
                  <a:tcPr anchor="ctr"/>
                </a:tc>
              </a:tr>
              <a:tr h="375505">
                <a:tc>
                  <a:txBody>
                    <a:bodyPr/>
                    <a:lstStyle/>
                    <a:p>
                      <a:r>
                        <a:rPr lang="en-US" dirty="0" smtClean="0">
                          <a:solidFill>
                            <a:schemeClr val="tx2"/>
                          </a:solidFill>
                        </a:rPr>
                        <a:t>9:00 – 9:15</a:t>
                      </a:r>
                      <a:endParaRPr lang="en-US" dirty="0">
                        <a:solidFill>
                          <a:schemeClr val="tx2"/>
                        </a:solidFill>
                      </a:endParaRPr>
                    </a:p>
                  </a:txBody>
                  <a:tcPr anchor="ctr"/>
                </a:tc>
                <a:tc>
                  <a:txBody>
                    <a:bodyPr/>
                    <a:lstStyle/>
                    <a:p>
                      <a:r>
                        <a:rPr lang="en-US" dirty="0" smtClean="0">
                          <a:solidFill>
                            <a:schemeClr val="tx2"/>
                          </a:solidFill>
                        </a:rPr>
                        <a:t>Introduction</a:t>
                      </a:r>
                      <a:endParaRPr lang="en-US" dirty="0">
                        <a:solidFill>
                          <a:schemeClr val="tx2"/>
                        </a:solidFill>
                      </a:endParaRPr>
                    </a:p>
                  </a:txBody>
                  <a:tcPr anchor="ctr"/>
                </a:tc>
              </a:tr>
              <a:tr h="375505">
                <a:tc>
                  <a:txBody>
                    <a:bodyPr/>
                    <a:lstStyle/>
                    <a:p>
                      <a:r>
                        <a:rPr lang="en-US" dirty="0" smtClean="0">
                          <a:solidFill>
                            <a:schemeClr val="tx2"/>
                          </a:solidFill>
                        </a:rPr>
                        <a:t>9:15 – 10:15</a:t>
                      </a:r>
                      <a:endParaRPr lang="en-US" dirty="0">
                        <a:solidFill>
                          <a:schemeClr val="tx2"/>
                        </a:solidFill>
                      </a:endParaRPr>
                    </a:p>
                  </a:txBody>
                  <a:tcPr anchor="ctr"/>
                </a:tc>
                <a:tc>
                  <a:txBody>
                    <a:bodyPr/>
                    <a:lstStyle/>
                    <a:p>
                      <a:r>
                        <a:rPr lang="en-US" dirty="0" smtClean="0">
                          <a:solidFill>
                            <a:schemeClr val="tx2"/>
                          </a:solidFill>
                        </a:rPr>
                        <a:t>Overview</a:t>
                      </a:r>
                      <a:r>
                        <a:rPr lang="en-US" baseline="0" dirty="0" smtClean="0">
                          <a:solidFill>
                            <a:schemeClr val="tx2"/>
                          </a:solidFill>
                        </a:rPr>
                        <a:t> of the Cloud</a:t>
                      </a:r>
                      <a:endParaRPr lang="en-US" dirty="0">
                        <a:solidFill>
                          <a:schemeClr val="tx2"/>
                        </a:solidFill>
                      </a:endParaRPr>
                    </a:p>
                  </a:txBody>
                  <a:tcPr anchor="ctr"/>
                </a:tc>
              </a:tr>
              <a:tr h="375505">
                <a:tc>
                  <a:txBody>
                    <a:bodyPr/>
                    <a:lstStyle/>
                    <a:p>
                      <a:r>
                        <a:rPr lang="en-US" dirty="0" smtClean="0">
                          <a:solidFill>
                            <a:schemeClr val="tx2"/>
                          </a:solidFill>
                        </a:rPr>
                        <a:t>10:15</a:t>
                      </a:r>
                      <a:r>
                        <a:rPr lang="en-US" baseline="0" dirty="0" smtClean="0">
                          <a:solidFill>
                            <a:schemeClr val="tx2"/>
                          </a:solidFill>
                        </a:rPr>
                        <a:t> – 10:30</a:t>
                      </a:r>
                      <a:endParaRPr lang="en-US" dirty="0">
                        <a:solidFill>
                          <a:schemeClr val="tx2"/>
                        </a:solidFill>
                      </a:endParaRPr>
                    </a:p>
                  </a:txBody>
                  <a:tcPr anchor="ctr">
                    <a:solidFill>
                      <a:schemeClr val="accent6">
                        <a:lumMod val="40000"/>
                        <a:lumOff val="60000"/>
                      </a:schemeClr>
                    </a:solidFill>
                  </a:tcPr>
                </a:tc>
                <a:tc>
                  <a:txBody>
                    <a:bodyPr/>
                    <a:lstStyle/>
                    <a:p>
                      <a:r>
                        <a:rPr lang="en-US" dirty="0" smtClean="0">
                          <a:solidFill>
                            <a:schemeClr val="tx2"/>
                          </a:solidFill>
                        </a:rPr>
                        <a:t>Break</a:t>
                      </a:r>
                      <a:endParaRPr lang="en-US" dirty="0">
                        <a:solidFill>
                          <a:schemeClr val="tx2"/>
                        </a:solidFill>
                      </a:endParaRPr>
                    </a:p>
                  </a:txBody>
                  <a:tcPr anchor="ctr">
                    <a:solidFill>
                      <a:schemeClr val="accent6">
                        <a:lumMod val="40000"/>
                        <a:lumOff val="60000"/>
                      </a:schemeClr>
                    </a:solidFill>
                  </a:tcPr>
                </a:tc>
              </a:tr>
              <a:tr h="375505">
                <a:tc>
                  <a:txBody>
                    <a:bodyPr/>
                    <a:lstStyle/>
                    <a:p>
                      <a:r>
                        <a:rPr lang="en-US" dirty="0" smtClean="0">
                          <a:solidFill>
                            <a:schemeClr val="tx2"/>
                          </a:solidFill>
                        </a:rPr>
                        <a:t>10:30</a:t>
                      </a:r>
                      <a:r>
                        <a:rPr lang="en-US" baseline="0" dirty="0" smtClean="0">
                          <a:solidFill>
                            <a:schemeClr val="tx2"/>
                          </a:solidFill>
                        </a:rPr>
                        <a:t> – 11:30</a:t>
                      </a:r>
                      <a:endParaRPr lang="en-US" dirty="0">
                        <a:solidFill>
                          <a:schemeClr val="tx2"/>
                        </a:solidFill>
                      </a:endParaRPr>
                    </a:p>
                  </a:txBody>
                  <a:tcPr anchor="ctr"/>
                </a:tc>
                <a:tc>
                  <a:txBody>
                    <a:bodyPr/>
                    <a:lstStyle/>
                    <a:p>
                      <a:r>
                        <a:rPr lang="en-US" dirty="0" smtClean="0">
                          <a:solidFill>
                            <a:schemeClr val="tx2"/>
                          </a:solidFill>
                        </a:rPr>
                        <a:t>Azure</a:t>
                      </a:r>
                      <a:r>
                        <a:rPr lang="en-US" baseline="0" dirty="0" smtClean="0">
                          <a:solidFill>
                            <a:schemeClr val="tx2"/>
                          </a:solidFill>
                        </a:rPr>
                        <a:t> </a:t>
                      </a:r>
                      <a:r>
                        <a:rPr lang="en-US" baseline="0" dirty="0" err="1" smtClean="0">
                          <a:solidFill>
                            <a:schemeClr val="tx2"/>
                          </a:solidFill>
                        </a:rPr>
                        <a:t>IaaS</a:t>
                      </a:r>
                      <a:r>
                        <a:rPr lang="en-US" baseline="0" dirty="0" smtClean="0">
                          <a:solidFill>
                            <a:schemeClr val="tx2"/>
                          </a:solidFill>
                        </a:rPr>
                        <a:t> </a:t>
                      </a:r>
                      <a:endParaRPr lang="en-US" dirty="0">
                        <a:solidFill>
                          <a:schemeClr val="tx2"/>
                        </a:solidFill>
                      </a:endParaRPr>
                    </a:p>
                  </a:txBody>
                  <a:tcPr anchor="ctr"/>
                </a:tc>
              </a:tr>
              <a:tr h="375505">
                <a:tc>
                  <a:txBody>
                    <a:bodyPr/>
                    <a:lstStyle/>
                    <a:p>
                      <a:r>
                        <a:rPr lang="en-US" dirty="0" smtClean="0">
                          <a:solidFill>
                            <a:schemeClr val="tx2"/>
                          </a:solidFill>
                        </a:rPr>
                        <a:t>11:30 – 1:00</a:t>
                      </a:r>
                      <a:endParaRPr lang="en-US" dirty="0">
                        <a:solidFill>
                          <a:schemeClr val="tx2"/>
                        </a:solidFill>
                      </a:endParaRPr>
                    </a:p>
                  </a:txBody>
                  <a:tcPr anchor="ctr">
                    <a:solidFill>
                      <a:schemeClr val="accent6">
                        <a:lumMod val="40000"/>
                        <a:lumOff val="60000"/>
                      </a:schemeClr>
                    </a:solidFill>
                  </a:tcPr>
                </a:tc>
                <a:tc>
                  <a:txBody>
                    <a:bodyPr/>
                    <a:lstStyle/>
                    <a:p>
                      <a:r>
                        <a:rPr lang="en-US" dirty="0" smtClean="0">
                          <a:solidFill>
                            <a:schemeClr val="tx2"/>
                          </a:solidFill>
                        </a:rPr>
                        <a:t>Lunch / Hands-On</a:t>
                      </a:r>
                      <a:r>
                        <a:rPr lang="en-US" baseline="0" dirty="0" smtClean="0">
                          <a:solidFill>
                            <a:schemeClr val="tx2"/>
                          </a:solidFill>
                        </a:rPr>
                        <a:t>-Time</a:t>
                      </a:r>
                      <a:endParaRPr lang="en-US" dirty="0">
                        <a:solidFill>
                          <a:schemeClr val="tx2"/>
                        </a:solidFill>
                      </a:endParaRPr>
                    </a:p>
                  </a:txBody>
                  <a:tcPr anchor="ctr">
                    <a:solidFill>
                      <a:schemeClr val="accent6">
                        <a:lumMod val="40000"/>
                        <a:lumOff val="60000"/>
                      </a:schemeClr>
                    </a:solidFill>
                  </a:tcPr>
                </a:tc>
              </a:tr>
              <a:tr h="375505">
                <a:tc>
                  <a:txBody>
                    <a:bodyPr/>
                    <a:lstStyle/>
                    <a:p>
                      <a:r>
                        <a:rPr lang="en-US" dirty="0" smtClean="0">
                          <a:solidFill>
                            <a:schemeClr val="tx2"/>
                          </a:solidFill>
                        </a:rPr>
                        <a:t>1:00 – 2:00</a:t>
                      </a:r>
                      <a:endParaRPr lang="en-US" dirty="0">
                        <a:solidFill>
                          <a:schemeClr val="tx2"/>
                        </a:solidFill>
                      </a:endParaRPr>
                    </a:p>
                  </a:txBody>
                  <a:tcPr anchor="ctr"/>
                </a:tc>
                <a:tc>
                  <a:txBody>
                    <a:bodyPr/>
                    <a:lstStyle/>
                    <a:p>
                      <a:r>
                        <a:rPr lang="en-US" dirty="0" smtClean="0">
                          <a:solidFill>
                            <a:schemeClr val="tx2"/>
                          </a:solidFill>
                        </a:rPr>
                        <a:t>Azure </a:t>
                      </a:r>
                      <a:r>
                        <a:rPr lang="en-US" dirty="0" err="1" smtClean="0">
                          <a:solidFill>
                            <a:schemeClr val="tx2"/>
                          </a:solidFill>
                        </a:rPr>
                        <a:t>PaaS</a:t>
                      </a:r>
                      <a:endParaRPr lang="en-US" dirty="0">
                        <a:solidFill>
                          <a:schemeClr val="tx2"/>
                        </a:solidFill>
                      </a:endParaRPr>
                    </a:p>
                  </a:txBody>
                  <a:tcPr anchor="ctr"/>
                </a:tc>
              </a:tr>
              <a:tr h="375505">
                <a:tc>
                  <a:txBody>
                    <a:bodyPr/>
                    <a:lstStyle/>
                    <a:p>
                      <a:r>
                        <a:rPr lang="en-US" dirty="0" smtClean="0">
                          <a:solidFill>
                            <a:schemeClr val="tx2"/>
                          </a:solidFill>
                        </a:rPr>
                        <a:t>2:00</a:t>
                      </a:r>
                      <a:r>
                        <a:rPr lang="en-US" baseline="0" dirty="0" smtClean="0">
                          <a:solidFill>
                            <a:schemeClr val="tx2"/>
                          </a:solidFill>
                        </a:rPr>
                        <a:t> – 2:15</a:t>
                      </a:r>
                      <a:endParaRPr lang="en-US" dirty="0">
                        <a:solidFill>
                          <a:schemeClr val="tx2"/>
                        </a:solidFill>
                      </a:endParaRPr>
                    </a:p>
                  </a:txBody>
                  <a:tcPr anchor="ctr">
                    <a:solidFill>
                      <a:schemeClr val="accent6">
                        <a:lumMod val="40000"/>
                        <a:lumOff val="60000"/>
                      </a:schemeClr>
                    </a:solidFill>
                  </a:tcPr>
                </a:tc>
                <a:tc>
                  <a:txBody>
                    <a:bodyPr/>
                    <a:lstStyle/>
                    <a:p>
                      <a:r>
                        <a:rPr lang="en-US" dirty="0" smtClean="0">
                          <a:solidFill>
                            <a:schemeClr val="tx2"/>
                          </a:solidFill>
                        </a:rPr>
                        <a:t>Break</a:t>
                      </a:r>
                      <a:endParaRPr lang="en-US" dirty="0">
                        <a:solidFill>
                          <a:schemeClr val="tx2"/>
                        </a:solidFill>
                      </a:endParaRPr>
                    </a:p>
                  </a:txBody>
                  <a:tcPr anchor="ctr">
                    <a:solidFill>
                      <a:schemeClr val="accent6">
                        <a:lumMod val="40000"/>
                        <a:lumOff val="60000"/>
                      </a:schemeClr>
                    </a:solidFill>
                  </a:tcPr>
                </a:tc>
              </a:tr>
              <a:tr h="375505">
                <a:tc>
                  <a:txBody>
                    <a:bodyPr/>
                    <a:lstStyle/>
                    <a:p>
                      <a:r>
                        <a:rPr lang="en-US" dirty="0" smtClean="0">
                          <a:solidFill>
                            <a:schemeClr val="tx2"/>
                          </a:solidFill>
                        </a:rPr>
                        <a:t>2:15 – 3:15</a:t>
                      </a:r>
                      <a:endParaRPr lang="en-US" dirty="0">
                        <a:solidFill>
                          <a:schemeClr val="tx2"/>
                        </a:solidFill>
                      </a:endParaRPr>
                    </a:p>
                  </a:txBody>
                  <a:tcPr anchor="ctr"/>
                </a:tc>
                <a:tc>
                  <a:txBody>
                    <a:bodyPr/>
                    <a:lstStyle/>
                    <a:p>
                      <a:r>
                        <a:rPr lang="en-US" dirty="0" smtClean="0">
                          <a:solidFill>
                            <a:schemeClr val="tx2"/>
                          </a:solidFill>
                        </a:rPr>
                        <a:t>Azure Web</a:t>
                      </a:r>
                    </a:p>
                  </a:txBody>
                  <a:tcPr anchor="ctr"/>
                </a:tc>
              </a:tr>
              <a:tr h="375505">
                <a:tc>
                  <a:txBody>
                    <a:bodyPr/>
                    <a:lstStyle/>
                    <a:p>
                      <a:r>
                        <a:rPr lang="en-US" dirty="0" smtClean="0">
                          <a:solidFill>
                            <a:schemeClr val="tx2"/>
                          </a:solidFill>
                        </a:rPr>
                        <a:t>3:15 – 3:30</a:t>
                      </a:r>
                      <a:endParaRPr lang="en-US" dirty="0">
                        <a:solidFill>
                          <a:schemeClr val="tx2"/>
                        </a:solidFill>
                      </a:endParaRPr>
                    </a:p>
                  </a:txBody>
                  <a:tcPr anchor="ctr">
                    <a:solidFill>
                      <a:schemeClr val="accent6">
                        <a:lumMod val="40000"/>
                        <a:lumOff val="60000"/>
                      </a:schemeClr>
                    </a:solidFill>
                  </a:tcPr>
                </a:tc>
                <a:tc>
                  <a:txBody>
                    <a:bodyPr/>
                    <a:lstStyle/>
                    <a:p>
                      <a:r>
                        <a:rPr lang="en-US" dirty="0" smtClean="0">
                          <a:solidFill>
                            <a:schemeClr val="tx2"/>
                          </a:solidFill>
                        </a:rPr>
                        <a:t>Break</a:t>
                      </a:r>
                      <a:endParaRPr lang="en-US" dirty="0">
                        <a:solidFill>
                          <a:schemeClr val="tx2"/>
                        </a:solidFill>
                      </a:endParaRPr>
                    </a:p>
                  </a:txBody>
                  <a:tcPr anchor="ctr">
                    <a:solidFill>
                      <a:schemeClr val="accent6">
                        <a:lumMod val="40000"/>
                        <a:lumOff val="60000"/>
                      </a:schemeClr>
                    </a:solidFill>
                  </a:tcPr>
                </a:tc>
              </a:tr>
              <a:tr h="375505">
                <a:tc>
                  <a:txBody>
                    <a:bodyPr/>
                    <a:lstStyle/>
                    <a:p>
                      <a:r>
                        <a:rPr lang="en-US" dirty="0" smtClean="0">
                          <a:solidFill>
                            <a:schemeClr val="tx2"/>
                          </a:solidFill>
                        </a:rPr>
                        <a:t>3:30 – 4:30</a:t>
                      </a:r>
                      <a:endParaRPr lang="en-US" dirty="0">
                        <a:solidFill>
                          <a:schemeClr val="tx2"/>
                        </a:solidFill>
                      </a:endParaRPr>
                    </a:p>
                  </a:txBody>
                  <a:tcPr anchor="ctr"/>
                </a:tc>
                <a:tc>
                  <a:txBody>
                    <a:bodyPr/>
                    <a:lstStyle/>
                    <a:p>
                      <a:r>
                        <a:rPr lang="en-US" dirty="0" smtClean="0">
                          <a:solidFill>
                            <a:schemeClr val="tx2"/>
                          </a:solidFill>
                        </a:rPr>
                        <a:t>Azure</a:t>
                      </a:r>
                      <a:r>
                        <a:rPr lang="en-US" baseline="0" dirty="0" smtClean="0">
                          <a:solidFill>
                            <a:schemeClr val="tx2"/>
                          </a:solidFill>
                        </a:rPr>
                        <a:t> Data</a:t>
                      </a:r>
                      <a:endParaRPr lang="en-US" dirty="0">
                        <a:solidFill>
                          <a:schemeClr val="tx2"/>
                        </a:solidFill>
                      </a:endParaRPr>
                    </a:p>
                  </a:txBody>
                  <a:tcPr anchor="ctr"/>
                </a:tc>
              </a:tr>
              <a:tr h="375505">
                <a:tc>
                  <a:txBody>
                    <a:bodyPr/>
                    <a:lstStyle/>
                    <a:p>
                      <a:r>
                        <a:rPr lang="en-US" dirty="0" smtClean="0">
                          <a:solidFill>
                            <a:schemeClr val="tx2"/>
                          </a:solidFill>
                        </a:rPr>
                        <a:t>4:30 – 5:00</a:t>
                      </a:r>
                      <a:endParaRPr lang="en-US" dirty="0">
                        <a:solidFill>
                          <a:schemeClr val="tx2"/>
                        </a:solidFill>
                      </a:endParaRPr>
                    </a:p>
                  </a:txBody>
                  <a:tcPr anchor="ctr"/>
                </a:tc>
                <a:tc>
                  <a:txBody>
                    <a:bodyPr/>
                    <a:lstStyle/>
                    <a:p>
                      <a:r>
                        <a:rPr lang="en-US" dirty="0" smtClean="0">
                          <a:solidFill>
                            <a:schemeClr val="tx2"/>
                          </a:solidFill>
                        </a:rPr>
                        <a:t>Wrap up and Giveaways</a:t>
                      </a:r>
                      <a:endParaRPr lang="en-US" dirty="0">
                        <a:solidFill>
                          <a:schemeClr val="tx2"/>
                        </a:solidFill>
                      </a:endParaRPr>
                    </a:p>
                  </a:txBody>
                  <a:tcPr anchor="ctr"/>
                </a:tc>
              </a:tr>
            </a:tbl>
          </a:graphicData>
        </a:graphic>
      </p:graphicFrame>
      <p:sp>
        <p:nvSpPr>
          <p:cNvPr id="13" name="Title 6"/>
          <p:cNvSpPr txBox="1">
            <a:spLocks/>
          </p:cNvSpPr>
          <p:nvPr/>
        </p:nvSpPr>
        <p:spPr>
          <a:xfrm>
            <a:off x="560799" y="457202"/>
            <a:ext cx="4211227" cy="826850"/>
          </a:xfrm>
          <a:prstGeom prst="rect">
            <a:avLst/>
          </a:prstGeom>
        </p:spPr>
        <p:txBody>
          <a:bodyPr vert="horz" lIns="91440" tIns="45720" rIns="91440" bIns="45720" rtlCol="0" anchor="b">
            <a:noAutofit/>
          </a:bodyPr>
          <a:lstStyle>
            <a:lvl1pPr algn="l" defTabSz="914126" rtl="0" eaLnBrk="1" latinLnBrk="0" hangingPunct="1">
              <a:lnSpc>
                <a:spcPct val="90000"/>
              </a:lnSpc>
              <a:spcBef>
                <a:spcPct val="0"/>
              </a:spcBef>
              <a:buNone/>
              <a:defRPr sz="3999" kern="1200">
                <a:solidFill>
                  <a:schemeClr val="bg1"/>
                </a:solidFill>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3665622585"/>
      </p:ext>
    </p:extLst>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p:cNvSpPr/>
          <p:nvPr/>
        </p:nvSpPr>
        <p:spPr bwMode="auto">
          <a:xfrm flipH="1">
            <a:off x="0" y="1733007"/>
            <a:ext cx="12516832" cy="4726310"/>
          </a:xfrm>
          <a:custGeom>
            <a:avLst/>
            <a:gdLst>
              <a:gd name="connsiteX0" fmla="*/ 6344670 w 17221200"/>
              <a:gd name="connsiteY0" fmla="*/ 0 h 6502662"/>
              <a:gd name="connsiteX1" fmla="*/ 8044445 w 17221200"/>
              <a:gd name="connsiteY1" fmla="*/ 1250537 h 6502662"/>
              <a:gd name="connsiteX2" fmla="*/ 8067523 w 17221200"/>
              <a:gd name="connsiteY2" fmla="*/ 1340287 h 6502662"/>
              <a:gd name="connsiteX3" fmla="*/ 8085624 w 17221200"/>
              <a:gd name="connsiteY3" fmla="*/ 1331634 h 6502662"/>
              <a:gd name="connsiteX4" fmla="*/ 9129300 w 17221200"/>
              <a:gd name="connsiteY4" fmla="*/ 1117600 h 6502662"/>
              <a:gd name="connsiteX5" fmla="*/ 9399558 w 17221200"/>
              <a:gd name="connsiteY5" fmla="*/ 1131247 h 6502662"/>
              <a:gd name="connsiteX6" fmla="*/ 9457105 w 17221200"/>
              <a:gd name="connsiteY6" fmla="*/ 1140030 h 6502662"/>
              <a:gd name="connsiteX7" fmla="*/ 9479224 w 17221200"/>
              <a:gd name="connsiteY7" fmla="*/ 1068773 h 6502662"/>
              <a:gd name="connsiteX8" fmla="*/ 10173771 w 17221200"/>
              <a:gd name="connsiteY8" fmla="*/ 608396 h 6502662"/>
              <a:gd name="connsiteX9" fmla="*/ 10706776 w 17221200"/>
              <a:gd name="connsiteY9" fmla="*/ 829174 h 6502662"/>
              <a:gd name="connsiteX10" fmla="*/ 10718548 w 17221200"/>
              <a:gd name="connsiteY10" fmla="*/ 843442 h 6502662"/>
              <a:gd name="connsiteX11" fmla="*/ 10806869 w 17221200"/>
              <a:gd name="connsiteY11" fmla="*/ 767854 h 6502662"/>
              <a:gd name="connsiteX12" fmla="*/ 12463627 w 17221200"/>
              <a:gd name="connsiteY12" fmla="*/ 184318 h 6502662"/>
              <a:gd name="connsiteX13" fmla="*/ 14503294 w 17221200"/>
              <a:gd name="connsiteY13" fmla="*/ 1146219 h 6502662"/>
              <a:gd name="connsiteX14" fmla="*/ 14639898 w 17221200"/>
              <a:gd name="connsiteY14" fmla="*/ 1328897 h 6502662"/>
              <a:gd name="connsiteX15" fmla="*/ 14695193 w 17221200"/>
              <a:gd name="connsiteY15" fmla="*/ 1302259 h 6502662"/>
              <a:gd name="connsiteX16" fmla="*/ 15396527 w 17221200"/>
              <a:gd name="connsiteY16" fmla="*/ 1160666 h 6502662"/>
              <a:gd name="connsiteX17" fmla="*/ 17161700 w 17221200"/>
              <a:gd name="connsiteY17" fmla="*/ 2599325 h 6502662"/>
              <a:gd name="connsiteX18" fmla="*/ 17183068 w 17221200"/>
              <a:gd name="connsiteY18" fmla="*/ 2811291 h 6502662"/>
              <a:gd name="connsiteX19" fmla="*/ 17198306 w 17221200"/>
              <a:gd name="connsiteY19" fmla="*/ 2811291 h 6502662"/>
              <a:gd name="connsiteX20" fmla="*/ 17198306 w 17221200"/>
              <a:gd name="connsiteY20" fmla="*/ 2962446 h 6502662"/>
              <a:gd name="connsiteX21" fmla="*/ 17198306 w 17221200"/>
              <a:gd name="connsiteY21" fmla="*/ 4046706 h 6502662"/>
              <a:gd name="connsiteX22" fmla="*/ 17221200 w 17221200"/>
              <a:gd name="connsiteY22" fmla="*/ 4046706 h 6502662"/>
              <a:gd name="connsiteX23" fmla="*/ 17221200 w 17221200"/>
              <a:gd name="connsiteY23" fmla="*/ 6502662 h 6502662"/>
              <a:gd name="connsiteX24" fmla="*/ 17198306 w 17221200"/>
              <a:gd name="connsiteY24" fmla="*/ 6502662 h 6502662"/>
              <a:gd name="connsiteX25" fmla="*/ 11368772 w 17221200"/>
              <a:gd name="connsiteY25" fmla="*/ 6502662 h 6502662"/>
              <a:gd name="connsiteX26" fmla="*/ 1 w 17221200"/>
              <a:gd name="connsiteY26" fmla="*/ 6502662 h 6502662"/>
              <a:gd name="connsiteX27" fmla="*/ 1 w 17221200"/>
              <a:gd name="connsiteY27" fmla="*/ 4085110 h 6502662"/>
              <a:gd name="connsiteX28" fmla="*/ 0 w 17221200"/>
              <a:gd name="connsiteY28" fmla="*/ 4085107 h 6502662"/>
              <a:gd name="connsiteX29" fmla="*/ 1 w 17221200"/>
              <a:gd name="connsiteY29" fmla="*/ 4085105 h 6502662"/>
              <a:gd name="connsiteX30" fmla="*/ 1 w 17221200"/>
              <a:gd name="connsiteY30" fmla="*/ 4046706 h 6502662"/>
              <a:gd name="connsiteX31" fmla="*/ 3872 w 17221200"/>
              <a:gd name="connsiteY31" fmla="*/ 4046706 h 6502662"/>
              <a:gd name="connsiteX32" fmla="*/ 30079 w 17221200"/>
              <a:gd name="connsiteY32" fmla="*/ 3786736 h 6502662"/>
              <a:gd name="connsiteX33" fmla="*/ 1480493 w 17221200"/>
              <a:gd name="connsiteY33" fmla="*/ 2604614 h 6502662"/>
              <a:gd name="connsiteX34" fmla="*/ 1631865 w 17221200"/>
              <a:gd name="connsiteY34" fmla="*/ 2612258 h 6502662"/>
              <a:gd name="connsiteX35" fmla="*/ 1676770 w 17221200"/>
              <a:gd name="connsiteY35" fmla="*/ 2619111 h 6502662"/>
              <a:gd name="connsiteX36" fmla="*/ 1714754 w 17221200"/>
              <a:gd name="connsiteY36" fmla="*/ 2540261 h 6502662"/>
              <a:gd name="connsiteX37" fmla="*/ 4032720 w 17221200"/>
              <a:gd name="connsiteY37" fmla="*/ 1160665 h 6502662"/>
              <a:gd name="connsiteX38" fmla="*/ 4466836 w 17221200"/>
              <a:gd name="connsiteY38" fmla="*/ 1196240 h 6502662"/>
              <a:gd name="connsiteX39" fmla="*/ 4650778 w 17221200"/>
              <a:gd name="connsiteY39" fmla="*/ 1234460 h 6502662"/>
              <a:gd name="connsiteX40" fmla="*/ 4704742 w 17221200"/>
              <a:gd name="connsiteY40" fmla="*/ 1087017 h 6502662"/>
              <a:gd name="connsiteX41" fmla="*/ 6344670 w 17221200"/>
              <a:gd name="connsiteY41" fmla="*/ 0 h 6502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7221200" h="6502662">
                <a:moveTo>
                  <a:pt x="6344670" y="0"/>
                </a:moveTo>
                <a:cubicBezTo>
                  <a:pt x="7143317" y="0"/>
                  <a:pt x="7819103" y="526039"/>
                  <a:pt x="8044445" y="1250537"/>
                </a:cubicBezTo>
                <a:lnTo>
                  <a:pt x="8067523" y="1340287"/>
                </a:lnTo>
                <a:lnTo>
                  <a:pt x="8085624" y="1331634"/>
                </a:lnTo>
                <a:cubicBezTo>
                  <a:pt x="8405799" y="1193894"/>
                  <a:pt x="8758640" y="1117600"/>
                  <a:pt x="9129300" y="1117600"/>
                </a:cubicBezTo>
                <a:cubicBezTo>
                  <a:pt x="9220540" y="1117600"/>
                  <a:pt x="9310699" y="1122223"/>
                  <a:pt x="9399558" y="1131247"/>
                </a:cubicBezTo>
                <a:lnTo>
                  <a:pt x="9457105" y="1140030"/>
                </a:lnTo>
                <a:lnTo>
                  <a:pt x="9479224" y="1068773"/>
                </a:lnTo>
                <a:cubicBezTo>
                  <a:pt x="9593655" y="798229"/>
                  <a:pt x="9861544" y="608396"/>
                  <a:pt x="10173771" y="608396"/>
                </a:cubicBezTo>
                <a:cubicBezTo>
                  <a:pt x="10381922" y="608396"/>
                  <a:pt x="10570368" y="692766"/>
                  <a:pt x="10706776" y="829174"/>
                </a:cubicBezTo>
                <a:lnTo>
                  <a:pt x="10718548" y="843442"/>
                </a:lnTo>
                <a:lnTo>
                  <a:pt x="10806869" y="767854"/>
                </a:lnTo>
                <a:cubicBezTo>
                  <a:pt x="11260117" y="402816"/>
                  <a:pt x="11836355" y="184318"/>
                  <a:pt x="12463627" y="184318"/>
                </a:cubicBezTo>
                <a:cubicBezTo>
                  <a:pt x="13284783" y="184318"/>
                  <a:pt x="14018482" y="558762"/>
                  <a:pt x="14503294" y="1146219"/>
                </a:cubicBezTo>
                <a:lnTo>
                  <a:pt x="14639898" y="1328897"/>
                </a:lnTo>
                <a:lnTo>
                  <a:pt x="14695193" y="1302259"/>
                </a:lnTo>
                <a:cubicBezTo>
                  <a:pt x="14910755" y="1211084"/>
                  <a:pt x="15147753" y="1160666"/>
                  <a:pt x="15396527" y="1160666"/>
                </a:cubicBezTo>
                <a:cubicBezTo>
                  <a:pt x="16267235" y="1160666"/>
                  <a:pt x="16993691" y="1778284"/>
                  <a:pt x="17161700" y="2599325"/>
                </a:cubicBezTo>
                <a:lnTo>
                  <a:pt x="17183068" y="2811291"/>
                </a:lnTo>
                <a:lnTo>
                  <a:pt x="17198306" y="2811291"/>
                </a:lnTo>
                <a:lnTo>
                  <a:pt x="17198306" y="2962446"/>
                </a:lnTo>
                <a:lnTo>
                  <a:pt x="17198306" y="4046706"/>
                </a:lnTo>
                <a:lnTo>
                  <a:pt x="17221200" y="4046706"/>
                </a:lnTo>
                <a:lnTo>
                  <a:pt x="17221200" y="6502662"/>
                </a:lnTo>
                <a:lnTo>
                  <a:pt x="17198306" y="6502662"/>
                </a:lnTo>
                <a:lnTo>
                  <a:pt x="11368772" y="6502662"/>
                </a:lnTo>
                <a:lnTo>
                  <a:pt x="1" y="6502662"/>
                </a:lnTo>
                <a:lnTo>
                  <a:pt x="1" y="4085110"/>
                </a:lnTo>
                <a:lnTo>
                  <a:pt x="0" y="4085107"/>
                </a:lnTo>
                <a:lnTo>
                  <a:pt x="1" y="4085105"/>
                </a:lnTo>
                <a:lnTo>
                  <a:pt x="1" y="4046706"/>
                </a:lnTo>
                <a:lnTo>
                  <a:pt x="3872" y="4046706"/>
                </a:lnTo>
                <a:lnTo>
                  <a:pt x="30079" y="3786736"/>
                </a:lnTo>
                <a:cubicBezTo>
                  <a:pt x="168129" y="3112100"/>
                  <a:pt x="765046" y="2604614"/>
                  <a:pt x="1480493" y="2604614"/>
                </a:cubicBezTo>
                <a:cubicBezTo>
                  <a:pt x="1531597" y="2604614"/>
                  <a:pt x="1582095" y="2607203"/>
                  <a:pt x="1631865" y="2612258"/>
                </a:cubicBezTo>
                <a:lnTo>
                  <a:pt x="1676770" y="2619111"/>
                </a:lnTo>
                <a:lnTo>
                  <a:pt x="1714754" y="2540261"/>
                </a:lnTo>
                <a:cubicBezTo>
                  <a:pt x="2161155" y="1718512"/>
                  <a:pt x="3031791" y="1160665"/>
                  <a:pt x="4032720" y="1160665"/>
                </a:cubicBezTo>
                <a:cubicBezTo>
                  <a:pt x="4180584" y="1160665"/>
                  <a:pt x="4325605" y="1172839"/>
                  <a:pt x="4466836" y="1196240"/>
                </a:cubicBezTo>
                <a:lnTo>
                  <a:pt x="4650778" y="1234460"/>
                </a:lnTo>
                <a:lnTo>
                  <a:pt x="4704742" y="1087017"/>
                </a:lnTo>
                <a:cubicBezTo>
                  <a:pt x="4974929" y="448223"/>
                  <a:pt x="5607455" y="0"/>
                  <a:pt x="6344670" y="0"/>
                </a:cubicBezTo>
                <a:close/>
              </a:path>
            </a:pathLst>
          </a:custGeom>
          <a:solidFill>
            <a:srgbClr val="007AD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p:nvPr/>
        </p:nvSpPr>
        <p:spPr bwMode="auto">
          <a:xfrm flipH="1">
            <a:off x="0" y="1600200"/>
            <a:ext cx="12516832" cy="6635468"/>
          </a:xfrm>
          <a:custGeom>
            <a:avLst/>
            <a:gdLst>
              <a:gd name="connsiteX0" fmla="*/ 5530285 w 12188825"/>
              <a:gd name="connsiteY0" fmla="*/ 0 h 6461584"/>
              <a:gd name="connsiteX1" fmla="*/ 7646699 w 12188825"/>
              <a:gd name="connsiteY1" fmla="*/ 876648 h 6461584"/>
              <a:gd name="connsiteX2" fmla="*/ 7748409 w 12188825"/>
              <a:gd name="connsiteY2" fmla="*/ 988557 h 6461584"/>
              <a:gd name="connsiteX3" fmla="*/ 7768773 w 12188825"/>
              <a:gd name="connsiteY3" fmla="*/ 955036 h 6461584"/>
              <a:gd name="connsiteX4" fmla="*/ 9111006 w 12188825"/>
              <a:gd name="connsiteY4" fmla="*/ 241376 h 6461584"/>
              <a:gd name="connsiteX5" fmla="*/ 10721327 w 12188825"/>
              <a:gd name="connsiteY5" fmla="*/ 1694554 h 6461584"/>
              <a:gd name="connsiteX6" fmla="*/ 10724292 w 12188825"/>
              <a:gd name="connsiteY6" fmla="*/ 1753280 h 6461584"/>
              <a:gd name="connsiteX7" fmla="*/ 10848489 w 12188825"/>
              <a:gd name="connsiteY7" fmla="*/ 1737499 h 6461584"/>
              <a:gd name="connsiteX8" fmla="*/ 11212985 w 12188825"/>
              <a:gd name="connsiteY8" fmla="*/ 1719093 h 6461584"/>
              <a:gd name="connsiteX9" fmla="*/ 12103923 w 12188825"/>
              <a:gd name="connsiteY9" fmla="*/ 1831327 h 6461584"/>
              <a:gd name="connsiteX10" fmla="*/ 12188825 w 12188825"/>
              <a:gd name="connsiteY10" fmla="*/ 1855437 h 6461584"/>
              <a:gd name="connsiteX11" fmla="*/ 12188825 w 12188825"/>
              <a:gd name="connsiteY11" fmla="*/ 6461584 h 6461584"/>
              <a:gd name="connsiteX12" fmla="*/ 0 w 12188825"/>
              <a:gd name="connsiteY12" fmla="*/ 6461584 h 6461584"/>
              <a:gd name="connsiteX13" fmla="*/ 0 w 12188825"/>
              <a:gd name="connsiteY13" fmla="*/ 5963537 h 6461584"/>
              <a:gd name="connsiteX14" fmla="*/ 0 w 12188825"/>
              <a:gd name="connsiteY14" fmla="*/ 3291371 h 6461584"/>
              <a:gd name="connsiteX15" fmla="*/ 40110 w 12188825"/>
              <a:gd name="connsiteY15" fmla="*/ 3237732 h 6461584"/>
              <a:gd name="connsiteX16" fmla="*/ 1725990 w 12188825"/>
              <a:gd name="connsiteY16" fmla="*/ 2442676 h 6461584"/>
              <a:gd name="connsiteX17" fmla="*/ 2375676 w 12188825"/>
              <a:gd name="connsiteY17" fmla="*/ 2540900 h 6461584"/>
              <a:gd name="connsiteX18" fmla="*/ 2564435 w 12188825"/>
              <a:gd name="connsiteY18" fmla="*/ 2609986 h 6461584"/>
              <a:gd name="connsiteX19" fmla="*/ 2598030 w 12188825"/>
              <a:gd name="connsiteY19" fmla="*/ 2389857 h 6461584"/>
              <a:gd name="connsiteX20" fmla="*/ 5530285 w 12188825"/>
              <a:gd name="connsiteY20" fmla="*/ 0 h 64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88825" h="6461584">
                <a:moveTo>
                  <a:pt x="5530285" y="0"/>
                </a:moveTo>
                <a:cubicBezTo>
                  <a:pt x="6356796" y="0"/>
                  <a:pt x="7105062" y="335010"/>
                  <a:pt x="7646699" y="876648"/>
                </a:cubicBezTo>
                <a:lnTo>
                  <a:pt x="7748409" y="988557"/>
                </a:lnTo>
                <a:lnTo>
                  <a:pt x="7768773" y="955036"/>
                </a:lnTo>
                <a:cubicBezTo>
                  <a:pt x="8059661" y="524465"/>
                  <a:pt x="8552274" y="241376"/>
                  <a:pt x="9111006" y="241376"/>
                </a:cubicBezTo>
                <a:cubicBezTo>
                  <a:pt x="9949104" y="241376"/>
                  <a:pt x="10638434" y="878326"/>
                  <a:pt x="10721327" y="1694554"/>
                </a:cubicBezTo>
                <a:lnTo>
                  <a:pt x="10724292" y="1753280"/>
                </a:lnTo>
                <a:lnTo>
                  <a:pt x="10848489" y="1737499"/>
                </a:lnTo>
                <a:cubicBezTo>
                  <a:pt x="10968332" y="1725328"/>
                  <a:pt x="11089931" y="1719093"/>
                  <a:pt x="11212985" y="1719093"/>
                </a:cubicBezTo>
                <a:cubicBezTo>
                  <a:pt x="11520621" y="1719093"/>
                  <a:pt x="11819156" y="1758060"/>
                  <a:pt x="12103923" y="1831327"/>
                </a:cubicBezTo>
                <a:lnTo>
                  <a:pt x="12188825" y="1855437"/>
                </a:lnTo>
                <a:lnTo>
                  <a:pt x="12188825" y="6461584"/>
                </a:lnTo>
                <a:lnTo>
                  <a:pt x="0" y="6461584"/>
                </a:lnTo>
                <a:lnTo>
                  <a:pt x="0" y="5963537"/>
                </a:lnTo>
                <a:lnTo>
                  <a:pt x="0" y="3291371"/>
                </a:lnTo>
                <a:lnTo>
                  <a:pt x="40110" y="3237732"/>
                </a:lnTo>
                <a:cubicBezTo>
                  <a:pt x="440830" y="2752172"/>
                  <a:pt x="1047267" y="2442676"/>
                  <a:pt x="1725990" y="2442676"/>
                </a:cubicBezTo>
                <a:cubicBezTo>
                  <a:pt x="1952231" y="2442676"/>
                  <a:pt x="2170440" y="2477065"/>
                  <a:pt x="2375676" y="2540900"/>
                </a:cubicBezTo>
                <a:lnTo>
                  <a:pt x="2564435" y="2609986"/>
                </a:lnTo>
                <a:lnTo>
                  <a:pt x="2598030" y="2389857"/>
                </a:lnTo>
                <a:cubicBezTo>
                  <a:pt x="2877122" y="1025969"/>
                  <a:pt x="4083890" y="0"/>
                  <a:pt x="5530285"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a:xfrm>
            <a:off x="560799" y="457202"/>
            <a:ext cx="4211227" cy="826850"/>
          </a:xfrm>
        </p:spPr>
        <p:txBody>
          <a:bodyPr/>
          <a:lstStyle/>
          <a:p>
            <a:r>
              <a:rPr lang="en-US" dirty="0" err="1" smtClean="0"/>
              <a:t>WiFi</a:t>
            </a:r>
            <a:r>
              <a:rPr lang="en-US" dirty="0" smtClean="0"/>
              <a:t> Network</a:t>
            </a:r>
            <a:endParaRPr lang="en-US" dirty="0"/>
          </a:p>
        </p:txBody>
      </p:sp>
      <p:sp>
        <p:nvSpPr>
          <p:cNvPr id="2" name="Content Placeholder 1"/>
          <p:cNvSpPr>
            <a:spLocks noGrp="1"/>
          </p:cNvSpPr>
          <p:nvPr>
            <p:ph idx="1"/>
          </p:nvPr>
        </p:nvSpPr>
        <p:spPr>
          <a:xfrm>
            <a:off x="2566448" y="3385226"/>
            <a:ext cx="6457432" cy="2475826"/>
          </a:xfrm>
        </p:spPr>
        <p:txBody>
          <a:bodyPr>
            <a:noAutofit/>
          </a:bodyPr>
          <a:lstStyle/>
          <a:p>
            <a:pPr marL="0" indent="0">
              <a:buNone/>
            </a:pPr>
            <a:r>
              <a:rPr lang="en-US" sz="4400" dirty="0" smtClean="0">
                <a:solidFill>
                  <a:sysClr val="windowText" lastClr="000000"/>
                </a:solidFill>
              </a:rPr>
              <a:t>Connect to MSFTOPEN</a:t>
            </a:r>
            <a:br>
              <a:rPr lang="en-US" sz="4400" dirty="0" smtClean="0">
                <a:solidFill>
                  <a:sysClr val="windowText" lastClr="000000"/>
                </a:solidFill>
              </a:rPr>
            </a:br>
            <a:r>
              <a:rPr lang="en-US" sz="4400" dirty="0" smtClean="0">
                <a:solidFill>
                  <a:sysClr val="windowText" lastClr="000000"/>
                </a:solidFill>
              </a:rPr>
              <a:t/>
            </a:r>
            <a:br>
              <a:rPr lang="en-US" sz="4400" dirty="0" smtClean="0">
                <a:solidFill>
                  <a:sysClr val="windowText" lastClr="000000"/>
                </a:solidFill>
              </a:rPr>
            </a:br>
            <a:r>
              <a:rPr lang="en-US" sz="4400" dirty="0" smtClean="0">
                <a:solidFill>
                  <a:sysClr val="windowText" lastClr="000000"/>
                </a:solidFill>
              </a:rPr>
              <a:t>Open your browser to complete the connection</a:t>
            </a:r>
            <a:endParaRPr lang="en-US" sz="4400" dirty="0">
              <a:solidFill>
                <a:sysClr val="windowText" lastClr="000000"/>
              </a:solidFill>
            </a:endParaRPr>
          </a:p>
        </p:txBody>
      </p:sp>
    </p:spTree>
    <p:extLst>
      <p:ext uri="{BB962C8B-B14F-4D97-AF65-F5344CB8AC3E}">
        <p14:creationId xmlns:p14="http://schemas.microsoft.com/office/powerpoint/2010/main" val="1453719184"/>
      </p:ext>
    </p:extLst>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p:cNvSpPr/>
          <p:nvPr/>
        </p:nvSpPr>
        <p:spPr bwMode="auto">
          <a:xfrm>
            <a:off x="0" y="1733007"/>
            <a:ext cx="12516832" cy="4726310"/>
          </a:xfrm>
          <a:custGeom>
            <a:avLst/>
            <a:gdLst>
              <a:gd name="connsiteX0" fmla="*/ 6344670 w 17221200"/>
              <a:gd name="connsiteY0" fmla="*/ 0 h 6502662"/>
              <a:gd name="connsiteX1" fmla="*/ 8044445 w 17221200"/>
              <a:gd name="connsiteY1" fmla="*/ 1250537 h 6502662"/>
              <a:gd name="connsiteX2" fmla="*/ 8067523 w 17221200"/>
              <a:gd name="connsiteY2" fmla="*/ 1340287 h 6502662"/>
              <a:gd name="connsiteX3" fmla="*/ 8085624 w 17221200"/>
              <a:gd name="connsiteY3" fmla="*/ 1331634 h 6502662"/>
              <a:gd name="connsiteX4" fmla="*/ 9129300 w 17221200"/>
              <a:gd name="connsiteY4" fmla="*/ 1117600 h 6502662"/>
              <a:gd name="connsiteX5" fmla="*/ 9399558 w 17221200"/>
              <a:gd name="connsiteY5" fmla="*/ 1131247 h 6502662"/>
              <a:gd name="connsiteX6" fmla="*/ 9457105 w 17221200"/>
              <a:gd name="connsiteY6" fmla="*/ 1140030 h 6502662"/>
              <a:gd name="connsiteX7" fmla="*/ 9479224 w 17221200"/>
              <a:gd name="connsiteY7" fmla="*/ 1068773 h 6502662"/>
              <a:gd name="connsiteX8" fmla="*/ 10173771 w 17221200"/>
              <a:gd name="connsiteY8" fmla="*/ 608396 h 6502662"/>
              <a:gd name="connsiteX9" fmla="*/ 10706776 w 17221200"/>
              <a:gd name="connsiteY9" fmla="*/ 829174 h 6502662"/>
              <a:gd name="connsiteX10" fmla="*/ 10718548 w 17221200"/>
              <a:gd name="connsiteY10" fmla="*/ 843442 h 6502662"/>
              <a:gd name="connsiteX11" fmla="*/ 10806869 w 17221200"/>
              <a:gd name="connsiteY11" fmla="*/ 767854 h 6502662"/>
              <a:gd name="connsiteX12" fmla="*/ 12463627 w 17221200"/>
              <a:gd name="connsiteY12" fmla="*/ 184318 h 6502662"/>
              <a:gd name="connsiteX13" fmla="*/ 14503294 w 17221200"/>
              <a:gd name="connsiteY13" fmla="*/ 1146219 h 6502662"/>
              <a:gd name="connsiteX14" fmla="*/ 14639898 w 17221200"/>
              <a:gd name="connsiteY14" fmla="*/ 1328897 h 6502662"/>
              <a:gd name="connsiteX15" fmla="*/ 14695193 w 17221200"/>
              <a:gd name="connsiteY15" fmla="*/ 1302259 h 6502662"/>
              <a:gd name="connsiteX16" fmla="*/ 15396527 w 17221200"/>
              <a:gd name="connsiteY16" fmla="*/ 1160666 h 6502662"/>
              <a:gd name="connsiteX17" fmla="*/ 17161700 w 17221200"/>
              <a:gd name="connsiteY17" fmla="*/ 2599325 h 6502662"/>
              <a:gd name="connsiteX18" fmla="*/ 17183068 w 17221200"/>
              <a:gd name="connsiteY18" fmla="*/ 2811291 h 6502662"/>
              <a:gd name="connsiteX19" fmla="*/ 17198306 w 17221200"/>
              <a:gd name="connsiteY19" fmla="*/ 2811291 h 6502662"/>
              <a:gd name="connsiteX20" fmla="*/ 17198306 w 17221200"/>
              <a:gd name="connsiteY20" fmla="*/ 2962446 h 6502662"/>
              <a:gd name="connsiteX21" fmla="*/ 17198306 w 17221200"/>
              <a:gd name="connsiteY21" fmla="*/ 4046706 h 6502662"/>
              <a:gd name="connsiteX22" fmla="*/ 17221200 w 17221200"/>
              <a:gd name="connsiteY22" fmla="*/ 4046706 h 6502662"/>
              <a:gd name="connsiteX23" fmla="*/ 17221200 w 17221200"/>
              <a:gd name="connsiteY23" fmla="*/ 6502662 h 6502662"/>
              <a:gd name="connsiteX24" fmla="*/ 17198306 w 17221200"/>
              <a:gd name="connsiteY24" fmla="*/ 6502662 h 6502662"/>
              <a:gd name="connsiteX25" fmla="*/ 11368772 w 17221200"/>
              <a:gd name="connsiteY25" fmla="*/ 6502662 h 6502662"/>
              <a:gd name="connsiteX26" fmla="*/ 1 w 17221200"/>
              <a:gd name="connsiteY26" fmla="*/ 6502662 h 6502662"/>
              <a:gd name="connsiteX27" fmla="*/ 1 w 17221200"/>
              <a:gd name="connsiteY27" fmla="*/ 4085110 h 6502662"/>
              <a:gd name="connsiteX28" fmla="*/ 0 w 17221200"/>
              <a:gd name="connsiteY28" fmla="*/ 4085107 h 6502662"/>
              <a:gd name="connsiteX29" fmla="*/ 1 w 17221200"/>
              <a:gd name="connsiteY29" fmla="*/ 4085105 h 6502662"/>
              <a:gd name="connsiteX30" fmla="*/ 1 w 17221200"/>
              <a:gd name="connsiteY30" fmla="*/ 4046706 h 6502662"/>
              <a:gd name="connsiteX31" fmla="*/ 3872 w 17221200"/>
              <a:gd name="connsiteY31" fmla="*/ 4046706 h 6502662"/>
              <a:gd name="connsiteX32" fmla="*/ 30079 w 17221200"/>
              <a:gd name="connsiteY32" fmla="*/ 3786736 h 6502662"/>
              <a:gd name="connsiteX33" fmla="*/ 1480493 w 17221200"/>
              <a:gd name="connsiteY33" fmla="*/ 2604614 h 6502662"/>
              <a:gd name="connsiteX34" fmla="*/ 1631865 w 17221200"/>
              <a:gd name="connsiteY34" fmla="*/ 2612258 h 6502662"/>
              <a:gd name="connsiteX35" fmla="*/ 1676770 w 17221200"/>
              <a:gd name="connsiteY35" fmla="*/ 2619111 h 6502662"/>
              <a:gd name="connsiteX36" fmla="*/ 1714754 w 17221200"/>
              <a:gd name="connsiteY36" fmla="*/ 2540261 h 6502662"/>
              <a:gd name="connsiteX37" fmla="*/ 4032720 w 17221200"/>
              <a:gd name="connsiteY37" fmla="*/ 1160665 h 6502662"/>
              <a:gd name="connsiteX38" fmla="*/ 4466836 w 17221200"/>
              <a:gd name="connsiteY38" fmla="*/ 1196240 h 6502662"/>
              <a:gd name="connsiteX39" fmla="*/ 4650778 w 17221200"/>
              <a:gd name="connsiteY39" fmla="*/ 1234460 h 6502662"/>
              <a:gd name="connsiteX40" fmla="*/ 4704742 w 17221200"/>
              <a:gd name="connsiteY40" fmla="*/ 1087017 h 6502662"/>
              <a:gd name="connsiteX41" fmla="*/ 6344670 w 17221200"/>
              <a:gd name="connsiteY41" fmla="*/ 0 h 6502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7221200" h="6502662">
                <a:moveTo>
                  <a:pt x="6344670" y="0"/>
                </a:moveTo>
                <a:cubicBezTo>
                  <a:pt x="7143317" y="0"/>
                  <a:pt x="7819103" y="526039"/>
                  <a:pt x="8044445" y="1250537"/>
                </a:cubicBezTo>
                <a:lnTo>
                  <a:pt x="8067523" y="1340287"/>
                </a:lnTo>
                <a:lnTo>
                  <a:pt x="8085624" y="1331634"/>
                </a:lnTo>
                <a:cubicBezTo>
                  <a:pt x="8405799" y="1193894"/>
                  <a:pt x="8758640" y="1117600"/>
                  <a:pt x="9129300" y="1117600"/>
                </a:cubicBezTo>
                <a:cubicBezTo>
                  <a:pt x="9220540" y="1117600"/>
                  <a:pt x="9310699" y="1122223"/>
                  <a:pt x="9399558" y="1131247"/>
                </a:cubicBezTo>
                <a:lnTo>
                  <a:pt x="9457105" y="1140030"/>
                </a:lnTo>
                <a:lnTo>
                  <a:pt x="9479224" y="1068773"/>
                </a:lnTo>
                <a:cubicBezTo>
                  <a:pt x="9593655" y="798229"/>
                  <a:pt x="9861544" y="608396"/>
                  <a:pt x="10173771" y="608396"/>
                </a:cubicBezTo>
                <a:cubicBezTo>
                  <a:pt x="10381922" y="608396"/>
                  <a:pt x="10570368" y="692766"/>
                  <a:pt x="10706776" y="829174"/>
                </a:cubicBezTo>
                <a:lnTo>
                  <a:pt x="10718548" y="843442"/>
                </a:lnTo>
                <a:lnTo>
                  <a:pt x="10806869" y="767854"/>
                </a:lnTo>
                <a:cubicBezTo>
                  <a:pt x="11260117" y="402816"/>
                  <a:pt x="11836355" y="184318"/>
                  <a:pt x="12463627" y="184318"/>
                </a:cubicBezTo>
                <a:cubicBezTo>
                  <a:pt x="13284783" y="184318"/>
                  <a:pt x="14018482" y="558762"/>
                  <a:pt x="14503294" y="1146219"/>
                </a:cubicBezTo>
                <a:lnTo>
                  <a:pt x="14639898" y="1328897"/>
                </a:lnTo>
                <a:lnTo>
                  <a:pt x="14695193" y="1302259"/>
                </a:lnTo>
                <a:cubicBezTo>
                  <a:pt x="14910755" y="1211084"/>
                  <a:pt x="15147753" y="1160666"/>
                  <a:pt x="15396527" y="1160666"/>
                </a:cubicBezTo>
                <a:cubicBezTo>
                  <a:pt x="16267235" y="1160666"/>
                  <a:pt x="16993691" y="1778284"/>
                  <a:pt x="17161700" y="2599325"/>
                </a:cubicBezTo>
                <a:lnTo>
                  <a:pt x="17183068" y="2811291"/>
                </a:lnTo>
                <a:lnTo>
                  <a:pt x="17198306" y="2811291"/>
                </a:lnTo>
                <a:lnTo>
                  <a:pt x="17198306" y="2962446"/>
                </a:lnTo>
                <a:lnTo>
                  <a:pt x="17198306" y="4046706"/>
                </a:lnTo>
                <a:lnTo>
                  <a:pt x="17221200" y="4046706"/>
                </a:lnTo>
                <a:lnTo>
                  <a:pt x="17221200" y="6502662"/>
                </a:lnTo>
                <a:lnTo>
                  <a:pt x="17198306" y="6502662"/>
                </a:lnTo>
                <a:lnTo>
                  <a:pt x="11368772" y="6502662"/>
                </a:lnTo>
                <a:lnTo>
                  <a:pt x="1" y="6502662"/>
                </a:lnTo>
                <a:lnTo>
                  <a:pt x="1" y="4085110"/>
                </a:lnTo>
                <a:lnTo>
                  <a:pt x="0" y="4085107"/>
                </a:lnTo>
                <a:lnTo>
                  <a:pt x="1" y="4085105"/>
                </a:lnTo>
                <a:lnTo>
                  <a:pt x="1" y="4046706"/>
                </a:lnTo>
                <a:lnTo>
                  <a:pt x="3872" y="4046706"/>
                </a:lnTo>
                <a:lnTo>
                  <a:pt x="30079" y="3786736"/>
                </a:lnTo>
                <a:cubicBezTo>
                  <a:pt x="168129" y="3112100"/>
                  <a:pt x="765046" y="2604614"/>
                  <a:pt x="1480493" y="2604614"/>
                </a:cubicBezTo>
                <a:cubicBezTo>
                  <a:pt x="1531597" y="2604614"/>
                  <a:pt x="1582095" y="2607203"/>
                  <a:pt x="1631865" y="2612258"/>
                </a:cubicBezTo>
                <a:lnTo>
                  <a:pt x="1676770" y="2619111"/>
                </a:lnTo>
                <a:lnTo>
                  <a:pt x="1714754" y="2540261"/>
                </a:lnTo>
                <a:cubicBezTo>
                  <a:pt x="2161155" y="1718512"/>
                  <a:pt x="3031791" y="1160665"/>
                  <a:pt x="4032720" y="1160665"/>
                </a:cubicBezTo>
                <a:cubicBezTo>
                  <a:pt x="4180584" y="1160665"/>
                  <a:pt x="4325605" y="1172839"/>
                  <a:pt x="4466836" y="1196240"/>
                </a:cubicBezTo>
                <a:lnTo>
                  <a:pt x="4650778" y="1234460"/>
                </a:lnTo>
                <a:lnTo>
                  <a:pt x="4704742" y="1087017"/>
                </a:lnTo>
                <a:cubicBezTo>
                  <a:pt x="4974929" y="448223"/>
                  <a:pt x="5607455" y="0"/>
                  <a:pt x="6344670" y="0"/>
                </a:cubicBezTo>
                <a:close/>
              </a:path>
            </a:pathLst>
          </a:custGeom>
          <a:solidFill>
            <a:srgbClr val="007AD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p:nvPr/>
        </p:nvSpPr>
        <p:spPr bwMode="auto">
          <a:xfrm>
            <a:off x="0" y="1600200"/>
            <a:ext cx="12516832" cy="6635468"/>
          </a:xfrm>
          <a:custGeom>
            <a:avLst/>
            <a:gdLst>
              <a:gd name="connsiteX0" fmla="*/ 5530285 w 12188825"/>
              <a:gd name="connsiteY0" fmla="*/ 0 h 6461584"/>
              <a:gd name="connsiteX1" fmla="*/ 7646699 w 12188825"/>
              <a:gd name="connsiteY1" fmla="*/ 876648 h 6461584"/>
              <a:gd name="connsiteX2" fmla="*/ 7748409 w 12188825"/>
              <a:gd name="connsiteY2" fmla="*/ 988557 h 6461584"/>
              <a:gd name="connsiteX3" fmla="*/ 7768773 w 12188825"/>
              <a:gd name="connsiteY3" fmla="*/ 955036 h 6461584"/>
              <a:gd name="connsiteX4" fmla="*/ 9111006 w 12188825"/>
              <a:gd name="connsiteY4" fmla="*/ 241376 h 6461584"/>
              <a:gd name="connsiteX5" fmla="*/ 10721327 w 12188825"/>
              <a:gd name="connsiteY5" fmla="*/ 1694554 h 6461584"/>
              <a:gd name="connsiteX6" fmla="*/ 10724292 w 12188825"/>
              <a:gd name="connsiteY6" fmla="*/ 1753280 h 6461584"/>
              <a:gd name="connsiteX7" fmla="*/ 10848489 w 12188825"/>
              <a:gd name="connsiteY7" fmla="*/ 1737499 h 6461584"/>
              <a:gd name="connsiteX8" fmla="*/ 11212985 w 12188825"/>
              <a:gd name="connsiteY8" fmla="*/ 1719093 h 6461584"/>
              <a:gd name="connsiteX9" fmla="*/ 12103923 w 12188825"/>
              <a:gd name="connsiteY9" fmla="*/ 1831327 h 6461584"/>
              <a:gd name="connsiteX10" fmla="*/ 12188825 w 12188825"/>
              <a:gd name="connsiteY10" fmla="*/ 1855437 h 6461584"/>
              <a:gd name="connsiteX11" fmla="*/ 12188825 w 12188825"/>
              <a:gd name="connsiteY11" fmla="*/ 6461584 h 6461584"/>
              <a:gd name="connsiteX12" fmla="*/ 0 w 12188825"/>
              <a:gd name="connsiteY12" fmla="*/ 6461584 h 6461584"/>
              <a:gd name="connsiteX13" fmla="*/ 0 w 12188825"/>
              <a:gd name="connsiteY13" fmla="*/ 5963537 h 6461584"/>
              <a:gd name="connsiteX14" fmla="*/ 0 w 12188825"/>
              <a:gd name="connsiteY14" fmla="*/ 3291371 h 6461584"/>
              <a:gd name="connsiteX15" fmla="*/ 40110 w 12188825"/>
              <a:gd name="connsiteY15" fmla="*/ 3237732 h 6461584"/>
              <a:gd name="connsiteX16" fmla="*/ 1725990 w 12188825"/>
              <a:gd name="connsiteY16" fmla="*/ 2442676 h 6461584"/>
              <a:gd name="connsiteX17" fmla="*/ 2375676 w 12188825"/>
              <a:gd name="connsiteY17" fmla="*/ 2540900 h 6461584"/>
              <a:gd name="connsiteX18" fmla="*/ 2564435 w 12188825"/>
              <a:gd name="connsiteY18" fmla="*/ 2609986 h 6461584"/>
              <a:gd name="connsiteX19" fmla="*/ 2598030 w 12188825"/>
              <a:gd name="connsiteY19" fmla="*/ 2389857 h 6461584"/>
              <a:gd name="connsiteX20" fmla="*/ 5530285 w 12188825"/>
              <a:gd name="connsiteY20" fmla="*/ 0 h 64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88825" h="6461584">
                <a:moveTo>
                  <a:pt x="5530285" y="0"/>
                </a:moveTo>
                <a:cubicBezTo>
                  <a:pt x="6356796" y="0"/>
                  <a:pt x="7105062" y="335010"/>
                  <a:pt x="7646699" y="876648"/>
                </a:cubicBezTo>
                <a:lnTo>
                  <a:pt x="7748409" y="988557"/>
                </a:lnTo>
                <a:lnTo>
                  <a:pt x="7768773" y="955036"/>
                </a:lnTo>
                <a:cubicBezTo>
                  <a:pt x="8059661" y="524465"/>
                  <a:pt x="8552274" y="241376"/>
                  <a:pt x="9111006" y="241376"/>
                </a:cubicBezTo>
                <a:cubicBezTo>
                  <a:pt x="9949104" y="241376"/>
                  <a:pt x="10638434" y="878326"/>
                  <a:pt x="10721327" y="1694554"/>
                </a:cubicBezTo>
                <a:lnTo>
                  <a:pt x="10724292" y="1753280"/>
                </a:lnTo>
                <a:lnTo>
                  <a:pt x="10848489" y="1737499"/>
                </a:lnTo>
                <a:cubicBezTo>
                  <a:pt x="10968332" y="1725328"/>
                  <a:pt x="11089931" y="1719093"/>
                  <a:pt x="11212985" y="1719093"/>
                </a:cubicBezTo>
                <a:cubicBezTo>
                  <a:pt x="11520621" y="1719093"/>
                  <a:pt x="11819156" y="1758060"/>
                  <a:pt x="12103923" y="1831327"/>
                </a:cubicBezTo>
                <a:lnTo>
                  <a:pt x="12188825" y="1855437"/>
                </a:lnTo>
                <a:lnTo>
                  <a:pt x="12188825" y="6461584"/>
                </a:lnTo>
                <a:lnTo>
                  <a:pt x="0" y="6461584"/>
                </a:lnTo>
                <a:lnTo>
                  <a:pt x="0" y="5963537"/>
                </a:lnTo>
                <a:lnTo>
                  <a:pt x="0" y="3291371"/>
                </a:lnTo>
                <a:lnTo>
                  <a:pt x="40110" y="3237732"/>
                </a:lnTo>
                <a:cubicBezTo>
                  <a:pt x="440830" y="2752172"/>
                  <a:pt x="1047267" y="2442676"/>
                  <a:pt x="1725990" y="2442676"/>
                </a:cubicBezTo>
                <a:cubicBezTo>
                  <a:pt x="1952231" y="2442676"/>
                  <a:pt x="2170440" y="2477065"/>
                  <a:pt x="2375676" y="2540900"/>
                </a:cubicBezTo>
                <a:lnTo>
                  <a:pt x="2564435" y="2609986"/>
                </a:lnTo>
                <a:lnTo>
                  <a:pt x="2598030" y="2389857"/>
                </a:lnTo>
                <a:cubicBezTo>
                  <a:pt x="2877122" y="1025969"/>
                  <a:pt x="4083890" y="0"/>
                  <a:pt x="553028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itle 6"/>
          <p:cNvSpPr txBox="1">
            <a:spLocks/>
          </p:cNvSpPr>
          <p:nvPr/>
        </p:nvSpPr>
        <p:spPr>
          <a:xfrm>
            <a:off x="560799" y="457202"/>
            <a:ext cx="4211227" cy="826850"/>
          </a:xfrm>
          <a:prstGeom prst="rect">
            <a:avLst/>
          </a:prstGeom>
        </p:spPr>
        <p:txBody>
          <a:bodyPr vert="horz" lIns="91440" tIns="45720" rIns="91440" bIns="45720" rtlCol="0" anchor="b">
            <a:noAutofit/>
          </a:bodyPr>
          <a:lstStyle>
            <a:lvl1pPr algn="l" defTabSz="914126" rtl="0" eaLnBrk="1" latinLnBrk="0" hangingPunct="1">
              <a:lnSpc>
                <a:spcPct val="90000"/>
              </a:lnSpc>
              <a:spcBef>
                <a:spcPct val="0"/>
              </a:spcBef>
              <a:buNone/>
              <a:defRPr sz="3999" kern="1200">
                <a:solidFill>
                  <a:schemeClr val="bg1"/>
                </a:solidFill>
                <a:latin typeface="+mj-lt"/>
                <a:ea typeface="+mj-ea"/>
                <a:cs typeface="+mj-cs"/>
              </a:defRPr>
            </a:lvl1pPr>
          </a:lstStyle>
          <a:p>
            <a:r>
              <a:rPr lang="en-US" dirty="0" smtClean="0"/>
              <a:t>Grab the Content</a:t>
            </a:r>
            <a:endParaRPr lang="en-US" dirty="0"/>
          </a:p>
        </p:txBody>
      </p:sp>
      <p:sp>
        <p:nvSpPr>
          <p:cNvPr id="7" name="Content Placeholder 1"/>
          <p:cNvSpPr>
            <a:spLocks noGrp="1"/>
          </p:cNvSpPr>
          <p:nvPr>
            <p:ph idx="1"/>
          </p:nvPr>
        </p:nvSpPr>
        <p:spPr>
          <a:xfrm>
            <a:off x="3403026" y="3789396"/>
            <a:ext cx="7793510" cy="2475826"/>
          </a:xfrm>
        </p:spPr>
        <p:txBody>
          <a:bodyPr>
            <a:noAutofit/>
          </a:bodyPr>
          <a:lstStyle/>
          <a:p>
            <a:pPr marL="0" indent="0">
              <a:buNone/>
            </a:pPr>
            <a:r>
              <a:rPr lang="en-US" sz="4400" dirty="0" smtClean="0">
                <a:solidFill>
                  <a:sysClr val="windowText" lastClr="000000"/>
                </a:solidFill>
              </a:rPr>
              <a:t>You can download the slides and demos/labs for today from:</a:t>
            </a:r>
            <a:br>
              <a:rPr lang="en-US" sz="4400" dirty="0" smtClean="0">
                <a:solidFill>
                  <a:sysClr val="windowText" lastClr="000000"/>
                </a:solidFill>
              </a:rPr>
            </a:br>
            <a:r>
              <a:rPr lang="en-US" sz="4400" dirty="0" smtClean="0">
                <a:solidFill>
                  <a:sysClr val="windowText" lastClr="000000"/>
                </a:solidFill>
              </a:rPr>
              <a:t/>
            </a:r>
            <a:br>
              <a:rPr lang="en-US" sz="4400" dirty="0" smtClean="0">
                <a:solidFill>
                  <a:sysClr val="windowText" lastClr="000000"/>
                </a:solidFill>
              </a:rPr>
            </a:br>
            <a:r>
              <a:rPr lang="en-US" sz="4400" dirty="0" smtClean="0">
                <a:solidFill>
                  <a:sysClr val="windowText" lastClr="000000"/>
                </a:solidFill>
              </a:rPr>
              <a:t>http://aka.ms/CloudDevCamp14</a:t>
            </a:r>
            <a:endParaRPr lang="en-US" sz="4400" dirty="0">
              <a:solidFill>
                <a:sysClr val="windowText" lastClr="000000"/>
              </a:solidFill>
            </a:endParaRPr>
          </a:p>
        </p:txBody>
      </p:sp>
    </p:spTree>
    <p:extLst>
      <p:ext uri="{BB962C8B-B14F-4D97-AF65-F5344CB8AC3E}">
        <p14:creationId xmlns:p14="http://schemas.microsoft.com/office/powerpoint/2010/main" val="1166281591"/>
      </p:ext>
    </p:extLst>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p:cNvSpPr/>
          <p:nvPr/>
        </p:nvSpPr>
        <p:spPr bwMode="auto">
          <a:xfrm flipH="1">
            <a:off x="0" y="1733007"/>
            <a:ext cx="12516832" cy="4726310"/>
          </a:xfrm>
          <a:custGeom>
            <a:avLst/>
            <a:gdLst>
              <a:gd name="connsiteX0" fmla="*/ 6344670 w 17221200"/>
              <a:gd name="connsiteY0" fmla="*/ 0 h 6502662"/>
              <a:gd name="connsiteX1" fmla="*/ 8044445 w 17221200"/>
              <a:gd name="connsiteY1" fmla="*/ 1250537 h 6502662"/>
              <a:gd name="connsiteX2" fmla="*/ 8067523 w 17221200"/>
              <a:gd name="connsiteY2" fmla="*/ 1340287 h 6502662"/>
              <a:gd name="connsiteX3" fmla="*/ 8085624 w 17221200"/>
              <a:gd name="connsiteY3" fmla="*/ 1331634 h 6502662"/>
              <a:gd name="connsiteX4" fmla="*/ 9129300 w 17221200"/>
              <a:gd name="connsiteY4" fmla="*/ 1117600 h 6502662"/>
              <a:gd name="connsiteX5" fmla="*/ 9399558 w 17221200"/>
              <a:gd name="connsiteY5" fmla="*/ 1131247 h 6502662"/>
              <a:gd name="connsiteX6" fmla="*/ 9457105 w 17221200"/>
              <a:gd name="connsiteY6" fmla="*/ 1140030 h 6502662"/>
              <a:gd name="connsiteX7" fmla="*/ 9479224 w 17221200"/>
              <a:gd name="connsiteY7" fmla="*/ 1068773 h 6502662"/>
              <a:gd name="connsiteX8" fmla="*/ 10173771 w 17221200"/>
              <a:gd name="connsiteY8" fmla="*/ 608396 h 6502662"/>
              <a:gd name="connsiteX9" fmla="*/ 10706776 w 17221200"/>
              <a:gd name="connsiteY9" fmla="*/ 829174 h 6502662"/>
              <a:gd name="connsiteX10" fmla="*/ 10718548 w 17221200"/>
              <a:gd name="connsiteY10" fmla="*/ 843442 h 6502662"/>
              <a:gd name="connsiteX11" fmla="*/ 10806869 w 17221200"/>
              <a:gd name="connsiteY11" fmla="*/ 767854 h 6502662"/>
              <a:gd name="connsiteX12" fmla="*/ 12463627 w 17221200"/>
              <a:gd name="connsiteY12" fmla="*/ 184318 h 6502662"/>
              <a:gd name="connsiteX13" fmla="*/ 14503294 w 17221200"/>
              <a:gd name="connsiteY13" fmla="*/ 1146219 h 6502662"/>
              <a:gd name="connsiteX14" fmla="*/ 14639898 w 17221200"/>
              <a:gd name="connsiteY14" fmla="*/ 1328897 h 6502662"/>
              <a:gd name="connsiteX15" fmla="*/ 14695193 w 17221200"/>
              <a:gd name="connsiteY15" fmla="*/ 1302259 h 6502662"/>
              <a:gd name="connsiteX16" fmla="*/ 15396527 w 17221200"/>
              <a:gd name="connsiteY16" fmla="*/ 1160666 h 6502662"/>
              <a:gd name="connsiteX17" fmla="*/ 17161700 w 17221200"/>
              <a:gd name="connsiteY17" fmla="*/ 2599325 h 6502662"/>
              <a:gd name="connsiteX18" fmla="*/ 17183068 w 17221200"/>
              <a:gd name="connsiteY18" fmla="*/ 2811291 h 6502662"/>
              <a:gd name="connsiteX19" fmla="*/ 17198306 w 17221200"/>
              <a:gd name="connsiteY19" fmla="*/ 2811291 h 6502662"/>
              <a:gd name="connsiteX20" fmla="*/ 17198306 w 17221200"/>
              <a:gd name="connsiteY20" fmla="*/ 2962446 h 6502662"/>
              <a:gd name="connsiteX21" fmla="*/ 17198306 w 17221200"/>
              <a:gd name="connsiteY21" fmla="*/ 4046706 h 6502662"/>
              <a:gd name="connsiteX22" fmla="*/ 17221200 w 17221200"/>
              <a:gd name="connsiteY22" fmla="*/ 4046706 h 6502662"/>
              <a:gd name="connsiteX23" fmla="*/ 17221200 w 17221200"/>
              <a:gd name="connsiteY23" fmla="*/ 6502662 h 6502662"/>
              <a:gd name="connsiteX24" fmla="*/ 17198306 w 17221200"/>
              <a:gd name="connsiteY24" fmla="*/ 6502662 h 6502662"/>
              <a:gd name="connsiteX25" fmla="*/ 11368772 w 17221200"/>
              <a:gd name="connsiteY25" fmla="*/ 6502662 h 6502662"/>
              <a:gd name="connsiteX26" fmla="*/ 1 w 17221200"/>
              <a:gd name="connsiteY26" fmla="*/ 6502662 h 6502662"/>
              <a:gd name="connsiteX27" fmla="*/ 1 w 17221200"/>
              <a:gd name="connsiteY27" fmla="*/ 4085110 h 6502662"/>
              <a:gd name="connsiteX28" fmla="*/ 0 w 17221200"/>
              <a:gd name="connsiteY28" fmla="*/ 4085107 h 6502662"/>
              <a:gd name="connsiteX29" fmla="*/ 1 w 17221200"/>
              <a:gd name="connsiteY29" fmla="*/ 4085105 h 6502662"/>
              <a:gd name="connsiteX30" fmla="*/ 1 w 17221200"/>
              <a:gd name="connsiteY30" fmla="*/ 4046706 h 6502662"/>
              <a:gd name="connsiteX31" fmla="*/ 3872 w 17221200"/>
              <a:gd name="connsiteY31" fmla="*/ 4046706 h 6502662"/>
              <a:gd name="connsiteX32" fmla="*/ 30079 w 17221200"/>
              <a:gd name="connsiteY32" fmla="*/ 3786736 h 6502662"/>
              <a:gd name="connsiteX33" fmla="*/ 1480493 w 17221200"/>
              <a:gd name="connsiteY33" fmla="*/ 2604614 h 6502662"/>
              <a:gd name="connsiteX34" fmla="*/ 1631865 w 17221200"/>
              <a:gd name="connsiteY34" fmla="*/ 2612258 h 6502662"/>
              <a:gd name="connsiteX35" fmla="*/ 1676770 w 17221200"/>
              <a:gd name="connsiteY35" fmla="*/ 2619111 h 6502662"/>
              <a:gd name="connsiteX36" fmla="*/ 1714754 w 17221200"/>
              <a:gd name="connsiteY36" fmla="*/ 2540261 h 6502662"/>
              <a:gd name="connsiteX37" fmla="*/ 4032720 w 17221200"/>
              <a:gd name="connsiteY37" fmla="*/ 1160665 h 6502662"/>
              <a:gd name="connsiteX38" fmla="*/ 4466836 w 17221200"/>
              <a:gd name="connsiteY38" fmla="*/ 1196240 h 6502662"/>
              <a:gd name="connsiteX39" fmla="*/ 4650778 w 17221200"/>
              <a:gd name="connsiteY39" fmla="*/ 1234460 h 6502662"/>
              <a:gd name="connsiteX40" fmla="*/ 4704742 w 17221200"/>
              <a:gd name="connsiteY40" fmla="*/ 1087017 h 6502662"/>
              <a:gd name="connsiteX41" fmla="*/ 6344670 w 17221200"/>
              <a:gd name="connsiteY41" fmla="*/ 0 h 6502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7221200" h="6502662">
                <a:moveTo>
                  <a:pt x="6344670" y="0"/>
                </a:moveTo>
                <a:cubicBezTo>
                  <a:pt x="7143317" y="0"/>
                  <a:pt x="7819103" y="526039"/>
                  <a:pt x="8044445" y="1250537"/>
                </a:cubicBezTo>
                <a:lnTo>
                  <a:pt x="8067523" y="1340287"/>
                </a:lnTo>
                <a:lnTo>
                  <a:pt x="8085624" y="1331634"/>
                </a:lnTo>
                <a:cubicBezTo>
                  <a:pt x="8405799" y="1193894"/>
                  <a:pt x="8758640" y="1117600"/>
                  <a:pt x="9129300" y="1117600"/>
                </a:cubicBezTo>
                <a:cubicBezTo>
                  <a:pt x="9220540" y="1117600"/>
                  <a:pt x="9310699" y="1122223"/>
                  <a:pt x="9399558" y="1131247"/>
                </a:cubicBezTo>
                <a:lnTo>
                  <a:pt x="9457105" y="1140030"/>
                </a:lnTo>
                <a:lnTo>
                  <a:pt x="9479224" y="1068773"/>
                </a:lnTo>
                <a:cubicBezTo>
                  <a:pt x="9593655" y="798229"/>
                  <a:pt x="9861544" y="608396"/>
                  <a:pt x="10173771" y="608396"/>
                </a:cubicBezTo>
                <a:cubicBezTo>
                  <a:pt x="10381922" y="608396"/>
                  <a:pt x="10570368" y="692766"/>
                  <a:pt x="10706776" y="829174"/>
                </a:cubicBezTo>
                <a:lnTo>
                  <a:pt x="10718548" y="843442"/>
                </a:lnTo>
                <a:lnTo>
                  <a:pt x="10806869" y="767854"/>
                </a:lnTo>
                <a:cubicBezTo>
                  <a:pt x="11260117" y="402816"/>
                  <a:pt x="11836355" y="184318"/>
                  <a:pt x="12463627" y="184318"/>
                </a:cubicBezTo>
                <a:cubicBezTo>
                  <a:pt x="13284783" y="184318"/>
                  <a:pt x="14018482" y="558762"/>
                  <a:pt x="14503294" y="1146219"/>
                </a:cubicBezTo>
                <a:lnTo>
                  <a:pt x="14639898" y="1328897"/>
                </a:lnTo>
                <a:lnTo>
                  <a:pt x="14695193" y="1302259"/>
                </a:lnTo>
                <a:cubicBezTo>
                  <a:pt x="14910755" y="1211084"/>
                  <a:pt x="15147753" y="1160666"/>
                  <a:pt x="15396527" y="1160666"/>
                </a:cubicBezTo>
                <a:cubicBezTo>
                  <a:pt x="16267235" y="1160666"/>
                  <a:pt x="16993691" y="1778284"/>
                  <a:pt x="17161700" y="2599325"/>
                </a:cubicBezTo>
                <a:lnTo>
                  <a:pt x="17183068" y="2811291"/>
                </a:lnTo>
                <a:lnTo>
                  <a:pt x="17198306" y="2811291"/>
                </a:lnTo>
                <a:lnTo>
                  <a:pt x="17198306" y="2962446"/>
                </a:lnTo>
                <a:lnTo>
                  <a:pt x="17198306" y="4046706"/>
                </a:lnTo>
                <a:lnTo>
                  <a:pt x="17221200" y="4046706"/>
                </a:lnTo>
                <a:lnTo>
                  <a:pt x="17221200" y="6502662"/>
                </a:lnTo>
                <a:lnTo>
                  <a:pt x="17198306" y="6502662"/>
                </a:lnTo>
                <a:lnTo>
                  <a:pt x="11368772" y="6502662"/>
                </a:lnTo>
                <a:lnTo>
                  <a:pt x="1" y="6502662"/>
                </a:lnTo>
                <a:lnTo>
                  <a:pt x="1" y="4085110"/>
                </a:lnTo>
                <a:lnTo>
                  <a:pt x="0" y="4085107"/>
                </a:lnTo>
                <a:lnTo>
                  <a:pt x="1" y="4085105"/>
                </a:lnTo>
                <a:lnTo>
                  <a:pt x="1" y="4046706"/>
                </a:lnTo>
                <a:lnTo>
                  <a:pt x="3872" y="4046706"/>
                </a:lnTo>
                <a:lnTo>
                  <a:pt x="30079" y="3786736"/>
                </a:lnTo>
                <a:cubicBezTo>
                  <a:pt x="168129" y="3112100"/>
                  <a:pt x="765046" y="2604614"/>
                  <a:pt x="1480493" y="2604614"/>
                </a:cubicBezTo>
                <a:cubicBezTo>
                  <a:pt x="1531597" y="2604614"/>
                  <a:pt x="1582095" y="2607203"/>
                  <a:pt x="1631865" y="2612258"/>
                </a:cubicBezTo>
                <a:lnTo>
                  <a:pt x="1676770" y="2619111"/>
                </a:lnTo>
                <a:lnTo>
                  <a:pt x="1714754" y="2540261"/>
                </a:lnTo>
                <a:cubicBezTo>
                  <a:pt x="2161155" y="1718512"/>
                  <a:pt x="3031791" y="1160665"/>
                  <a:pt x="4032720" y="1160665"/>
                </a:cubicBezTo>
                <a:cubicBezTo>
                  <a:pt x="4180584" y="1160665"/>
                  <a:pt x="4325605" y="1172839"/>
                  <a:pt x="4466836" y="1196240"/>
                </a:cubicBezTo>
                <a:lnTo>
                  <a:pt x="4650778" y="1234460"/>
                </a:lnTo>
                <a:lnTo>
                  <a:pt x="4704742" y="1087017"/>
                </a:lnTo>
                <a:cubicBezTo>
                  <a:pt x="4974929" y="448223"/>
                  <a:pt x="5607455" y="0"/>
                  <a:pt x="6344670" y="0"/>
                </a:cubicBezTo>
                <a:close/>
              </a:path>
            </a:pathLst>
          </a:custGeom>
          <a:solidFill>
            <a:srgbClr val="007AD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p:nvPr/>
        </p:nvSpPr>
        <p:spPr bwMode="auto">
          <a:xfrm flipH="1">
            <a:off x="0" y="1600200"/>
            <a:ext cx="12516832" cy="6635468"/>
          </a:xfrm>
          <a:custGeom>
            <a:avLst/>
            <a:gdLst>
              <a:gd name="connsiteX0" fmla="*/ 5530285 w 12188825"/>
              <a:gd name="connsiteY0" fmla="*/ 0 h 6461584"/>
              <a:gd name="connsiteX1" fmla="*/ 7646699 w 12188825"/>
              <a:gd name="connsiteY1" fmla="*/ 876648 h 6461584"/>
              <a:gd name="connsiteX2" fmla="*/ 7748409 w 12188825"/>
              <a:gd name="connsiteY2" fmla="*/ 988557 h 6461584"/>
              <a:gd name="connsiteX3" fmla="*/ 7768773 w 12188825"/>
              <a:gd name="connsiteY3" fmla="*/ 955036 h 6461584"/>
              <a:gd name="connsiteX4" fmla="*/ 9111006 w 12188825"/>
              <a:gd name="connsiteY4" fmla="*/ 241376 h 6461584"/>
              <a:gd name="connsiteX5" fmla="*/ 10721327 w 12188825"/>
              <a:gd name="connsiteY5" fmla="*/ 1694554 h 6461584"/>
              <a:gd name="connsiteX6" fmla="*/ 10724292 w 12188825"/>
              <a:gd name="connsiteY6" fmla="*/ 1753280 h 6461584"/>
              <a:gd name="connsiteX7" fmla="*/ 10848489 w 12188825"/>
              <a:gd name="connsiteY7" fmla="*/ 1737499 h 6461584"/>
              <a:gd name="connsiteX8" fmla="*/ 11212985 w 12188825"/>
              <a:gd name="connsiteY8" fmla="*/ 1719093 h 6461584"/>
              <a:gd name="connsiteX9" fmla="*/ 12103923 w 12188825"/>
              <a:gd name="connsiteY9" fmla="*/ 1831327 h 6461584"/>
              <a:gd name="connsiteX10" fmla="*/ 12188825 w 12188825"/>
              <a:gd name="connsiteY10" fmla="*/ 1855437 h 6461584"/>
              <a:gd name="connsiteX11" fmla="*/ 12188825 w 12188825"/>
              <a:gd name="connsiteY11" fmla="*/ 6461584 h 6461584"/>
              <a:gd name="connsiteX12" fmla="*/ 0 w 12188825"/>
              <a:gd name="connsiteY12" fmla="*/ 6461584 h 6461584"/>
              <a:gd name="connsiteX13" fmla="*/ 0 w 12188825"/>
              <a:gd name="connsiteY13" fmla="*/ 5963537 h 6461584"/>
              <a:gd name="connsiteX14" fmla="*/ 0 w 12188825"/>
              <a:gd name="connsiteY14" fmla="*/ 3291371 h 6461584"/>
              <a:gd name="connsiteX15" fmla="*/ 40110 w 12188825"/>
              <a:gd name="connsiteY15" fmla="*/ 3237732 h 6461584"/>
              <a:gd name="connsiteX16" fmla="*/ 1725990 w 12188825"/>
              <a:gd name="connsiteY16" fmla="*/ 2442676 h 6461584"/>
              <a:gd name="connsiteX17" fmla="*/ 2375676 w 12188825"/>
              <a:gd name="connsiteY17" fmla="*/ 2540900 h 6461584"/>
              <a:gd name="connsiteX18" fmla="*/ 2564435 w 12188825"/>
              <a:gd name="connsiteY18" fmla="*/ 2609986 h 6461584"/>
              <a:gd name="connsiteX19" fmla="*/ 2598030 w 12188825"/>
              <a:gd name="connsiteY19" fmla="*/ 2389857 h 6461584"/>
              <a:gd name="connsiteX20" fmla="*/ 5530285 w 12188825"/>
              <a:gd name="connsiteY20" fmla="*/ 0 h 64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88825" h="6461584">
                <a:moveTo>
                  <a:pt x="5530285" y="0"/>
                </a:moveTo>
                <a:cubicBezTo>
                  <a:pt x="6356796" y="0"/>
                  <a:pt x="7105062" y="335010"/>
                  <a:pt x="7646699" y="876648"/>
                </a:cubicBezTo>
                <a:lnTo>
                  <a:pt x="7748409" y="988557"/>
                </a:lnTo>
                <a:lnTo>
                  <a:pt x="7768773" y="955036"/>
                </a:lnTo>
                <a:cubicBezTo>
                  <a:pt x="8059661" y="524465"/>
                  <a:pt x="8552274" y="241376"/>
                  <a:pt x="9111006" y="241376"/>
                </a:cubicBezTo>
                <a:cubicBezTo>
                  <a:pt x="9949104" y="241376"/>
                  <a:pt x="10638434" y="878326"/>
                  <a:pt x="10721327" y="1694554"/>
                </a:cubicBezTo>
                <a:lnTo>
                  <a:pt x="10724292" y="1753280"/>
                </a:lnTo>
                <a:lnTo>
                  <a:pt x="10848489" y="1737499"/>
                </a:lnTo>
                <a:cubicBezTo>
                  <a:pt x="10968332" y="1725328"/>
                  <a:pt x="11089931" y="1719093"/>
                  <a:pt x="11212985" y="1719093"/>
                </a:cubicBezTo>
                <a:cubicBezTo>
                  <a:pt x="11520621" y="1719093"/>
                  <a:pt x="11819156" y="1758060"/>
                  <a:pt x="12103923" y="1831327"/>
                </a:cubicBezTo>
                <a:lnTo>
                  <a:pt x="12188825" y="1855437"/>
                </a:lnTo>
                <a:lnTo>
                  <a:pt x="12188825" y="6461584"/>
                </a:lnTo>
                <a:lnTo>
                  <a:pt x="0" y="6461584"/>
                </a:lnTo>
                <a:lnTo>
                  <a:pt x="0" y="5963537"/>
                </a:lnTo>
                <a:lnTo>
                  <a:pt x="0" y="3291371"/>
                </a:lnTo>
                <a:lnTo>
                  <a:pt x="40110" y="3237732"/>
                </a:lnTo>
                <a:cubicBezTo>
                  <a:pt x="440830" y="2752172"/>
                  <a:pt x="1047267" y="2442676"/>
                  <a:pt x="1725990" y="2442676"/>
                </a:cubicBezTo>
                <a:cubicBezTo>
                  <a:pt x="1952231" y="2442676"/>
                  <a:pt x="2170440" y="2477065"/>
                  <a:pt x="2375676" y="2540900"/>
                </a:cubicBezTo>
                <a:lnTo>
                  <a:pt x="2564435" y="2609986"/>
                </a:lnTo>
                <a:lnTo>
                  <a:pt x="2598030" y="2389857"/>
                </a:lnTo>
                <a:cubicBezTo>
                  <a:pt x="2877122" y="1025969"/>
                  <a:pt x="4083890" y="0"/>
                  <a:pt x="5530285"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a:xfrm>
            <a:off x="560799" y="457202"/>
            <a:ext cx="4211227" cy="826850"/>
          </a:xfrm>
        </p:spPr>
        <p:txBody>
          <a:bodyPr/>
          <a:lstStyle/>
          <a:p>
            <a:r>
              <a:rPr lang="en-US" dirty="0" smtClean="0"/>
              <a:t>Fork the Content</a:t>
            </a:r>
            <a:endParaRPr lang="en-US" dirty="0"/>
          </a:p>
        </p:txBody>
      </p:sp>
      <p:sp>
        <p:nvSpPr>
          <p:cNvPr id="2" name="Content Placeholder 1"/>
          <p:cNvSpPr>
            <a:spLocks noGrp="1"/>
          </p:cNvSpPr>
          <p:nvPr>
            <p:ph idx="1"/>
          </p:nvPr>
        </p:nvSpPr>
        <p:spPr>
          <a:xfrm>
            <a:off x="1165665" y="3822971"/>
            <a:ext cx="9184566" cy="2475826"/>
          </a:xfrm>
        </p:spPr>
        <p:txBody>
          <a:bodyPr>
            <a:noAutofit/>
          </a:bodyPr>
          <a:lstStyle/>
          <a:p>
            <a:pPr marL="0" indent="0">
              <a:buNone/>
            </a:pPr>
            <a:r>
              <a:rPr lang="en-US" sz="4400" dirty="0" smtClean="0">
                <a:solidFill>
                  <a:sysClr val="windowText" lastClr="000000"/>
                </a:solidFill>
              </a:rPr>
              <a:t>You can also fork the content </a:t>
            </a:r>
            <a:r>
              <a:rPr lang="en-US" sz="4400" dirty="0">
                <a:solidFill>
                  <a:sysClr val="windowText" lastClr="000000"/>
                </a:solidFill>
              </a:rPr>
              <a:t>from GitHub:</a:t>
            </a:r>
            <a:br>
              <a:rPr lang="en-US" sz="4400" dirty="0">
                <a:solidFill>
                  <a:sysClr val="windowText" lastClr="000000"/>
                </a:solidFill>
              </a:rPr>
            </a:br>
            <a:r>
              <a:rPr lang="en-US" sz="4400" dirty="0">
                <a:solidFill>
                  <a:sysClr val="windowText" lastClr="000000"/>
                </a:solidFill>
              </a:rPr>
              <a:t/>
            </a:r>
            <a:br>
              <a:rPr lang="en-US" sz="4400" dirty="0">
                <a:solidFill>
                  <a:sysClr val="windowText" lastClr="000000"/>
                </a:solidFill>
              </a:rPr>
            </a:br>
            <a:r>
              <a:rPr lang="en-US" sz="4400" dirty="0">
                <a:solidFill>
                  <a:sysClr val="windowText" lastClr="000000"/>
                </a:solidFill>
              </a:rPr>
              <a:t>http://</a:t>
            </a:r>
            <a:r>
              <a:rPr lang="en-US" sz="4400" dirty="0" smtClean="0">
                <a:solidFill>
                  <a:sysClr val="windowText" lastClr="000000"/>
                </a:solidFill>
              </a:rPr>
              <a:t>aka.ms/CloudDevCamp14Repo</a:t>
            </a:r>
            <a:endParaRPr lang="en-US" sz="4400" dirty="0">
              <a:solidFill>
                <a:sysClr val="windowText" lastClr="000000"/>
              </a:solidFill>
            </a:endParaRPr>
          </a:p>
        </p:txBody>
      </p:sp>
    </p:spTree>
    <p:extLst>
      <p:ext uri="{BB962C8B-B14F-4D97-AF65-F5344CB8AC3E}">
        <p14:creationId xmlns:p14="http://schemas.microsoft.com/office/powerpoint/2010/main" val="4156009393"/>
      </p:ext>
    </p:extLst>
  </p:cSld>
  <p:clrMapOvr>
    <a:masterClrMapping/>
  </p:clrMapOvr>
  <mc:AlternateContent xmlns:mc="http://schemas.openxmlformats.org/markup-compatibility/2006">
    <mc:Choice xmlns:p14="http://schemas.microsoft.com/office/powerpoint/2010/main" Requires="p14">
      <p:transition spd="slow" p14:dur="2000" advTm="15000"/>
    </mc:Choice>
    <mc:Fallback>
      <p:transition spd="slow" advTm="1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Keynote</Template>
  <TotalTime>58</TotalTime>
  <Words>99</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Segoe UI</vt:lpstr>
      <vt:lpstr>Segoe UI Light</vt:lpstr>
      <vt:lpstr>Azure Medium</vt:lpstr>
      <vt:lpstr>Welcome Cloud DevCamp</vt:lpstr>
      <vt:lpstr>PowerPoint Presentation</vt:lpstr>
      <vt:lpstr>WiFi Network</vt:lpstr>
      <vt:lpstr>PowerPoint Presentation</vt:lpstr>
      <vt:lpstr>Fork the 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Cloud DevCamp</dc:title>
  <dc:creator>Bret Stateham</dc:creator>
  <cp:lastModifiedBy>Bret Stateham</cp:lastModifiedBy>
  <cp:revision>12</cp:revision>
  <dcterms:created xsi:type="dcterms:W3CDTF">2014-10-03T15:10:31Z</dcterms:created>
  <dcterms:modified xsi:type="dcterms:W3CDTF">2014-10-03T16:20:56Z</dcterms:modified>
</cp:coreProperties>
</file>