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70" autoAdjust="0"/>
    <p:restoredTop sz="86462" autoAdjust="0"/>
  </p:normalViewPr>
  <p:slideViewPr>
    <p:cSldViewPr>
      <p:cViewPr varScale="1">
        <p:scale>
          <a:sx n="74" d="100"/>
          <a:sy n="74" d="100"/>
        </p:scale>
        <p:origin x="-4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B684-3560-44DF-89D6-1AE1F62AF94A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7698-D40F-4192-9586-4B00ED1C2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3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1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1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4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3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9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9D41-4B61-48F2-9D66-4BB9C17770A7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5DB3-4F40-4737-9F46-1770C10AA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Central College News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Flash Weather Report 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1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When the Monday button is clicked, this screen will show Mondays weather Report.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010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When the Tuesday button is clicked this will screen show Tuesdays Weather Report.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000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Wednesday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When the Wednesday button is clicked, this screen will show Mondays Weather Report.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9909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36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Central College News</vt:lpstr>
      <vt:lpstr>Monday</vt:lpstr>
      <vt:lpstr>Tuesday</vt:lpstr>
      <vt:lpstr>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College News</dc:title>
  <dc:creator>Joe Burnside</dc:creator>
  <cp:lastModifiedBy>Joe Burnside</cp:lastModifiedBy>
  <cp:revision>3</cp:revision>
  <dcterms:created xsi:type="dcterms:W3CDTF">2014-05-22T08:58:32Z</dcterms:created>
  <dcterms:modified xsi:type="dcterms:W3CDTF">2014-05-22T09:25:12Z</dcterms:modified>
</cp:coreProperties>
</file>