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1" autoAdjust="0"/>
    <p:restoredTop sz="94660"/>
  </p:normalViewPr>
  <p:slideViewPr>
    <p:cSldViewPr>
      <p:cViewPr varScale="1">
        <p:scale>
          <a:sx n="81" d="100"/>
          <a:sy n="81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2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3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7BC6-1BDA-463C-8FC4-C17E7F48FBF8}" type="datetimeFigureOut">
              <a:rPr lang="en-GB" smtClean="0"/>
              <a:t>22/05/2014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1750-F414-4118-8D92-CEA37E03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Central College News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Video News Report Storyboard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4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Nine – The Yawn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final scene will show the beast having a big yawn. The commentary will ask if </a:t>
            </a:r>
            <a:r>
              <a:rPr lang="en-GB" smtClean="0"/>
              <a:t>the beast is really a danger.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43" y="2492896"/>
            <a:ext cx="3811238" cy="2470001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0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One - Newsroom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first scene will be a newsreader introducing the news report from a studio.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3762375" cy="258127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0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Two – The Cats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second scene will show cats sleeping and include commentary on how they have been spooked recently.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3667125" cy="26860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Three – The Eyes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third scene will show glowing eyes. The commentary will describe reports of a beast that has been spotted at night.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68765"/>
            <a:ext cx="3855156" cy="313714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Four – The Mess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fourth scene will show a mess on the floor made up of dog food crumbs. The commentary will describe how the beast leaves a mess.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066052" cy="2462014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Five – The Tennis Ball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fifth scene will show a close up of a soggy tennis ball. The commentary will say that the beast leaves </a:t>
            </a:r>
            <a:r>
              <a:rPr lang="en-GB" dirty="0" err="1" smtClean="0"/>
              <a:t>dribbly</a:t>
            </a:r>
            <a:r>
              <a:rPr lang="en-GB" dirty="0" smtClean="0"/>
              <a:t> tennis balls lying around.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46196"/>
            <a:ext cx="4092326" cy="29809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Six – The Tail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sixth scene will show a tail seen from behind a door frame. The commentary will say how some people say the beast is friendly.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3960842" cy="333717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Seven – The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seventh scene will show the beast running towards the camera.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36" y="2060848"/>
            <a:ext cx="4149477" cy="354560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5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Scene Eight – The Placid Animal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eighth scene will show the beast stood calmly in front of the camera. The commentary will say how the reporter found the beast to be placid.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94420"/>
            <a:ext cx="3960440" cy="2853976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257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Central College News</vt:lpstr>
      <vt:lpstr>Scene One - Newsroom</vt:lpstr>
      <vt:lpstr>Scene Two – The Cats</vt:lpstr>
      <vt:lpstr>Scene Three – The Eyes</vt:lpstr>
      <vt:lpstr>Scene Four – The Mess</vt:lpstr>
      <vt:lpstr>Scene Five – The Tennis Ball</vt:lpstr>
      <vt:lpstr>Scene Six – The Tail</vt:lpstr>
      <vt:lpstr>Scene Seven – The Approach</vt:lpstr>
      <vt:lpstr>Scene Eight – The Placid Animal</vt:lpstr>
      <vt:lpstr>Scene Nine – The Yawn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College News</dc:title>
  <dc:creator>Joe Burnside</dc:creator>
  <cp:lastModifiedBy>Joe Burnside</cp:lastModifiedBy>
  <cp:revision>5</cp:revision>
  <dcterms:created xsi:type="dcterms:W3CDTF">2014-05-22T09:35:53Z</dcterms:created>
  <dcterms:modified xsi:type="dcterms:W3CDTF">2014-05-22T10:35:27Z</dcterms:modified>
</cp:coreProperties>
</file>