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30E3-C8F6-0A47-BD5A-1B38892DBFD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79" y="672685"/>
            <a:ext cx="2625857" cy="18485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Dashboard (Front End):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(Form and Login)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Email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43974" y="1448073"/>
            <a:ext cx="1024619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319" y="1151705"/>
            <a:ext cx="138539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enters</a:t>
            </a:r>
          </a:p>
          <a:p>
            <a:r>
              <a:rPr lang="en-US" dirty="0"/>
              <a:t>Information on the dashboard form, then clicks submit 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6337" y="672685"/>
            <a:ext cx="23667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Information  would be stored in database Then API would be called to retrieve excursion data for that user.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11718" y="1486321"/>
            <a:ext cx="1024619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322" y="3595186"/>
            <a:ext cx="23667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Excursion options which can be selected are displayed along with any saved or purchased excursions. User then can select an excursion.</a:t>
            </a:r>
          </a:p>
        </p:txBody>
      </p:sp>
      <p:sp>
        <p:nvSpPr>
          <p:cNvPr id="10" name="Right Arrow 9"/>
          <p:cNvSpPr/>
          <p:nvPr/>
        </p:nvSpPr>
        <p:spPr>
          <a:xfrm rot="8536206">
            <a:off x="2650149" y="3316622"/>
            <a:ext cx="4222921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E8B7D06-0B83-4E53-9CDE-B811308C8712}"/>
              </a:ext>
            </a:extLst>
          </p:cNvPr>
          <p:cNvSpPr/>
          <p:nvPr/>
        </p:nvSpPr>
        <p:spPr>
          <a:xfrm>
            <a:off x="3175463" y="5036871"/>
            <a:ext cx="1024619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7E6A18F-3B38-44BC-B22F-47942316DDD2}"/>
              </a:ext>
            </a:extLst>
          </p:cNvPr>
          <p:cNvSpPr txBox="1">
            <a:spLocks/>
          </p:cNvSpPr>
          <p:nvPr/>
        </p:nvSpPr>
        <p:spPr>
          <a:xfrm>
            <a:off x="4332055" y="3968672"/>
            <a:ext cx="1755845" cy="2349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Excursion options remain on page. Description of excursion selected will appear. User has option to save or purchase or can click on another excursion option</a:t>
            </a:r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BDCAEEF-32BD-4E65-832A-B321EB9E32F1}"/>
              </a:ext>
            </a:extLst>
          </p:cNvPr>
          <p:cNvSpPr/>
          <p:nvPr/>
        </p:nvSpPr>
        <p:spPr>
          <a:xfrm>
            <a:off x="6174863" y="4834847"/>
            <a:ext cx="1024619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0C3BCC2-6784-4011-8DB6-D2DA391A16A5}"/>
              </a:ext>
            </a:extLst>
          </p:cNvPr>
          <p:cNvSpPr txBox="1">
            <a:spLocks/>
          </p:cNvSpPr>
          <p:nvPr/>
        </p:nvSpPr>
        <p:spPr>
          <a:xfrm>
            <a:off x="7261590" y="4112584"/>
            <a:ext cx="1541471" cy="1848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Send to database excursion chosen and whether saved or purchased with date of tour and number of people</a:t>
            </a:r>
          </a:p>
        </p:txBody>
      </p:sp>
    </p:spTree>
    <p:extLst>
      <p:ext uri="{BB962C8B-B14F-4D97-AF65-F5344CB8AC3E}">
        <p14:creationId xmlns:p14="http://schemas.microsoft.com/office/powerpoint/2010/main" val="17125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695"/>
            <a:ext cx="8229600" cy="1143000"/>
          </a:xfrm>
        </p:spPr>
        <p:txBody>
          <a:bodyPr/>
          <a:lstStyle/>
          <a:p>
            <a:r>
              <a:rPr lang="en-US" dirty="0"/>
              <a:t>Break Down on the Front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025" y="970305"/>
            <a:ext cx="29295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and CSS to design home page and second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Will be reloading page with excursion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new technology on 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4118B-E4BB-4F4A-A4CD-B39E844F0249}"/>
              </a:ext>
            </a:extLst>
          </p:cNvPr>
          <p:cNvSpPr txBox="1"/>
          <p:nvPr/>
        </p:nvSpPr>
        <p:spPr>
          <a:xfrm>
            <a:off x="4847208" y="952549"/>
            <a:ext cx="27254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Excursion.js – will be in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Excursion.js will take input from home screen (dashboard) and send it to </a:t>
            </a:r>
            <a:r>
              <a:rPr lang="en-US" dirty="0" err="1"/>
              <a:t>appi</a:t>
            </a:r>
            <a:r>
              <a:rPr lang="en-US" dirty="0"/>
              <a:t>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from excursion screen (i.e. excursion to be saved or purchased) will be sent to </a:t>
            </a:r>
            <a:r>
              <a:rPr lang="en-US" dirty="0" err="1"/>
              <a:t>appi</a:t>
            </a:r>
            <a:r>
              <a:rPr lang="en-US" dirty="0"/>
              <a:t>/excursions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84F3-F236-4013-A0A9-A537D216C68C}"/>
              </a:ext>
            </a:extLst>
          </p:cNvPr>
          <p:cNvSpPr txBox="1"/>
          <p:nvPr/>
        </p:nvSpPr>
        <p:spPr>
          <a:xfrm>
            <a:off x="923278" y="4660777"/>
            <a:ext cx="2929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return from server, excursion.js will display excursion selections, descriptions, and customer saved and purchased excursions</a:t>
            </a:r>
          </a:p>
        </p:txBody>
      </p:sp>
    </p:spTree>
    <p:extLst>
      <p:ext uri="{BB962C8B-B14F-4D97-AF65-F5344CB8AC3E}">
        <p14:creationId xmlns:p14="http://schemas.microsoft.com/office/powerpoint/2010/main" val="14886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695"/>
            <a:ext cx="8229600" cy="1143000"/>
          </a:xfrm>
        </p:spPr>
        <p:txBody>
          <a:bodyPr/>
          <a:lstStyle/>
          <a:p>
            <a:r>
              <a:rPr lang="en-US" dirty="0"/>
              <a:t>Break Down on the 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91" y="2170634"/>
            <a:ext cx="4492718" cy="24402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excursion-</a:t>
            </a:r>
            <a:r>
              <a:rPr lang="en-US" dirty="0" err="1"/>
              <a:t>api</a:t>
            </a:r>
            <a:r>
              <a:rPr lang="en-US" dirty="0"/>
              <a:t>-</a:t>
            </a:r>
            <a:r>
              <a:rPr lang="en-US" dirty="0" err="1"/>
              <a:t>routes.js</a:t>
            </a:r>
            <a:r>
              <a:rPr lang="en-US" dirty="0"/>
              <a:t>  facilitates users excursions actions like creates, updates, deletes, or retrieves all users excursion info or one specific by either doing a </a:t>
            </a:r>
            <a:r>
              <a:rPr lang="en-US" dirty="0" err="1"/>
              <a:t>app.get</a:t>
            </a:r>
            <a:r>
              <a:rPr lang="en-US" dirty="0"/>
              <a:t> or </a:t>
            </a:r>
            <a:r>
              <a:rPr lang="en-US" dirty="0" err="1"/>
              <a:t>app.post</a:t>
            </a:r>
            <a:r>
              <a:rPr lang="en-US" dirty="0"/>
              <a:t> or </a:t>
            </a:r>
            <a:r>
              <a:rPr lang="en-US" dirty="0" err="1"/>
              <a:t>app.delete</a:t>
            </a:r>
            <a:r>
              <a:rPr lang="en-US" dirty="0"/>
              <a:t> or </a:t>
            </a:r>
            <a:r>
              <a:rPr lang="en-US" dirty="0" err="1"/>
              <a:t>app.put</a:t>
            </a:r>
            <a:r>
              <a:rPr lang="en-US" dirty="0"/>
              <a:t>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025" y="970305"/>
            <a:ext cx="292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Login.js</a:t>
            </a:r>
            <a:r>
              <a:rPr lang="en-US" dirty="0"/>
              <a:t> creates table for login.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Excursion.js</a:t>
            </a:r>
            <a:r>
              <a:rPr lang="en-US" dirty="0"/>
              <a:t> creates table for excursions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60235"/>
            <a:ext cx="4492718" cy="2440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login-</a:t>
            </a:r>
            <a:r>
              <a:rPr lang="en-US" dirty="0" err="1"/>
              <a:t>api</a:t>
            </a:r>
            <a:r>
              <a:rPr lang="en-US" dirty="0"/>
              <a:t>-</a:t>
            </a:r>
            <a:r>
              <a:rPr lang="en-US" dirty="0" err="1"/>
              <a:t>routes.js</a:t>
            </a:r>
            <a:r>
              <a:rPr lang="en-US" dirty="0"/>
              <a:t>  facilitates user login actions like creates, updates, deletes, or retrieves all users login or one specific by either doing a </a:t>
            </a:r>
            <a:r>
              <a:rPr lang="en-US" dirty="0" err="1"/>
              <a:t>app.get</a:t>
            </a:r>
            <a:r>
              <a:rPr lang="en-US" dirty="0"/>
              <a:t> or </a:t>
            </a:r>
            <a:r>
              <a:rPr lang="en-US" dirty="0" err="1"/>
              <a:t>app.post</a:t>
            </a:r>
            <a:r>
              <a:rPr lang="en-US" dirty="0"/>
              <a:t> or </a:t>
            </a:r>
            <a:r>
              <a:rPr lang="en-US" dirty="0" err="1"/>
              <a:t>app.delete</a:t>
            </a:r>
            <a:r>
              <a:rPr lang="en-US" dirty="0"/>
              <a:t>  or </a:t>
            </a:r>
            <a:r>
              <a:rPr lang="en-US" dirty="0" err="1"/>
              <a:t>app.put</a:t>
            </a:r>
            <a:r>
              <a:rPr lang="en-US" dirty="0"/>
              <a:t> commands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92330" y="4417717"/>
            <a:ext cx="3715175" cy="2440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Html-</a:t>
            </a:r>
            <a:r>
              <a:rPr lang="en-US" dirty="0" err="1"/>
              <a:t>routes.js</a:t>
            </a:r>
            <a:r>
              <a:rPr lang="en-US" dirty="0"/>
              <a:t>  serves all the html pages by using </a:t>
            </a:r>
            <a:r>
              <a:rPr lang="en-US" dirty="0" err="1"/>
              <a:t>app.get</a:t>
            </a:r>
            <a:r>
              <a:rPr lang="en-US" dirty="0"/>
              <a:t> commands.</a:t>
            </a:r>
          </a:p>
        </p:txBody>
      </p:sp>
    </p:spTree>
    <p:extLst>
      <p:ext uri="{BB962C8B-B14F-4D97-AF65-F5344CB8AC3E}">
        <p14:creationId xmlns:p14="http://schemas.microsoft.com/office/powerpoint/2010/main" val="322693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Break Down on the 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2381"/>
            <a:ext cx="4146368" cy="13483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/>
              <a:t>Index.js</a:t>
            </a:r>
            <a:r>
              <a:rPr lang="en-US" dirty="0"/>
              <a:t> file sets up all the configurations.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94880"/>
            <a:ext cx="4305112" cy="136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Server.js</a:t>
            </a:r>
            <a:r>
              <a:rPr lang="en-US" dirty="0"/>
              <a:t> file sets up all the server information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1625" y="2222368"/>
            <a:ext cx="3715175" cy="244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Config.json</a:t>
            </a:r>
            <a:r>
              <a:rPr lang="en-US" dirty="0"/>
              <a:t> file stores information on different environments.  </a:t>
            </a:r>
            <a:r>
              <a:rPr lang="en-US"/>
              <a:t>This is where </a:t>
            </a:r>
            <a:r>
              <a:rPr lang="en-US" dirty="0"/>
              <a:t>password and database name has to be 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Break Down on the Front End</vt:lpstr>
      <vt:lpstr>Break Down on the Back End</vt:lpstr>
      <vt:lpstr>Further Break Down on the Back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Mukti</dc:creator>
  <cp:lastModifiedBy>Ilene Cohen</cp:lastModifiedBy>
  <cp:revision>13</cp:revision>
  <dcterms:created xsi:type="dcterms:W3CDTF">2019-03-04T03:10:45Z</dcterms:created>
  <dcterms:modified xsi:type="dcterms:W3CDTF">2019-03-04T14:21:15Z</dcterms:modified>
</cp:coreProperties>
</file>