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0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C30E3-C8F6-0A47-BD5A-1B38892DBFD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D1E7-AB2E-CD41-85E2-D36F8618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1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117" y="672685"/>
            <a:ext cx="2625857" cy="29437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Dashboard (Front End):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(Form and Login)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Name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Email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Password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Excursion selections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943974" y="1890369"/>
            <a:ext cx="1024619" cy="404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6319" y="1151705"/>
            <a:ext cx="138539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enters</a:t>
            </a:r>
          </a:p>
          <a:p>
            <a:r>
              <a:rPr lang="en-US" dirty="0" smtClean="0"/>
              <a:t>Information on the dashboard form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6337" y="672685"/>
            <a:ext cx="2366724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Information  would be stored in database . Then API would be called to retrieve excursion data for that user.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11718" y="1486321"/>
            <a:ext cx="1024619" cy="404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36046" y="3944588"/>
            <a:ext cx="236672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Excursion data (results) populated with description on same page or another page.  This is where user will make selections.  Selections than can be saved and purchased.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8536206">
            <a:off x="5093583" y="3393162"/>
            <a:ext cx="2226865" cy="404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695"/>
            <a:ext cx="8229600" cy="1143000"/>
          </a:xfrm>
        </p:spPr>
        <p:txBody>
          <a:bodyPr/>
          <a:lstStyle/>
          <a:p>
            <a:r>
              <a:rPr lang="en-US" dirty="0" smtClean="0"/>
              <a:t>Break Down on the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591" y="2170634"/>
            <a:ext cx="4492718" cy="24402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excursion-</a:t>
            </a:r>
            <a:r>
              <a:rPr lang="en-US" dirty="0" err="1" smtClean="0"/>
              <a:t>api</a:t>
            </a:r>
            <a:r>
              <a:rPr lang="en-US" dirty="0" smtClean="0"/>
              <a:t>-</a:t>
            </a:r>
            <a:r>
              <a:rPr lang="en-US" dirty="0" err="1" smtClean="0"/>
              <a:t>routes.js</a:t>
            </a:r>
            <a:r>
              <a:rPr lang="en-US" dirty="0"/>
              <a:t> </a:t>
            </a:r>
            <a:r>
              <a:rPr lang="en-US" dirty="0" smtClean="0"/>
              <a:t> facilitates users excursions actions like creates, updates, deletes, or retrieves all users excursion info or one specific by either doing a </a:t>
            </a:r>
            <a:r>
              <a:rPr lang="en-US" dirty="0" err="1" smtClean="0"/>
              <a:t>app.get</a:t>
            </a:r>
            <a:r>
              <a:rPr lang="en-US" dirty="0" smtClean="0"/>
              <a:t> or </a:t>
            </a:r>
            <a:r>
              <a:rPr lang="en-US" dirty="0" err="1" smtClean="0"/>
              <a:t>app.post</a:t>
            </a:r>
            <a:r>
              <a:rPr lang="en-US" dirty="0" smtClean="0"/>
              <a:t> or </a:t>
            </a:r>
            <a:r>
              <a:rPr lang="en-US" dirty="0" err="1" smtClean="0"/>
              <a:t>app.delete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app.put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025" y="970305"/>
            <a:ext cx="292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Login.js</a:t>
            </a:r>
            <a:r>
              <a:rPr lang="en-US" dirty="0" smtClean="0"/>
              <a:t> creates table for login.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Excursion.js</a:t>
            </a:r>
            <a:r>
              <a:rPr lang="en-US" dirty="0" smtClean="0"/>
              <a:t> creates table for excursions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360235"/>
            <a:ext cx="4492718" cy="2440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</a:t>
            </a:r>
            <a:r>
              <a:rPr lang="en-US" dirty="0" smtClean="0"/>
              <a:t>ogin-</a:t>
            </a:r>
            <a:r>
              <a:rPr lang="en-US" dirty="0" err="1" smtClean="0"/>
              <a:t>api</a:t>
            </a:r>
            <a:r>
              <a:rPr lang="en-US" dirty="0" smtClean="0"/>
              <a:t>-</a:t>
            </a:r>
            <a:r>
              <a:rPr lang="en-US" dirty="0" err="1" smtClean="0"/>
              <a:t>routes.js</a:t>
            </a:r>
            <a:r>
              <a:rPr lang="en-US" dirty="0" smtClean="0"/>
              <a:t>  facilitates user login actions like creates, updates, deletes, or retrieves all users login or one specific by either doing a </a:t>
            </a:r>
            <a:r>
              <a:rPr lang="en-US" dirty="0" err="1" smtClean="0"/>
              <a:t>app.get</a:t>
            </a:r>
            <a:r>
              <a:rPr lang="en-US" dirty="0" smtClean="0"/>
              <a:t> or </a:t>
            </a:r>
            <a:r>
              <a:rPr lang="en-US" dirty="0" err="1" smtClean="0"/>
              <a:t>app.post</a:t>
            </a:r>
            <a:r>
              <a:rPr lang="en-US" dirty="0" smtClean="0"/>
              <a:t> or </a:t>
            </a:r>
            <a:r>
              <a:rPr lang="en-US" dirty="0" err="1" smtClean="0"/>
              <a:t>app.delete</a:t>
            </a:r>
            <a:r>
              <a:rPr lang="en-US" dirty="0"/>
              <a:t> </a:t>
            </a:r>
            <a:r>
              <a:rPr lang="en-US" dirty="0" smtClean="0"/>
              <a:t> or </a:t>
            </a:r>
            <a:r>
              <a:rPr lang="en-US" dirty="0" err="1" smtClean="0"/>
              <a:t>app.put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92330" y="4417717"/>
            <a:ext cx="3715175" cy="2440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Html-</a:t>
            </a:r>
            <a:r>
              <a:rPr lang="en-US" dirty="0" err="1" smtClean="0"/>
              <a:t>routes.js</a:t>
            </a:r>
            <a:r>
              <a:rPr lang="en-US" dirty="0" smtClean="0"/>
              <a:t>  serves all the html pages by using </a:t>
            </a:r>
            <a:r>
              <a:rPr lang="en-US" dirty="0" err="1" smtClean="0"/>
              <a:t>app.get</a:t>
            </a:r>
            <a:r>
              <a:rPr lang="en-US" dirty="0"/>
              <a:t> </a:t>
            </a:r>
            <a:r>
              <a:rPr lang="en-US" dirty="0" smtClean="0"/>
              <a:t>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Further Break Down on the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2381"/>
            <a:ext cx="4146368" cy="13483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 smtClean="0"/>
              <a:t>Index.js</a:t>
            </a:r>
            <a:r>
              <a:rPr lang="en-US" dirty="0" smtClean="0"/>
              <a:t> file sets up all the configurations.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94880"/>
            <a:ext cx="4305112" cy="1364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Server.js</a:t>
            </a:r>
            <a:r>
              <a:rPr lang="en-US" dirty="0" smtClean="0"/>
              <a:t> file sets up all the server information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71625" y="2222368"/>
            <a:ext cx="3715175" cy="2440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Config.json</a:t>
            </a:r>
            <a:r>
              <a:rPr lang="en-US" dirty="0" smtClean="0"/>
              <a:t> file stores information on different environments.  </a:t>
            </a:r>
            <a:r>
              <a:rPr lang="en-US" smtClean="0"/>
              <a:t>This is where </a:t>
            </a:r>
            <a:r>
              <a:rPr lang="en-US" dirty="0" smtClean="0"/>
              <a:t>password and database name has to be changed.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220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Break Down on the Back End</vt:lpstr>
      <vt:lpstr>Further Break Down on the Back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Mukti</dc:creator>
  <cp:lastModifiedBy>Mukti</cp:lastModifiedBy>
  <cp:revision>9</cp:revision>
  <dcterms:created xsi:type="dcterms:W3CDTF">2019-03-04T03:10:45Z</dcterms:created>
  <dcterms:modified xsi:type="dcterms:W3CDTF">2019-03-04T03:56:57Z</dcterms:modified>
</cp:coreProperties>
</file>