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3f73a2d99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3f73a2d99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3f73a2d99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3f73a2d99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3f73a2d99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3f73a2d99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3f73a2d99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3f73a2d99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3f73a2d99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3f73a2d99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3f73a2d9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3f73a2d9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3f73a2d99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3f73a2d99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3f73a2d9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3f73a2d9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f73a2d9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3f73a2d9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3f73a2d99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3f73a2d99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Maximizing Annual Memberships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Cyclistic Marketing Analyst Team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April 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 Summary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are most active on the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Members show consistent ride times across weekdays indicating commuting patterns.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Members tend to take more leisurely rides on weekends, while casual riders may be influenced by tourism.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Streeter Dr &amp; Grand Ave Station is the most popular station for both casual and member users, located in close proximity to Navy Pier.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Recommendations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Offering discounts during peak hours to incentivize casual users to convert to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Member events at Navy Pier on weekends can attract casual riders to become members and increase usage among existing members.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2325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Approach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Analyze historical bike trip data to generate strategies for converting casual users to members.</a:t>
            </a:r>
            <a:endParaRPr sz="14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385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Task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Develop</a:t>
            </a:r>
            <a:r>
              <a:rPr lang="en" sz="1400">
                <a:solidFill>
                  <a:schemeClr val="dk1"/>
                </a:solidFill>
              </a:rPr>
              <a:t> strategies to maximizing the number of annual members for our bike-share program.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6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Similarities</a:t>
            </a:r>
            <a:r>
              <a:rPr lang="en"/>
              <a:t> in behavior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511700"/>
            <a:ext cx="28080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Casual and member users both have peaks in usage during weekdays around the morning and evening.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00" y="851625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01025"/>
            <a:ext cx="595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Recommendation</a:t>
            </a:r>
            <a:r>
              <a:rPr lang="en" sz="1400" u="sng"/>
              <a:t> #1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Offer </a:t>
            </a:r>
            <a:r>
              <a:rPr b="1" lang="en" sz="1400"/>
              <a:t>promotions </a:t>
            </a:r>
            <a:r>
              <a:rPr lang="en" sz="1400"/>
              <a:t>during </a:t>
            </a:r>
            <a:r>
              <a:rPr b="1" lang="en" sz="1400"/>
              <a:t>peak usage hours</a:t>
            </a:r>
            <a:r>
              <a:rPr lang="en" sz="1400"/>
              <a:t>, such as discounted rates for </a:t>
            </a:r>
            <a:r>
              <a:rPr b="1" lang="en" sz="1400"/>
              <a:t>members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</a:t>
            </a:r>
            <a:r>
              <a:rPr lang="en"/>
              <a:t>in Frequency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Casual Users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casual users are most active during the weekends.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Members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a decline in the number of rides heading into the weekend.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860400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Ride Times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Casual Users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casual users had longest rides during the weekends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Members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contrast, members show consistent ride times across weekdays indicating commuting patterns.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observe a slight increase in ride duration amongst members on weekends.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914400"/>
            <a:ext cx="5719501" cy="352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Casual Users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Ride frequency and duration </a:t>
            </a:r>
            <a:r>
              <a:rPr b="1" lang="en" sz="1600"/>
              <a:t>increase </a:t>
            </a:r>
            <a:r>
              <a:rPr lang="en" sz="1600"/>
              <a:t>during weekends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suggests that our service is a popular leisure activity during weekends, possibly influenced by tourism.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Usage Patterns</a:t>
            </a:r>
            <a:endParaRPr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Members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Number of rides </a:t>
            </a:r>
            <a:r>
              <a:rPr b="1" lang="en" sz="1600"/>
              <a:t>decreases </a:t>
            </a:r>
            <a:r>
              <a:rPr lang="en" sz="1600"/>
              <a:t>over the weekend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Average ride duration </a:t>
            </a:r>
            <a:r>
              <a:rPr b="1" lang="en" sz="1600"/>
              <a:t>increases </a:t>
            </a:r>
            <a:r>
              <a:rPr lang="en" sz="1600"/>
              <a:t>during weekends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pattern suggests members tend to take more leisurely rides on weekends.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Streeter Dr &amp; Grand Ave Station is the most popular station </a:t>
            </a:r>
            <a:r>
              <a:rPr lang="en"/>
              <a:t>amongst</a:t>
            </a:r>
            <a:r>
              <a:rPr lang="en"/>
              <a:t> both users.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914400"/>
            <a:ext cx="5719501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Location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796225"/>
            <a:ext cx="595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/>
              <a:t>Recommendation #2</a:t>
            </a:r>
            <a:endParaRPr sz="1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Implement </a:t>
            </a:r>
            <a:r>
              <a:rPr b="1" lang="en" sz="1400"/>
              <a:t>specialized services</a:t>
            </a:r>
            <a:r>
              <a:rPr lang="en" sz="1400"/>
              <a:t> or </a:t>
            </a:r>
            <a:r>
              <a:rPr b="1" lang="en" sz="1400"/>
              <a:t>events </a:t>
            </a:r>
            <a:r>
              <a:rPr lang="en" sz="1400"/>
              <a:t>for </a:t>
            </a:r>
            <a:r>
              <a:rPr b="1" lang="en" sz="1400"/>
              <a:t>members </a:t>
            </a:r>
            <a:r>
              <a:rPr lang="en" sz="1400"/>
              <a:t>during weekends, such as guided tours or group rides.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Hosting member-exclusive events at Navy Pier can increase the attractiveness of our membership option to casual riders and encourage current members to use the service more frequently on weekends.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