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8" autoAdjust="0"/>
    <p:restoredTop sz="94660"/>
  </p:normalViewPr>
  <p:slideViewPr>
    <p:cSldViewPr snapToGrid="0">
      <p:cViewPr>
        <p:scale>
          <a:sx n="200" d="100"/>
          <a:sy n="200" d="100"/>
        </p:scale>
        <p:origin x="-2250" y="-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501A-D625-4872-A11E-31D0BB2AE9E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8E31-75AD-4EC8-B0C9-5190228C72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2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501A-D625-4872-A11E-31D0BB2AE9E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8E31-75AD-4EC8-B0C9-5190228C72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7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501A-D625-4872-A11E-31D0BB2AE9E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8E31-75AD-4EC8-B0C9-5190228C72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9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501A-D625-4872-A11E-31D0BB2AE9E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8E31-75AD-4EC8-B0C9-5190228C72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0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501A-D625-4872-A11E-31D0BB2AE9E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8E31-75AD-4EC8-B0C9-5190228C72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501A-D625-4872-A11E-31D0BB2AE9E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8E31-75AD-4EC8-B0C9-5190228C72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0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501A-D625-4872-A11E-31D0BB2AE9E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8E31-75AD-4EC8-B0C9-5190228C72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7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501A-D625-4872-A11E-31D0BB2AE9E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8E31-75AD-4EC8-B0C9-5190228C72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1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501A-D625-4872-A11E-31D0BB2AE9E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8E31-75AD-4EC8-B0C9-5190228C72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501A-D625-4872-A11E-31D0BB2AE9E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8E31-75AD-4EC8-B0C9-5190228C72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3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501A-D625-4872-A11E-31D0BB2AE9E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8E31-75AD-4EC8-B0C9-5190228C72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9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501A-D625-4872-A11E-31D0BB2AE9E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C8E31-75AD-4EC8-B0C9-5190228C72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87484"/>
              </p:ext>
            </p:extLst>
          </p:nvPr>
        </p:nvGraphicFramePr>
        <p:xfrm>
          <a:off x="3064235" y="1824701"/>
          <a:ext cx="1394514" cy="207939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97257">
                  <a:extLst>
                    <a:ext uri="{9D8B030D-6E8A-4147-A177-3AD203B41FA5}">
                      <a16:colId xmlns:a16="http://schemas.microsoft.com/office/drawing/2014/main" val="1276295716"/>
                    </a:ext>
                  </a:extLst>
                </a:gridCol>
                <a:gridCol w="697257">
                  <a:extLst>
                    <a:ext uri="{9D8B030D-6E8A-4147-A177-3AD203B41FA5}">
                      <a16:colId xmlns:a16="http://schemas.microsoft.com/office/drawing/2014/main" val="2326175038"/>
                    </a:ext>
                  </a:extLst>
                </a:gridCol>
              </a:tblGrid>
              <a:tr h="12185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noProof="0" dirty="0">
                          <a:effectLst/>
                        </a:rPr>
                        <a:t>User</a:t>
                      </a:r>
                      <a:endParaRPr lang="en-US" sz="800" b="1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933" marR="30487" marT="30487" marB="30487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b="1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933" marR="30487" marT="30487" marB="30487"/>
                </a:tc>
                <a:extLst>
                  <a:ext uri="{0D108BD9-81ED-4DB2-BD59-A6C34878D82A}">
                    <a16:rowId xmlns:a16="http://schemas.microsoft.com/office/drawing/2014/main" val="111059314"/>
                  </a:ext>
                </a:extLst>
              </a:tr>
              <a:tr h="1041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User</a:t>
                      </a:r>
                      <a:r>
                        <a:rPr lang="en-US" sz="800" b="0" baseline="0" noProof="0" dirty="0">
                          <a:effectLst/>
                        </a:rPr>
                        <a:t> </a:t>
                      </a:r>
                      <a:r>
                        <a:rPr lang="en-US" sz="800" b="0" noProof="0" dirty="0">
                          <a:effectLst/>
                        </a:rPr>
                        <a:t>ID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933" marR="30487" marT="30487" marB="30487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ZIP Code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933" marR="30487" marT="30487" marB="30487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5368887"/>
                  </a:ext>
                </a:extLst>
              </a:tr>
              <a:tr h="136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Email-Address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933" marR="30487" marT="30487" marB="30487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City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933" marR="30487" marT="30487" marB="30487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38073341"/>
                  </a:ext>
                </a:extLst>
              </a:tr>
              <a:tr h="1041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Type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933" marR="30487" marT="30487" marB="30487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Street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933" marR="30487" marT="30487" marB="30487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5890452"/>
                  </a:ext>
                </a:extLst>
              </a:tr>
              <a:tr h="136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Password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933" marR="30487" marT="30487" marB="30487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House number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933" marR="30487" marT="30487" marB="30487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6709472"/>
                  </a:ext>
                </a:extLst>
              </a:tr>
              <a:tr h="1041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First Name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933" marR="30487" marT="30487" marB="30487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Gender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933" marR="30487" marT="30487" marB="30487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68594712"/>
                  </a:ext>
                </a:extLst>
              </a:tr>
              <a:tr h="1041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Last Name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933" marR="30487" marT="30487" marB="30487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Offers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933" marR="30487" marT="30487" marB="30487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40859008"/>
                  </a:ext>
                </a:extLst>
              </a:tr>
              <a:tr h="136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Birthday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933" marR="30487" marT="30487" marB="30487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Profile Picture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933" marR="30487" marT="30487" marB="30487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77724236"/>
                  </a:ext>
                </a:extLst>
              </a:tr>
              <a:tr h="136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Upgrade Date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933" marR="30487" marT="30487" marB="30487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Favorites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933" marR="30487" marT="30487" marB="30487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76686151"/>
                  </a:ext>
                </a:extLst>
              </a:tr>
              <a:tr h="136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Creation Date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933" marR="30487" marT="30487" marB="30487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Sessions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933" marR="30487" marT="30487" marB="30487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78052350"/>
                  </a:ext>
                </a:extLst>
              </a:tr>
              <a:tr h="136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Phone Number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933" marR="30487" marT="30487" marB="30487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933" marR="30487" marT="30487" marB="30487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6489009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744797"/>
              </p:ext>
            </p:extLst>
          </p:nvPr>
        </p:nvGraphicFramePr>
        <p:xfrm>
          <a:off x="4914011" y="1824701"/>
          <a:ext cx="1715230" cy="340882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857615">
                  <a:extLst>
                    <a:ext uri="{9D8B030D-6E8A-4147-A177-3AD203B41FA5}">
                      <a16:colId xmlns:a16="http://schemas.microsoft.com/office/drawing/2014/main" val="213504924"/>
                    </a:ext>
                  </a:extLst>
                </a:gridCol>
                <a:gridCol w="857615">
                  <a:extLst>
                    <a:ext uri="{9D8B030D-6E8A-4147-A177-3AD203B41FA5}">
                      <a16:colId xmlns:a16="http://schemas.microsoft.com/office/drawing/2014/main" val="1570720278"/>
                    </a:ext>
                  </a:extLst>
                </a:gridCol>
              </a:tblGrid>
              <a:tr h="10841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noProof="0" dirty="0">
                          <a:effectLst/>
                        </a:rPr>
                        <a:t>Offer</a:t>
                      </a:r>
                      <a:endParaRPr lang="en-US" sz="800" b="1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/>
                </a:tc>
                <a:extLst>
                  <a:ext uri="{0D108BD9-81ED-4DB2-BD59-A6C34878D82A}">
                    <a16:rowId xmlns:a16="http://schemas.microsoft.com/office/drawing/2014/main" val="1710317608"/>
                  </a:ext>
                </a:extLst>
              </a:tr>
              <a:tr h="1084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Offer</a:t>
                      </a:r>
                      <a:r>
                        <a:rPr lang="en-US" sz="800" b="0" baseline="0" noProof="0" dirty="0">
                          <a:effectLst/>
                        </a:rPr>
                        <a:t> </a:t>
                      </a:r>
                      <a:r>
                        <a:rPr lang="en-US" sz="800" b="0" noProof="0" dirty="0">
                          <a:effectLst/>
                        </a:rPr>
                        <a:t>ID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Accessibility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3991282"/>
                  </a:ext>
                </a:extLst>
              </a:tr>
              <a:tr h="1084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Title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WLAN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1791"/>
                  </a:ext>
                </a:extLst>
              </a:tr>
              <a:tr h="1084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Offer type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LAN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5693032"/>
                  </a:ext>
                </a:extLst>
              </a:tr>
              <a:tr h="1084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Description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Internet speed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43963195"/>
                  </a:ext>
                </a:extLst>
              </a:tr>
              <a:tr h="195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Rent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Heating Description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2363555"/>
                  </a:ext>
                </a:extLst>
              </a:tr>
              <a:tr h="1084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Rent type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Television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0773537"/>
                  </a:ext>
                </a:extLst>
              </a:tr>
              <a:tr h="1084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Side costs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Dryer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43194265"/>
                  </a:ext>
                </a:extLst>
              </a:tr>
              <a:tr h="1084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Price type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Washing machine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51559903"/>
                  </a:ext>
                </a:extLst>
              </a:tr>
              <a:tr h="1084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Street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Telephone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1423585"/>
                  </a:ext>
                </a:extLst>
              </a:tr>
              <a:tr h="1084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ZIP code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Status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01994726"/>
                  </a:ext>
                </a:extLst>
              </a:tr>
              <a:tr h="1527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House number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Creation Date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29739633"/>
                  </a:ext>
                </a:extLst>
              </a:tr>
              <a:tr h="1084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Floor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Last Modified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35763241"/>
                  </a:ext>
                </a:extLst>
              </a:tr>
              <a:tr h="1084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Size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Longitude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7926655"/>
                  </a:ext>
                </a:extLst>
              </a:tr>
              <a:tr h="199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Bathroom Number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Latitude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03888857"/>
                  </a:ext>
                </a:extLst>
              </a:tr>
              <a:tr h="199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Bathroom Description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Landlord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62889644"/>
                  </a:ext>
                </a:extLst>
              </a:tr>
              <a:tr h="199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Kitchen Description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Reviews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6813827"/>
                  </a:ext>
                </a:extLst>
              </a:tr>
              <a:tr h="1084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Cellar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Tags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02556587"/>
                  </a:ext>
                </a:extLst>
              </a:tr>
              <a:tr h="1084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Parking 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Media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63449940"/>
                  </a:ext>
                </a:extLst>
              </a:tr>
              <a:tr h="1084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Elevator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noProof="0" dirty="0">
                          <a:effectLst/>
                        </a:rPr>
                        <a:t>Statistics</a:t>
                      </a:r>
                      <a:endParaRPr lang="en-US" sz="800" b="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350" marR="15634" marT="15634" marB="15634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1221401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261585"/>
              </p:ext>
            </p:extLst>
          </p:nvPr>
        </p:nvGraphicFramePr>
        <p:xfrm>
          <a:off x="7066263" y="3840466"/>
          <a:ext cx="718550" cy="139306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718550">
                  <a:extLst>
                    <a:ext uri="{9D8B030D-6E8A-4147-A177-3AD203B41FA5}">
                      <a16:colId xmlns:a16="http://schemas.microsoft.com/office/drawing/2014/main" val="3298383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Review</a:t>
                      </a:r>
                      <a:endParaRPr lang="en-US" sz="8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4024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Review</a:t>
                      </a:r>
                      <a:r>
                        <a:rPr lang="en-US" sz="800" b="0" baseline="0" dirty="0">
                          <a:effectLst/>
                        </a:rPr>
                        <a:t> </a:t>
                      </a:r>
                      <a:r>
                        <a:rPr lang="en-US" sz="800" b="0" dirty="0">
                          <a:effectLst/>
                        </a:rPr>
                        <a:t>ID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3163015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Rating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202936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Comment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465249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Creator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3504298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Offer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3378290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Media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2893453150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631146"/>
              </p:ext>
            </p:extLst>
          </p:nvPr>
        </p:nvGraphicFramePr>
        <p:xfrm>
          <a:off x="8046777" y="2294802"/>
          <a:ext cx="479901" cy="100393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79901">
                  <a:extLst>
                    <a:ext uri="{9D8B030D-6E8A-4147-A177-3AD203B41FA5}">
                      <a16:colId xmlns:a16="http://schemas.microsoft.com/office/drawing/2014/main" val="33962680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Tag</a:t>
                      </a:r>
                      <a:endParaRPr lang="en-US" sz="8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4251261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Tag</a:t>
                      </a:r>
                      <a:r>
                        <a:rPr lang="en-US" sz="800" b="0" baseline="0" dirty="0">
                          <a:effectLst/>
                        </a:rPr>
                        <a:t> </a:t>
                      </a:r>
                      <a:r>
                        <a:rPr lang="en-US" sz="800" b="0" dirty="0">
                          <a:effectLst/>
                        </a:rPr>
                        <a:t>ID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4028978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Title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253625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Category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268362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Offers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427801948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26377"/>
              </p:ext>
            </p:extLst>
          </p:nvPr>
        </p:nvGraphicFramePr>
        <p:xfrm>
          <a:off x="3841721" y="4362274"/>
          <a:ext cx="617027" cy="80937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17027">
                  <a:extLst>
                    <a:ext uri="{9D8B030D-6E8A-4147-A177-3AD203B41FA5}">
                      <a16:colId xmlns:a16="http://schemas.microsoft.com/office/drawing/2014/main" val="3695689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noProof="0" dirty="0">
                          <a:effectLst/>
                        </a:rPr>
                        <a:t>Favorite</a:t>
                      </a:r>
                      <a:endParaRPr lang="en-US" sz="1000" noProof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3863798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Favorite</a:t>
                      </a:r>
                      <a:r>
                        <a:rPr lang="en-US" sz="800" b="0" baseline="0" dirty="0">
                          <a:effectLst/>
                        </a:rPr>
                        <a:t> </a:t>
                      </a:r>
                      <a:r>
                        <a:rPr lang="en-US" sz="800" b="0" dirty="0">
                          <a:effectLst/>
                        </a:rPr>
                        <a:t>ID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2260444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User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33246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Offer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20977818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04295"/>
              </p:ext>
            </p:extLst>
          </p:nvPr>
        </p:nvGraphicFramePr>
        <p:xfrm>
          <a:off x="7066263" y="2294802"/>
          <a:ext cx="790715" cy="119849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790715">
                  <a:extLst>
                    <a:ext uri="{9D8B030D-6E8A-4147-A177-3AD203B41FA5}">
                      <a16:colId xmlns:a16="http://schemas.microsoft.com/office/drawing/2014/main" val="2118536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MediaObject</a:t>
                      </a:r>
                      <a:endParaRPr lang="en-US" sz="10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3741538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MediaObject</a:t>
                      </a:r>
                      <a:r>
                        <a:rPr lang="en-US" sz="800" b="0" baseline="0" dirty="0">
                          <a:effectLst/>
                        </a:rPr>
                        <a:t> </a:t>
                      </a:r>
                      <a:r>
                        <a:rPr lang="en-US" sz="800" b="0" dirty="0">
                          <a:effectLst/>
                        </a:rPr>
                        <a:t>ID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846831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Type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2019440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Creation Date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115474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Main</a:t>
                      </a:r>
                      <a:r>
                        <a:rPr lang="en-US" sz="800" b="0" baseline="0" dirty="0">
                          <a:effectLst/>
                        </a:rPr>
                        <a:t> </a:t>
                      </a:r>
                      <a:r>
                        <a:rPr lang="en-US" sz="800" b="0" dirty="0">
                          <a:effectLst/>
                        </a:rPr>
                        <a:t>URL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2735112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Thumbnail</a:t>
                      </a:r>
                      <a:r>
                        <a:rPr lang="en-US" sz="800" b="0" baseline="0" dirty="0">
                          <a:effectLst/>
                        </a:rPr>
                        <a:t> </a:t>
                      </a:r>
                      <a:r>
                        <a:rPr lang="en-US" sz="800" b="0" dirty="0">
                          <a:effectLst/>
                        </a:rPr>
                        <a:t>URL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123536692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65966"/>
              </p:ext>
            </p:extLst>
          </p:nvPr>
        </p:nvGraphicFramePr>
        <p:xfrm>
          <a:off x="3064235" y="4362273"/>
          <a:ext cx="670329" cy="80937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70329">
                  <a:extLst>
                    <a:ext uri="{9D8B030D-6E8A-4147-A177-3AD203B41FA5}">
                      <a16:colId xmlns:a16="http://schemas.microsoft.com/office/drawing/2014/main" val="1485755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Session</a:t>
                      </a:r>
                      <a:endParaRPr lang="en-US" sz="10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2673603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Session</a:t>
                      </a:r>
                      <a:r>
                        <a:rPr lang="en-US" sz="800" b="0" baseline="0" dirty="0">
                          <a:effectLst/>
                        </a:rPr>
                        <a:t> </a:t>
                      </a:r>
                      <a:r>
                        <a:rPr lang="en-US" sz="800" b="0" dirty="0">
                          <a:effectLst/>
                        </a:rPr>
                        <a:t>ID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3359902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Cookie</a:t>
                      </a:r>
                      <a:r>
                        <a:rPr lang="en-US" sz="800" b="0" baseline="0" dirty="0">
                          <a:effectLst/>
                        </a:rPr>
                        <a:t> UU</a:t>
                      </a:r>
                      <a:r>
                        <a:rPr lang="en-US" sz="800" b="0" dirty="0">
                          <a:effectLst/>
                        </a:rPr>
                        <a:t>ID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796084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Content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2961692106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664363"/>
              </p:ext>
            </p:extLst>
          </p:nvPr>
        </p:nvGraphicFramePr>
        <p:xfrm>
          <a:off x="8046777" y="3838774"/>
          <a:ext cx="837380" cy="119849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837380">
                  <a:extLst>
                    <a:ext uri="{9D8B030D-6E8A-4147-A177-3AD203B41FA5}">
                      <a16:colId xmlns:a16="http://schemas.microsoft.com/office/drawing/2014/main" val="24130513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Statistics</a:t>
                      </a:r>
                      <a:endParaRPr lang="en-US" sz="10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3933019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Statistics</a:t>
                      </a:r>
                      <a:r>
                        <a:rPr lang="en-US" sz="800" b="0" baseline="0" dirty="0">
                          <a:effectLst/>
                        </a:rPr>
                        <a:t> </a:t>
                      </a:r>
                      <a:r>
                        <a:rPr lang="en-US" sz="800" b="0" dirty="0">
                          <a:effectLst/>
                        </a:rPr>
                        <a:t>ID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4255003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Offer</a:t>
                      </a:r>
                      <a:r>
                        <a:rPr lang="en-US" sz="800" b="0" baseline="0" dirty="0">
                          <a:effectLst/>
                        </a:rPr>
                        <a:t> </a:t>
                      </a:r>
                      <a:r>
                        <a:rPr lang="en-US" sz="800" b="0" dirty="0">
                          <a:effectLst/>
                        </a:rPr>
                        <a:t>ID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4121687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Date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765406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Type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242918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dirty="0">
                          <a:effectLst/>
                        </a:rPr>
                        <a:t>Payload</a:t>
                      </a:r>
                      <a:endParaRPr lang="en-US" sz="800" b="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2485865627"/>
                  </a:ext>
                </a:extLst>
              </a:tr>
            </a:tbl>
          </a:graphicData>
        </a:graphic>
      </p:graphicFrame>
      <p:cxnSp>
        <p:nvCxnSpPr>
          <p:cNvPr id="14" name="Gerade Verbindung mit Pfeil 13"/>
          <p:cNvCxnSpPr>
            <a:stCxn id="12" idx="2"/>
            <a:endCxn id="6" idx="2"/>
          </p:cNvCxnSpPr>
          <p:nvPr/>
        </p:nvCxnSpPr>
        <p:spPr>
          <a:xfrm rot="5400000">
            <a:off x="7020419" y="3788481"/>
            <a:ext cx="196256" cy="2693841"/>
          </a:xfrm>
          <a:prstGeom prst="bentConnector3">
            <a:avLst>
              <a:gd name="adj1" fmla="val 19318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6" idx="1"/>
            <a:endCxn id="5" idx="3"/>
          </p:cNvCxnSpPr>
          <p:nvPr/>
        </p:nvCxnSpPr>
        <p:spPr>
          <a:xfrm rot="10800000">
            <a:off x="4458749" y="2864401"/>
            <a:ext cx="455262" cy="66471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9" idx="0"/>
            <a:endCxn id="5" idx="2"/>
          </p:cNvCxnSpPr>
          <p:nvPr/>
        </p:nvCxnSpPr>
        <p:spPr>
          <a:xfrm rot="16200000" flipV="1">
            <a:off x="3726776" y="3938816"/>
            <a:ext cx="458175" cy="3887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1" idx="0"/>
            <a:endCxn id="5" idx="2"/>
          </p:cNvCxnSpPr>
          <p:nvPr/>
        </p:nvCxnSpPr>
        <p:spPr>
          <a:xfrm rot="5400000" flipH="1" flipV="1">
            <a:off x="3351358" y="3952140"/>
            <a:ext cx="458174" cy="36209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4438918" y="5096564"/>
            <a:ext cx="4750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10" idx="0"/>
            <a:endCxn id="5" idx="0"/>
          </p:cNvCxnSpPr>
          <p:nvPr/>
        </p:nvCxnSpPr>
        <p:spPr>
          <a:xfrm rot="16200000" flipV="1">
            <a:off x="5376506" y="209688"/>
            <a:ext cx="470101" cy="3700128"/>
          </a:xfrm>
          <a:prstGeom prst="bentConnector3">
            <a:avLst>
              <a:gd name="adj1" fmla="val 14862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0" idx="1"/>
            <a:endCxn id="6" idx="3"/>
          </p:cNvCxnSpPr>
          <p:nvPr/>
        </p:nvCxnSpPr>
        <p:spPr>
          <a:xfrm rot="10800000" flipV="1">
            <a:off x="6629241" y="2894051"/>
            <a:ext cx="437022" cy="63506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8" idx="2"/>
          </p:cNvCxnSpPr>
          <p:nvPr/>
        </p:nvCxnSpPr>
        <p:spPr>
          <a:xfrm rot="5400000">
            <a:off x="7239548" y="2688430"/>
            <a:ext cx="436873" cy="165748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7" idx="1"/>
          </p:cNvCxnSpPr>
          <p:nvPr/>
        </p:nvCxnSpPr>
        <p:spPr>
          <a:xfrm flipH="1" flipV="1">
            <a:off x="6629241" y="4533048"/>
            <a:ext cx="437022" cy="39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5452697" y="1539634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accent1"/>
                </a:solidFill>
              </a:rPr>
              <a:t>0..1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4504882" y="2711679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accent1"/>
                </a:solidFill>
              </a:rPr>
              <a:t>0..*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3390325" y="3972283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accent1"/>
                </a:solidFill>
              </a:rPr>
              <a:t>0..*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3826481" y="3972283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accent1"/>
                </a:solidFill>
              </a:rPr>
              <a:t>0..*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4518446" y="492955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accent1"/>
                </a:solidFill>
              </a:rPr>
              <a:t>0..*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6696514" y="4369893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accent1"/>
                </a:solidFill>
              </a:rPr>
              <a:t>0..*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6907405" y="524719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accent1"/>
                </a:solidFill>
              </a:rPr>
              <a:t>0..*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7539262" y="357452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accent1"/>
                </a:solidFill>
              </a:rPr>
              <a:t>0..*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6764676" y="2728005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accent1"/>
                </a:solidFill>
              </a:rPr>
              <a:t>0..*</a:t>
            </a:r>
            <a:endParaRPr lang="en-US" sz="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9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Breitbild</PresentationFormat>
  <Paragraphs>100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</dc:creator>
  <cp:lastModifiedBy>Jonas</cp:lastModifiedBy>
  <cp:revision>10</cp:revision>
  <dcterms:created xsi:type="dcterms:W3CDTF">2016-11-14T19:50:00Z</dcterms:created>
  <dcterms:modified xsi:type="dcterms:W3CDTF">2016-11-14T20:42:20Z</dcterms:modified>
</cp:coreProperties>
</file>