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>
        <p:scale>
          <a:sx n="125" d="100"/>
          <a:sy n="125" d="100"/>
        </p:scale>
        <p:origin x="-966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31.10.2016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70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31.10.2016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026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31.10.2016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83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31.10.2016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947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31.10.2016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93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31.10.2016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652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31.10.2016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54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31.10.2016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718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31.10.2016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62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31.10.2016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62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31.10.2016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591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83C4C-34B0-4116-BBE6-05CA11AAA843}" type="datetimeFigureOut">
              <a:rPr lang="de-DE" smtClean="0"/>
              <a:t>31.10.2016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33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083265" y="1971537"/>
            <a:ext cx="8155327" cy="3563123"/>
            <a:chOff x="2095965" y="1146037"/>
            <a:chExt cx="8155327" cy="3563123"/>
          </a:xfrm>
        </p:grpSpPr>
        <p:sp>
          <p:nvSpPr>
            <p:cNvPr id="5" name="Rechteck 4"/>
            <p:cNvSpPr/>
            <p:nvPr/>
          </p:nvSpPr>
          <p:spPr>
            <a:xfrm>
              <a:off x="6820195" y="1535185"/>
              <a:ext cx="3431097" cy="3173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 u="sng" dirty="0"/>
            </a:p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r>
                <a:rPr lang="de-DE" sz="1600" dirty="0"/>
                <a:t>Linux / Debian Server</a:t>
              </a:r>
            </a:p>
          </p:txBody>
        </p:sp>
        <p:sp>
          <p:nvSpPr>
            <p:cNvPr id="4" name="Rechteck 3"/>
            <p:cNvSpPr/>
            <p:nvPr/>
          </p:nvSpPr>
          <p:spPr>
            <a:xfrm>
              <a:off x="6384021" y="1778466"/>
              <a:ext cx="1668398" cy="25596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r>
                <a:rPr lang="de-DE" sz="1600" dirty="0"/>
                <a:t>Node.js</a:t>
              </a:r>
            </a:p>
          </p:txBody>
        </p:sp>
        <p:sp>
          <p:nvSpPr>
            <p:cNvPr id="14" name="Rechteck 13"/>
            <p:cNvSpPr/>
            <p:nvPr/>
          </p:nvSpPr>
          <p:spPr>
            <a:xfrm>
              <a:off x="2095965" y="1778466"/>
              <a:ext cx="1963024" cy="25596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Client Web Browser</a:t>
              </a:r>
            </a:p>
          </p:txBody>
        </p:sp>
        <p:sp>
          <p:nvSpPr>
            <p:cNvPr id="6" name="Zylinder 5"/>
            <p:cNvSpPr/>
            <p:nvPr/>
          </p:nvSpPr>
          <p:spPr>
            <a:xfrm>
              <a:off x="9003301" y="2831939"/>
              <a:ext cx="1109848" cy="1368445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MySQL Database</a:t>
              </a:r>
            </a:p>
          </p:txBody>
        </p:sp>
        <p:sp>
          <p:nvSpPr>
            <p:cNvPr id="7" name="Pfeil: nach links und rechts 6"/>
            <p:cNvSpPr/>
            <p:nvPr/>
          </p:nvSpPr>
          <p:spPr>
            <a:xfrm>
              <a:off x="7638920" y="3266929"/>
              <a:ext cx="1529740" cy="710955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CaminteJS</a:t>
              </a:r>
            </a:p>
          </p:txBody>
        </p:sp>
        <p:sp>
          <p:nvSpPr>
            <p:cNvPr id="15" name="Pfeil: nach rechts 14"/>
            <p:cNvSpPr/>
            <p:nvPr/>
          </p:nvSpPr>
          <p:spPr>
            <a:xfrm flipH="1">
              <a:off x="3649211" y="3601310"/>
              <a:ext cx="3032841" cy="45281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: abgerundete Ecken 7"/>
            <p:cNvSpPr/>
            <p:nvPr/>
          </p:nvSpPr>
          <p:spPr>
            <a:xfrm>
              <a:off x="4197173" y="3331612"/>
              <a:ext cx="2147581" cy="9922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i="1" dirty="0"/>
                <a:t>Static Files:</a:t>
              </a:r>
            </a:p>
            <a:p>
              <a:pPr algn="ctr"/>
              <a:r>
                <a:rPr lang="de-DE" sz="1600" dirty="0"/>
                <a:t>HTML5, CSS3, JavaScript, jQuery, Twitter Bootstrap</a:t>
              </a:r>
            </a:p>
          </p:txBody>
        </p:sp>
        <p:sp>
          <p:nvSpPr>
            <p:cNvPr id="11" name="Flussdiagramm: Verzögerung 10"/>
            <p:cNvSpPr/>
            <p:nvPr/>
          </p:nvSpPr>
          <p:spPr>
            <a:xfrm flipH="1">
              <a:off x="5449862" y="1993043"/>
              <a:ext cx="1619075" cy="795171"/>
            </a:xfrm>
            <a:prstGeom prst="flowChartDe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Express </a:t>
              </a:r>
            </a:p>
            <a:p>
              <a:pPr algn="ctr"/>
              <a:r>
                <a:rPr lang="de-DE" sz="1600" dirty="0"/>
                <a:t>REST-Webservice</a:t>
              </a:r>
            </a:p>
          </p:txBody>
        </p:sp>
        <p:sp>
          <p:nvSpPr>
            <p:cNvPr id="9" name="Pfeil: nach rechts 8"/>
            <p:cNvSpPr/>
            <p:nvPr/>
          </p:nvSpPr>
          <p:spPr>
            <a:xfrm>
              <a:off x="3833767" y="2038525"/>
              <a:ext cx="2002947" cy="38039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AJAX</a:t>
              </a:r>
              <a:endParaRPr lang="de-DE" sz="1400" dirty="0"/>
            </a:p>
          </p:txBody>
        </p:sp>
        <p:sp>
          <p:nvSpPr>
            <p:cNvPr id="10" name="Pfeil: nach rechts 9"/>
            <p:cNvSpPr/>
            <p:nvPr/>
          </p:nvSpPr>
          <p:spPr>
            <a:xfrm flipH="1">
              <a:off x="3833767" y="2406928"/>
              <a:ext cx="2002946" cy="38039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JSON-Data</a:t>
              </a:r>
              <a:endParaRPr lang="de-DE" sz="14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534596" y="1146037"/>
              <a:ext cx="1192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Client-Side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7892375" y="1146037"/>
              <a:ext cx="1252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Server-Side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792633" y="1146037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Internet</a:t>
              </a:r>
            </a:p>
          </p:txBody>
        </p:sp>
      </p:grpSp>
      <p:sp>
        <p:nvSpPr>
          <p:cNvPr id="20" name="Textfeld 19"/>
          <p:cNvSpPr txBox="1"/>
          <p:nvPr/>
        </p:nvSpPr>
        <p:spPr>
          <a:xfrm>
            <a:off x="3714338" y="237017"/>
            <a:ext cx="443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Fuldaflats.de High-level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226435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</dc:creator>
  <cp:lastModifiedBy>Jonas</cp:lastModifiedBy>
  <cp:revision>3</cp:revision>
  <dcterms:created xsi:type="dcterms:W3CDTF">2016-10-28T21:11:44Z</dcterms:created>
  <dcterms:modified xsi:type="dcterms:W3CDTF">2016-10-31T08:30:29Z</dcterms:modified>
</cp:coreProperties>
</file>