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1"/>
          <p:cNvGraphicFramePr/>
          <p:nvPr/>
        </p:nvGraphicFramePr>
        <p:xfrm>
          <a:off x="3035520" y="929520"/>
          <a:ext cx="1393920" cy="1980720"/>
        </p:xfrm>
        <a:graphic>
          <a:graphicData uri="http://schemas.openxmlformats.org/drawingml/2006/table">
            <a:tbl>
              <a:tblPr/>
              <a:tblGrid>
                <a:gridCol w="696960"/>
                <a:gridCol w="697320"/>
              </a:tblGrid>
              <a:tr h="218160">
                <a:tc gridSpan="2">
                  <a:txBody>
                    <a:bodyPr lIns="29880" rIns="302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Email-Address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Street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House number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Password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Gender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First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Office address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076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Last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Average rating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Birthday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Offers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Upgrade 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Profile Picture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Creation 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Favorites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Phone Number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Sessions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29880" rIns="3024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ZIP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9880" marR="3024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29880" marR="3024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2"/>
          <p:cNvGraphicFramePr/>
          <p:nvPr/>
        </p:nvGraphicFramePr>
        <p:xfrm>
          <a:off x="4864680" y="920160"/>
          <a:ext cx="1714680" cy="3071160"/>
        </p:xfrm>
        <a:graphic>
          <a:graphicData uri="http://schemas.openxmlformats.org/drawingml/2006/table">
            <a:tbl>
              <a:tblPr/>
              <a:tblGrid>
                <a:gridCol w="857520"/>
                <a:gridCol w="857520"/>
              </a:tblGrid>
              <a:tr h="218160">
                <a:tc gridSpan="2">
                  <a:txBody>
                    <a:bodyPr lIns="15120" rIns="1548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Offer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Offer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Accessibility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WLAN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Offer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Heating 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Rent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Television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4480">
                <a:tc>
                  <a:txBody>
                    <a:bodyPr lIns="15120" rIns="15480"/>
                    <a:p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Rooms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Side costs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Dryer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Price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Washing machine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Street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Telephone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ZIP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House number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Creation 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04480">
                <a:tc>
                  <a:txBody>
                    <a:bodyPr lIns="15120" rIns="15480"/>
                    <a:p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Furnished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Floor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Last Modified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Longitude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Bathroom Number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Latitude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312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Bathroom 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Landlord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Kitchen 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Cellar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Parking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Elevator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12240">
                      <a:solidFill>
                        <a:srgbClr val="5b9bd5"/>
                      </a:solidFill>
                    </a:lnL>
                    <a:lnR w="648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120" rIns="1548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120" marR="15480">
                    <a:lnL w="648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"/>
          <p:cNvGraphicFramePr/>
          <p:nvPr/>
        </p:nvGraphicFramePr>
        <p:xfrm>
          <a:off x="7033680" y="3965040"/>
          <a:ext cx="717840" cy="360000"/>
        </p:xfrm>
        <a:graphic>
          <a:graphicData uri="http://schemas.openxmlformats.org/drawingml/2006/table">
            <a:tbl>
              <a:tblPr/>
              <a:tblGrid>
                <a:gridCol w="718200"/>
              </a:tblGrid>
              <a:tr h="0">
                <a:tc>
                  <a:txBody>
                    <a:bodyPr lIns="34200" rIns="3492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Review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Review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Rating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Offer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Creation 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4"/>
          <p:cNvGraphicFramePr/>
          <p:nvPr/>
        </p:nvGraphicFramePr>
        <p:xfrm>
          <a:off x="7995600" y="2046600"/>
          <a:ext cx="479520" cy="360000"/>
        </p:xfrm>
        <a:graphic>
          <a:graphicData uri="http://schemas.openxmlformats.org/drawingml/2006/table">
            <a:tbl>
              <a:tblPr/>
              <a:tblGrid>
                <a:gridCol w="479880"/>
              </a:tblGrid>
              <a:tr h="0">
                <a:tc>
                  <a:txBody>
                    <a:bodyPr lIns="34200" rIns="3492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Category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Offers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5"/>
          <p:cNvGraphicFramePr/>
          <p:nvPr/>
        </p:nvGraphicFramePr>
        <p:xfrm>
          <a:off x="3741840" y="4145040"/>
          <a:ext cx="616320" cy="222120"/>
        </p:xfrm>
        <a:graphic>
          <a:graphicData uri="http://schemas.openxmlformats.org/drawingml/2006/table">
            <a:tbl>
              <a:tblPr/>
              <a:tblGrid>
                <a:gridCol w="616680"/>
              </a:tblGrid>
              <a:tr h="218160">
                <a:tc>
                  <a:txBody>
                    <a:bodyPr lIns="34200" rIns="3492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Favorite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9404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Favorite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04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Offer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6"/>
          <p:cNvGraphicFramePr/>
          <p:nvPr/>
        </p:nvGraphicFramePr>
        <p:xfrm>
          <a:off x="7045560" y="1500120"/>
          <a:ext cx="888120" cy="1260000"/>
        </p:xfrm>
        <a:graphic>
          <a:graphicData uri="http://schemas.openxmlformats.org/drawingml/2006/table">
            <a:tbl>
              <a:tblPr/>
              <a:tblGrid>
                <a:gridCol w="888480"/>
              </a:tblGrid>
              <a:tr h="234000">
                <a:tc>
                  <a:txBody>
                    <a:bodyPr lIns="34200" rIns="3492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MediaObject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0520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MediaObject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520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520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Creation 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520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Main URL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520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Thumbnail URL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7"/>
          <p:cNvGraphicFramePr/>
          <p:nvPr/>
        </p:nvGraphicFramePr>
        <p:xfrm>
          <a:off x="2964600" y="4145040"/>
          <a:ext cx="669960" cy="360000"/>
        </p:xfrm>
        <a:graphic>
          <a:graphicData uri="http://schemas.openxmlformats.org/drawingml/2006/table">
            <a:tbl>
              <a:tblPr/>
              <a:tblGrid>
                <a:gridCol w="670320"/>
              </a:tblGrid>
              <a:tr h="0">
                <a:tc>
                  <a:txBody>
                    <a:bodyPr lIns="34200" rIns="3492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Session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Cookie UUID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8"/>
          <p:cNvGraphicFramePr/>
          <p:nvPr/>
        </p:nvGraphicFramePr>
        <p:xfrm>
          <a:off x="8071200" y="4253400"/>
          <a:ext cx="837000" cy="360000"/>
        </p:xfrm>
        <a:graphic>
          <a:graphicData uri="http://schemas.openxmlformats.org/drawingml/2006/table">
            <a:tbl>
              <a:tblPr/>
              <a:tblGrid>
                <a:gridCol w="837360"/>
              </a:tblGrid>
              <a:tr h="0">
                <a:tc>
                  <a:txBody>
                    <a:bodyPr lIns="34200" rIns="3492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Statistics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Offer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4200" rIns="3492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Payload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200" marR="3492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CustomShape 9"/>
          <p:cNvSpPr/>
          <p:nvPr/>
        </p:nvSpPr>
        <p:spPr>
          <a:xfrm rot="5400000">
            <a:off x="6930360" y="4263840"/>
            <a:ext cx="376560" cy="2731680"/>
          </a:xfrm>
          <a:prstGeom prst="bentConnector3">
            <a:avLst>
              <a:gd name="adj1" fmla="val 193184"/>
            </a:avLst>
          </a:prstGeom>
          <a:noFill/>
          <a:ln w="126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0"/>
          <p:cNvSpPr/>
          <p:nvPr/>
        </p:nvSpPr>
        <p:spPr>
          <a:xfrm rot="10800000">
            <a:off x="4864680" y="2743200"/>
            <a:ext cx="435240" cy="66384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1"/>
          <p:cNvSpPr/>
          <p:nvPr/>
        </p:nvSpPr>
        <p:spPr>
          <a:xfrm flipV="1" rot="16200000">
            <a:off x="3596400" y="3700080"/>
            <a:ext cx="501840" cy="38808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2"/>
          <p:cNvSpPr/>
          <p:nvPr/>
        </p:nvSpPr>
        <p:spPr>
          <a:xfrm flipH="1" flipV="1" rot="5400000">
            <a:off x="3221640" y="3713400"/>
            <a:ext cx="501840" cy="36144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3"/>
          <p:cNvSpPr/>
          <p:nvPr/>
        </p:nvSpPr>
        <p:spPr>
          <a:xfrm>
            <a:off x="4358160" y="4273560"/>
            <a:ext cx="50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4"/>
          <p:cNvSpPr/>
          <p:nvPr/>
        </p:nvSpPr>
        <p:spPr>
          <a:xfrm flipV="1" rot="16200000">
            <a:off x="5277960" y="-628920"/>
            <a:ext cx="585720" cy="3671640"/>
          </a:xfrm>
          <a:prstGeom prst="bentConnector3">
            <a:avLst>
              <a:gd name="adj1" fmla="val 148628"/>
            </a:avLst>
          </a:prstGeom>
          <a:noFill/>
          <a:ln w="126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5"/>
          <p:cNvSpPr/>
          <p:nvPr/>
        </p:nvSpPr>
        <p:spPr>
          <a:xfrm flipV="1" rot="10800000">
            <a:off x="7052760" y="2920320"/>
            <a:ext cx="473400" cy="63432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6"/>
          <p:cNvSpPr/>
          <p:nvPr/>
        </p:nvSpPr>
        <p:spPr>
          <a:xfrm rot="5400000">
            <a:off x="7189560" y="2428200"/>
            <a:ext cx="436320" cy="1656720"/>
          </a:xfrm>
          <a:prstGeom prst="bentConnector2">
            <a:avLst/>
          </a:prstGeom>
          <a:noFill/>
          <a:ln w="126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7"/>
          <p:cNvSpPr/>
          <p:nvPr/>
        </p:nvSpPr>
        <p:spPr>
          <a:xfrm flipH="1" flipV="1">
            <a:off x="6597360" y="4842720"/>
            <a:ext cx="4363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8"/>
          <p:cNvSpPr/>
          <p:nvPr/>
        </p:nvSpPr>
        <p:spPr>
          <a:xfrm>
            <a:off x="5380920" y="640080"/>
            <a:ext cx="33624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4492440" y="1888560"/>
            <a:ext cx="334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0"/>
          <p:cNvSpPr/>
          <p:nvPr/>
        </p:nvSpPr>
        <p:spPr>
          <a:xfrm>
            <a:off x="3291840" y="3682440"/>
            <a:ext cx="334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3749040" y="3687480"/>
            <a:ext cx="334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2"/>
          <p:cNvSpPr/>
          <p:nvPr/>
        </p:nvSpPr>
        <p:spPr>
          <a:xfrm>
            <a:off x="4420080" y="4086000"/>
            <a:ext cx="334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6675120" y="4663440"/>
            <a:ext cx="334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4"/>
          <p:cNvSpPr/>
          <p:nvPr/>
        </p:nvSpPr>
        <p:spPr>
          <a:xfrm>
            <a:off x="6949440" y="6006240"/>
            <a:ext cx="334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7437600" y="3263040"/>
            <a:ext cx="334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6"/>
          <p:cNvSpPr/>
          <p:nvPr/>
        </p:nvSpPr>
        <p:spPr>
          <a:xfrm>
            <a:off x="6675120" y="2103120"/>
            <a:ext cx="334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LibreOffice/5.1.4.2$Linux_X86_64 LibreOffice_project/10m0$Build-2</Application>
  <Words>145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2016-11-14T19:50:00Z</dcterms:created>
  <dc:creator>Jonas</dc:creator>
  <dc:description/>
  <dc:language>en-US</dc:language>
  <cp:lastModifiedBy/>
  <dcterms:modified xsi:type="dcterms:W3CDTF">2016-11-16T14:11:18Z</dcterms:modified>
  <cp:revision>25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