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99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D4D2E5-AA77-4BFA-8147-FC6F09AB7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B6E9-9975-4FB3-9721-B96A65C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vrxQcCSiORNYyZNvBnqvC6q7kMh5E5cP32IVqn6d4As/edit?ts=5cf965fc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F081-E24A-4C8C-8A16-BBCD9F7F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5390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F5E-4F22-41A5-8586-3D25D0E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5BC-9CE0-4BD6-A6AE-4DF57B664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Rene Aguilar – Programmer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err="1"/>
              <a:t>Estefany</a:t>
            </a:r>
            <a:r>
              <a:rPr lang="en-US" dirty="0"/>
              <a:t> Lemus = Visual Prog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Ana Aguilar = Visual Prog</a:t>
            </a:r>
          </a:p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1CBAA-1EFE-41C3-B7CE-BE1C8AC31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Luis Dominguez -– Programmer 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Vincent Guerrero = Visual Prog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Hung Ngo = Backup prog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F53919-1C2A-4415-9996-CFDDEF44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70" y="1354928"/>
            <a:ext cx="5092906" cy="15748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Democratic team organization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BC2257-69D3-4E69-91FB-6EC974C2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9933" y="3140861"/>
            <a:ext cx="5088943" cy="1574808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Major advantage = positive attitude toward the finding of faults.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is important is team identity and mutual respect.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AKA “ Egoless programming”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https://lh6.googleusercontent.com/gwR6mNjd0RZ0UKPzfFHGpd2d6vrujAW4bM5tHiJEwUmxf_91qzEpdcXIdv-pKv3B2Rv2zjzQyM-yFgvWBR2MRHRbGlTiVPRT6q468AO7BDDzPWH_4qYDRov9wccagr5PXY0lFO4f">
            <a:extLst>
              <a:ext uri="{FF2B5EF4-FFF2-40B4-BE49-F238E27FC236}">
                <a16:creationId xmlns:a16="http://schemas.microsoft.com/office/drawing/2014/main" id="{C0031E81-D1D7-44E3-8F0F-BB48659E6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5623" r="12585"/>
          <a:stretch/>
        </p:blipFill>
        <p:spPr bwMode="auto">
          <a:xfrm>
            <a:off x="1476355" y="1615220"/>
            <a:ext cx="4475713" cy="36275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B12CDA-73E1-4B64-8901-A1F4FD75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Waterfall </a:t>
            </a:r>
            <a:br>
              <a:rPr lang="en-US" sz="4800" dirty="0"/>
            </a:br>
            <a:r>
              <a:rPr lang="en-US" sz="4800" dirty="0"/>
              <a:t>Life-cycle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05EE3C-2E6B-4BA7-B5FE-D72CCCC4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Determines the end goal early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Transfers information well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Uses clear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2" name="Picture 4" descr="https://lh3.googleusercontent.com/7rz0dzhDN7Tr_V2AwA8MKWbGtLTJN2olkoMQX6tc2FhqpwTQ_yJeaff5jmrPvD9LFOFAkAaqDrnBHs_lr562uo59fT45qStBJzdFmlMLZBkZELIopDDkE4dVQ5EjSyvaeg4vRvID">
            <a:extLst>
              <a:ext uri="{FF2B5EF4-FFF2-40B4-BE49-F238E27FC236}">
                <a16:creationId xmlns:a16="http://schemas.microsoft.com/office/drawing/2014/main" id="{81102445-AA96-4977-AB41-5BD329B9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628272"/>
            <a:ext cx="5721594" cy="36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0F158-2A1E-4871-9395-0D136C9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EC09A-B541-4C9C-B3BF-6067F080C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C8ABAC-3ED3-44BE-9DE2-A47D2BDE7289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algn="ctr"/>
            <a:r>
              <a:rPr lang="en-US" dirty="0" err="1"/>
              <a:t>Gui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B697B6-9DBA-4814-B2F1-209B0328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42F19A-4565-4FA8-9FAF-7E3FCE17F4E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F1AF4-15FA-46EA-A00B-96AD7D99E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CDA65FC-DB11-48F5-8B7E-F9148058464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t="22550" b="225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CE1717-6F84-4191-80CC-E451E421361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algn="ctr"/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65BFAD5-2D94-4E28-95DB-09AF3365FD5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18815" b="1881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9" name="Picture Placeholder 14">
            <a:extLst>
              <a:ext uri="{FF2B5EF4-FFF2-40B4-BE49-F238E27FC236}">
                <a16:creationId xmlns:a16="http://schemas.microsoft.com/office/drawing/2014/main" id="{D6A3A7FA-FDD4-440E-9E12-E743B5DAE95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0309" b="10309"/>
          <a:stretch>
            <a:fillRect/>
          </a:stretch>
        </p:blipFill>
        <p:spPr>
          <a:xfrm>
            <a:off x="3889375" y="2209800"/>
            <a:ext cx="2930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B082-8167-4C0B-8B67-77A6695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2EAE6-7814-49B2-BBF8-3A9736E51D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6151"/>
          <a:stretch/>
        </p:blipFill>
        <p:spPr>
          <a:xfrm>
            <a:off x="5348472" y="1975824"/>
            <a:ext cx="4395787" cy="23120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E7022-5389-45FD-8025-979291AC5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8471" y="4385162"/>
            <a:ext cx="4395788" cy="208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D444C-551A-430A-A03F-51D54699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84" y="1975824"/>
            <a:ext cx="4395788" cy="44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0FB96C-E5A0-4BFA-B7C4-FA8DBC55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55" y="1601103"/>
            <a:ext cx="8825657" cy="1915647"/>
          </a:xfrm>
        </p:spPr>
        <p:txBody>
          <a:bodyPr/>
          <a:lstStyle/>
          <a:p>
            <a:pPr algn="ctr"/>
            <a:r>
              <a:rPr lang="en-US" sz="3600" dirty="0"/>
              <a:t>Software Project Management Plan </a:t>
            </a:r>
            <a:br>
              <a:rPr lang="en-US" sz="3600" dirty="0"/>
            </a:br>
            <a:r>
              <a:rPr lang="en-US" sz="3600" dirty="0"/>
              <a:t>(SPMP)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07D076-24A5-45E2-9417-E9841C57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3605528"/>
            <a:ext cx="8825658" cy="860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https://docs.google.com/document/d/1vrxQcCSiORNYyZNvBnqvC6q7kMh5E5cP32IVqn6d4As/edit?ts=5cf965fc#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95040-6120-436E-8744-4C62E38D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43" y="2080619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Demo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E3723-7E85-4F5E-A12D-97C96377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142" y="3996266"/>
            <a:ext cx="882565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54DA6-AE68-403D-BC7B-3B36ED9C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60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4326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105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Learning Management System</vt:lpstr>
      <vt:lpstr>By: </vt:lpstr>
      <vt:lpstr>Democratic team organization</vt:lpstr>
      <vt:lpstr>Waterfall  Life-cycle model</vt:lpstr>
      <vt:lpstr>Techniques</vt:lpstr>
      <vt:lpstr>Test Cases</vt:lpstr>
      <vt:lpstr>Software Project Management Plan  (SPMP)</vt:lpstr>
      <vt:lpstr>Demo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Ngo, Hung</dc:creator>
  <cp:lastModifiedBy>Ngo, Hung</cp:lastModifiedBy>
  <cp:revision>11</cp:revision>
  <dcterms:created xsi:type="dcterms:W3CDTF">2019-06-25T20:08:41Z</dcterms:created>
  <dcterms:modified xsi:type="dcterms:W3CDTF">2019-06-25T21:07:11Z</dcterms:modified>
</cp:coreProperties>
</file>