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9/4/18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400C53-48F6-C349-9FC1-D54F8FAC6829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Group Two:</a:t>
            </a:r>
          </a:p>
          <a:p>
            <a:r>
              <a:rPr lang="en-US" sz="2000" dirty="0" smtClean="0"/>
              <a:t>Joe Reynolds, </a:t>
            </a:r>
            <a:r>
              <a:rPr lang="en-US" sz="2000" dirty="0" err="1" smtClean="0"/>
              <a:t>Trupti</a:t>
            </a:r>
            <a:r>
              <a:rPr lang="en-US" sz="2000" dirty="0" smtClean="0"/>
              <a:t> </a:t>
            </a:r>
            <a:r>
              <a:rPr lang="en-US" sz="2000" dirty="0" err="1" smtClean="0"/>
              <a:t>Samant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Maryam </a:t>
            </a:r>
            <a:r>
              <a:rPr lang="en-US" sz="2000" dirty="0" err="1" smtClean="0"/>
              <a:t>Samani</a:t>
            </a:r>
            <a:r>
              <a:rPr lang="en-US" sz="2000" dirty="0" smtClean="0"/>
              <a:t>, Trent </a:t>
            </a:r>
            <a:r>
              <a:rPr lang="en-US" sz="2000" dirty="0" err="1" smtClean="0"/>
              <a:t>Gebben</a:t>
            </a:r>
            <a:r>
              <a:rPr lang="en-US" sz="2000" dirty="0" smtClean="0"/>
              <a:t> and Bill Frye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492125"/>
            <a:ext cx="6498158" cy="1730375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yRelocate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what a person values, can we identify what neighborhood a person should live in?</a:t>
            </a:r>
          </a:p>
          <a:p>
            <a:r>
              <a:rPr lang="en-US" dirty="0" smtClean="0"/>
              <a:t>What factors can we use to determine what neighborhood a person would want to live in?</a:t>
            </a:r>
          </a:p>
          <a:p>
            <a:r>
              <a:rPr lang="en-US" dirty="0" smtClean="0"/>
              <a:t>How can we classify people into different groups?</a:t>
            </a:r>
          </a:p>
        </p:txBody>
      </p:sp>
    </p:spTree>
    <p:extLst>
      <p:ext uri="{BB962C8B-B14F-4D97-AF65-F5344CB8AC3E}">
        <p14:creationId xmlns:p14="http://schemas.microsoft.com/office/powerpoint/2010/main" val="35805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APIs/Data Sources Used</a:t>
            </a:r>
            <a:endParaRPr lang="en-US" dirty="0"/>
          </a:p>
        </p:txBody>
      </p:sp>
      <p:pic>
        <p:nvPicPr>
          <p:cNvPr id="4" name="Content Placeholder 3" descr="Yelp_Logo_No_Outline_Color-0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>
          <a:xfrm>
            <a:off x="549275" y="1600201"/>
            <a:ext cx="2915911" cy="1574799"/>
          </a:xfrm>
        </p:spPr>
      </p:pic>
      <p:pic>
        <p:nvPicPr>
          <p:cNvPr id="5" name="Picture 4" descr="great_sch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2314575"/>
            <a:ext cx="2587626" cy="1035050"/>
          </a:xfrm>
          <a:prstGeom prst="rect">
            <a:avLst/>
          </a:prstGeom>
        </p:spPr>
      </p:pic>
      <p:pic>
        <p:nvPicPr>
          <p:cNvPr id="6" name="Picture 5" descr="atto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4230687"/>
            <a:ext cx="3120811" cy="746125"/>
          </a:xfrm>
          <a:prstGeom prst="rect">
            <a:avLst/>
          </a:prstGeom>
        </p:spPr>
      </p:pic>
      <p:pic>
        <p:nvPicPr>
          <p:cNvPr id="7" name="Picture 6" descr="CO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3971924"/>
            <a:ext cx="1958976" cy="1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Family Map</a:t>
            </a:r>
            <a:endParaRPr lang="en-US" dirty="0"/>
          </a:p>
        </p:txBody>
      </p:sp>
      <p:pic>
        <p:nvPicPr>
          <p:cNvPr id="4" name="Content Placeholder 3" descr="FamilyChart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1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872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Single Map</a:t>
            </a:r>
            <a:endParaRPr lang="en-US" dirty="0"/>
          </a:p>
        </p:txBody>
      </p:sp>
      <p:pic>
        <p:nvPicPr>
          <p:cNvPr id="4" name="Content Placeholder 3" descr="SingleChart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" b="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038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ghtlife_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17500"/>
            <a:ext cx="4076700" cy="2717800"/>
          </a:xfrm>
          <a:prstGeom prst="rect">
            <a:avLst/>
          </a:prstGeom>
        </p:spPr>
      </p:pic>
      <p:pic>
        <p:nvPicPr>
          <p:cNvPr id="2" name="Picture 1" descr="Top Five zip Code for night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" y="2717800"/>
            <a:ext cx="8245926" cy="3848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250" y="1206500"/>
            <a:ext cx="4286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Nightlife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25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Five Zip Codes for 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372"/>
            <a:ext cx="9144000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1000" y="714375"/>
            <a:ext cx="625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Family Findings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538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3324225"/>
          </a:xfrm>
        </p:spPr>
        <p:txBody>
          <a:bodyPr>
            <a:normAutofit/>
          </a:bodyPr>
          <a:lstStyle/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Finding the Right APIs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Assumptions on what Certain groups of people </a:t>
            </a:r>
            <a:r>
              <a:rPr lang="en-US" sz="2700" b="0" dirty="0" smtClean="0">
                <a:solidFill>
                  <a:schemeClr val="tx1"/>
                </a:solidFill>
              </a:rPr>
              <a:t>value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Standardizing Ratings</a:t>
            </a:r>
            <a:endParaRPr lang="en-US" sz="27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8750" y="381000"/>
            <a:ext cx="8763000" cy="1752600"/>
          </a:xfrm>
        </p:spPr>
        <p:txBody>
          <a:bodyPr vert="horz" anchor="b">
            <a:normAutofit/>
          </a:bodyPr>
          <a:lstStyle/>
          <a:p>
            <a:r>
              <a:rPr lang="en-US" sz="4400" dirty="0">
                <a:solidFill>
                  <a:schemeClr val="accent3">
                    <a:shade val="75000"/>
                  </a:schemeClr>
                </a:solidFill>
              </a:rPr>
              <a:t>Data Exploration and Clean Up</a:t>
            </a:r>
          </a:p>
        </p:txBody>
      </p:sp>
    </p:spTree>
    <p:extLst>
      <p:ext uri="{BB962C8B-B14F-4D97-AF65-F5344CB8AC3E}">
        <p14:creationId xmlns:p14="http://schemas.microsoft.com/office/powerpoint/2010/main" val="261369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On 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Front End</a:t>
            </a:r>
          </a:p>
          <a:p>
            <a:r>
              <a:rPr lang="en-US" dirty="0" smtClean="0"/>
              <a:t>Incorporating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2588</TotalTime>
  <Words>109</Words>
  <Application>Microsoft Macintosh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yRelocate?</vt:lpstr>
      <vt:lpstr>Core Questions</vt:lpstr>
      <vt:lpstr>APIs/Data Sources Used</vt:lpstr>
      <vt:lpstr>Example Family Map</vt:lpstr>
      <vt:lpstr>Example Single Map</vt:lpstr>
      <vt:lpstr>PowerPoint Presentation</vt:lpstr>
      <vt:lpstr>PowerPoint Presentation</vt:lpstr>
      <vt:lpstr>Data Exploration and Clean Up</vt:lpstr>
      <vt:lpstr>Expansion On Future 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yRelocate?</dc:title>
  <dc:creator>Joseph Reynolds</dc:creator>
  <cp:lastModifiedBy>Joseph Reynolds</cp:lastModifiedBy>
  <cp:revision>7</cp:revision>
  <dcterms:created xsi:type="dcterms:W3CDTF">2018-09-05T00:49:02Z</dcterms:created>
  <dcterms:modified xsi:type="dcterms:W3CDTF">2018-09-06T19:57:40Z</dcterms:modified>
</cp:coreProperties>
</file>