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65" r:id="rId5"/>
    <p:sldId id="261" r:id="rId6"/>
    <p:sldId id="260" r:id="rId7"/>
    <p:sldId id="262" r:id="rId8"/>
    <p:sldId id="259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Images/SingleChar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Group Two:</a:t>
            </a:r>
          </a:p>
          <a:p>
            <a:r>
              <a:rPr lang="en-US" sz="2000" dirty="0" smtClean="0"/>
              <a:t>Joe Reynolds, </a:t>
            </a:r>
            <a:r>
              <a:rPr lang="en-US" sz="2000" dirty="0" err="1" smtClean="0"/>
              <a:t>Trupti</a:t>
            </a:r>
            <a:r>
              <a:rPr lang="en-US" sz="2000" dirty="0" smtClean="0"/>
              <a:t> </a:t>
            </a:r>
            <a:r>
              <a:rPr lang="en-US" sz="2000" dirty="0" err="1" smtClean="0"/>
              <a:t>Samant</a:t>
            </a:r>
            <a:r>
              <a:rPr lang="en-US" sz="2000" dirty="0" smtClean="0"/>
              <a:t>, </a:t>
            </a:r>
          </a:p>
          <a:p>
            <a:r>
              <a:rPr lang="en-US" sz="2000" dirty="0" smtClean="0"/>
              <a:t>Maryam </a:t>
            </a:r>
            <a:r>
              <a:rPr lang="en-US" sz="2000" dirty="0" err="1" smtClean="0"/>
              <a:t>Samani</a:t>
            </a:r>
            <a:r>
              <a:rPr lang="en-US" sz="2000" dirty="0" smtClean="0"/>
              <a:t>, Trent </a:t>
            </a:r>
            <a:r>
              <a:rPr lang="en-US" sz="2000" dirty="0" err="1" smtClean="0"/>
              <a:t>Gebben</a:t>
            </a:r>
            <a:r>
              <a:rPr lang="en-US" sz="2000" dirty="0" smtClean="0"/>
              <a:t> and Bill Frye</a:t>
            </a:r>
          </a:p>
          <a:p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492125"/>
            <a:ext cx="6498158" cy="1730375"/>
          </a:xfrm>
        </p:spPr>
        <p:txBody>
          <a:bodyPr>
            <a:normAutofit/>
          </a:bodyPr>
          <a:lstStyle/>
          <a:p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yRelocate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On 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Front End</a:t>
            </a:r>
          </a:p>
          <a:p>
            <a:r>
              <a:rPr lang="en-US" dirty="0" smtClean="0"/>
              <a:t>Adding more in-depth analysis</a:t>
            </a:r>
          </a:p>
          <a:p>
            <a:r>
              <a:rPr lang="en-US" dirty="0" smtClean="0"/>
              <a:t>Removing assumptions</a:t>
            </a:r>
          </a:p>
          <a:p>
            <a:r>
              <a:rPr lang="en-US" dirty="0" smtClean="0"/>
              <a:t>Adding more data</a:t>
            </a:r>
          </a:p>
          <a:p>
            <a:r>
              <a:rPr lang="en-US" dirty="0" smtClean="0"/>
              <a:t>Expanding the search </a:t>
            </a:r>
            <a:r>
              <a:rPr lang="en-US" smtClean="0"/>
              <a:t>beyond Austin</a:t>
            </a:r>
            <a:endParaRPr lang="en-US" dirty="0" smtClean="0"/>
          </a:p>
          <a:p>
            <a:r>
              <a:rPr lang="en-US" dirty="0" smtClean="0"/>
              <a:t>Incorporating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5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what a person values, can we identify what neighborhood a person should live in?</a:t>
            </a:r>
          </a:p>
          <a:p>
            <a:r>
              <a:rPr lang="en-US" dirty="0" smtClean="0"/>
              <a:t>What factors can we use to determine what neighborhood a person would want to live in?</a:t>
            </a:r>
          </a:p>
          <a:p>
            <a:r>
              <a:rPr lang="en-US" dirty="0" smtClean="0"/>
              <a:t>How can we classify people into different groups?</a:t>
            </a:r>
          </a:p>
        </p:txBody>
      </p:sp>
    </p:spTree>
    <p:extLst>
      <p:ext uri="{BB962C8B-B14F-4D97-AF65-F5344CB8AC3E}">
        <p14:creationId xmlns:p14="http://schemas.microsoft.com/office/powerpoint/2010/main" val="3580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APIs/Data Sources Used</a:t>
            </a:r>
            <a:endParaRPr lang="en-US" dirty="0"/>
          </a:p>
        </p:txBody>
      </p:sp>
      <p:pic>
        <p:nvPicPr>
          <p:cNvPr id="4" name="Content Placeholder 3" descr="Yelp_Logo_No_Outline_Color-01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5" b="9495"/>
          <a:stretch>
            <a:fillRect/>
          </a:stretch>
        </p:blipFill>
        <p:spPr>
          <a:xfrm>
            <a:off x="549275" y="1600201"/>
            <a:ext cx="2915911" cy="1574799"/>
          </a:xfrm>
        </p:spPr>
      </p:pic>
      <p:pic>
        <p:nvPicPr>
          <p:cNvPr id="5" name="Picture 4" descr="great_sch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5" y="2314575"/>
            <a:ext cx="2587626" cy="1035050"/>
          </a:xfrm>
          <a:prstGeom prst="rect">
            <a:avLst/>
          </a:prstGeom>
        </p:spPr>
      </p:pic>
      <p:pic>
        <p:nvPicPr>
          <p:cNvPr id="6" name="Picture 5" descr="attom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4230687"/>
            <a:ext cx="3120811" cy="746125"/>
          </a:xfrm>
          <a:prstGeom prst="rect">
            <a:avLst/>
          </a:prstGeom>
        </p:spPr>
      </p:pic>
      <p:pic>
        <p:nvPicPr>
          <p:cNvPr id="7" name="Picture 6" descr="COA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25" y="3971924"/>
            <a:ext cx="1958976" cy="19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Family </a:t>
            </a:r>
            <a:r>
              <a:rPr lang="en-US" dirty="0" smtClean="0"/>
              <a:t>map based on school ratings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27645" y="1527175"/>
            <a:ext cx="765219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1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Family map based on school ratings</a:t>
            </a:r>
            <a:endParaRPr lang="en-US" dirty="0"/>
          </a:p>
        </p:txBody>
      </p:sp>
      <p:pic>
        <p:nvPicPr>
          <p:cNvPr id="4" name="Content Placeholder 3" descr="FamilyChart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" r="19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87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1592870"/>
            <a:ext cx="8725989" cy="426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8610" y="592455"/>
            <a:ext cx="742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Family </a:t>
            </a:r>
            <a:r>
              <a:rPr lang="en-US" sz="4800" dirty="0" smtClean="0"/>
              <a:t>Findings on rating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6538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67937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map for a single based on counts and Bar chart based on ratings</a:t>
            </a:r>
            <a:endParaRPr lang="en-US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754307"/>
            <a:ext cx="8503920" cy="4117481"/>
          </a:xfrm>
        </p:spPr>
      </p:pic>
    </p:spTree>
    <p:extLst>
      <p:ext uri="{BB962C8B-B14F-4D97-AF65-F5344CB8AC3E}">
        <p14:creationId xmlns:p14="http://schemas.microsoft.com/office/powerpoint/2010/main" val="9203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ightlife_pi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317500"/>
            <a:ext cx="4076700" cy="2717800"/>
          </a:xfrm>
          <a:prstGeom prst="rect">
            <a:avLst/>
          </a:prstGeom>
        </p:spPr>
      </p:pic>
      <p:pic>
        <p:nvPicPr>
          <p:cNvPr id="2" name="Picture 1" descr="Top Five zip Code for nightlif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2" y="2717800"/>
            <a:ext cx="8245926" cy="38480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9250" y="1206500"/>
            <a:ext cx="42862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Nightlife Findings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625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577737"/>
            <a:ext cx="6400800" cy="3565887"/>
          </a:xfrm>
        </p:spPr>
        <p:txBody>
          <a:bodyPr>
            <a:normAutofit fontScale="92500" lnSpcReduction="20000"/>
          </a:bodyPr>
          <a:lstStyle/>
          <a:p>
            <a:pPr marL="274320" indent="-274320" algn="l">
              <a:buFont typeface="Wingdings 2"/>
              <a:buChar char=""/>
            </a:pPr>
            <a:r>
              <a:rPr lang="en-US" sz="2700" b="0" dirty="0">
                <a:solidFill>
                  <a:schemeClr val="tx1"/>
                </a:solidFill>
              </a:rPr>
              <a:t>Finding the Right </a:t>
            </a:r>
            <a:r>
              <a:rPr lang="en-US" sz="2700" b="0" dirty="0" smtClean="0">
                <a:solidFill>
                  <a:schemeClr val="tx1"/>
                </a:solidFill>
              </a:rPr>
              <a:t>and Free APIs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 smtClean="0">
                <a:solidFill>
                  <a:schemeClr val="tx1"/>
                </a:solidFill>
              </a:rPr>
              <a:t>Understand new data format for parsing ex. XML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 smtClean="0">
                <a:solidFill>
                  <a:schemeClr val="tx1"/>
                </a:solidFill>
              </a:rPr>
              <a:t>Assumptions on what Certain groups of people value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 smtClean="0">
                <a:solidFill>
                  <a:schemeClr val="tx1"/>
                </a:solidFill>
              </a:rPr>
              <a:t>Standardizing Ratings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 smtClean="0">
                <a:solidFill>
                  <a:schemeClr val="tx1"/>
                </a:solidFill>
              </a:rPr>
              <a:t>Learning new packages like Folium</a:t>
            </a:r>
            <a:endParaRPr lang="en-US" sz="27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8750" y="381000"/>
            <a:ext cx="8763000" cy="1752600"/>
          </a:xfrm>
        </p:spPr>
        <p:txBody>
          <a:bodyPr vert="horz" anchor="b">
            <a:normAutofit/>
          </a:bodyPr>
          <a:lstStyle/>
          <a:p>
            <a:r>
              <a:rPr lang="en-US" sz="4400" dirty="0">
                <a:solidFill>
                  <a:schemeClr val="accent3">
                    <a:shade val="75000"/>
                  </a:schemeClr>
                </a:solidFill>
              </a:rPr>
              <a:t>Data Exploration and Clean Up</a:t>
            </a:r>
          </a:p>
        </p:txBody>
      </p:sp>
    </p:spTree>
    <p:extLst>
      <p:ext uri="{BB962C8B-B14F-4D97-AF65-F5344CB8AC3E}">
        <p14:creationId xmlns:p14="http://schemas.microsoft.com/office/powerpoint/2010/main" val="2613698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2609</TotalTime>
  <Words>161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Georgia</vt:lpstr>
      <vt:lpstr>Wingdings</vt:lpstr>
      <vt:lpstr>Wingdings 2</vt:lpstr>
      <vt:lpstr>Civic</vt:lpstr>
      <vt:lpstr>yRelocate?</vt:lpstr>
      <vt:lpstr>Core Questions</vt:lpstr>
      <vt:lpstr>APIs/Data Sources Used</vt:lpstr>
      <vt:lpstr>Example Family map based on school ratings</vt:lpstr>
      <vt:lpstr>Example Family map based on school ratings</vt:lpstr>
      <vt:lpstr>PowerPoint Presentation</vt:lpstr>
      <vt:lpstr>Example map for a single based on counts and Bar chart based on ratings</vt:lpstr>
      <vt:lpstr>PowerPoint Presentation</vt:lpstr>
      <vt:lpstr>Data Exploration and Clean Up</vt:lpstr>
      <vt:lpstr>Expansion On Future Projects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yRelocate?</dc:title>
  <dc:creator>Joseph Reynolds</dc:creator>
  <cp:lastModifiedBy>Trupti Samant</cp:lastModifiedBy>
  <cp:revision>14</cp:revision>
  <dcterms:created xsi:type="dcterms:W3CDTF">2018-09-05T00:49:02Z</dcterms:created>
  <dcterms:modified xsi:type="dcterms:W3CDTF">2018-09-06T21:32:45Z</dcterms:modified>
</cp:coreProperties>
</file>