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Images/SingleCha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Adding more in-depth analysis</a:t>
            </a:r>
          </a:p>
          <a:p>
            <a:r>
              <a:rPr lang="en-US" dirty="0" smtClean="0"/>
              <a:t>Removing assumptions</a:t>
            </a:r>
          </a:p>
          <a:p>
            <a:r>
              <a:rPr lang="en-US" dirty="0" smtClean="0"/>
              <a:t>Adding more data</a:t>
            </a:r>
          </a:p>
          <a:p>
            <a:r>
              <a:rPr lang="en-US" dirty="0" smtClean="0"/>
              <a:t>Expanding the search </a:t>
            </a:r>
            <a:r>
              <a:rPr lang="en-US" smtClean="0"/>
              <a:t>beyond Austin</a:t>
            </a:r>
            <a:endParaRPr lang="en-US" dirty="0" smtClean="0"/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Family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7645" y="1527175"/>
            <a:ext cx="76521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Family Map</a:t>
            </a:r>
            <a:endParaRPr lang="en-US" dirty="0"/>
          </a:p>
        </p:txBody>
      </p:sp>
      <p:pic>
        <p:nvPicPr>
          <p:cNvPr id="4" name="Content Placeholder 3" descr="Family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Five Zip Codes for 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372"/>
            <a:ext cx="914400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000" y="714375"/>
            <a:ext cx="625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Single Map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54307"/>
            <a:ext cx="8503920" cy="4117481"/>
          </a:xfrm>
        </p:spPr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577737"/>
            <a:ext cx="6400800" cy="3565887"/>
          </a:xfrm>
        </p:spPr>
        <p:txBody>
          <a:bodyPr>
            <a:normAutofit fontScale="92500" lnSpcReduction="20000"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</a:t>
            </a:r>
            <a:r>
              <a:rPr lang="en-US" sz="2700" b="0" dirty="0" smtClean="0">
                <a:solidFill>
                  <a:schemeClr val="tx1"/>
                </a:solidFill>
              </a:rPr>
              <a:t>and Free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Understand new data format for parsing ex. XML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Assumptions on what Certain groups of people 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Learning new packages like Folium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2604</TotalTime>
  <Words>140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Wingdings</vt:lpstr>
      <vt:lpstr>Wingdings 2</vt:lpstr>
      <vt:lpstr>Civic</vt:lpstr>
      <vt:lpstr>yRelocate?</vt:lpstr>
      <vt:lpstr>Core Questions</vt:lpstr>
      <vt:lpstr>APIs/Data Sources Used</vt:lpstr>
      <vt:lpstr>Example Family map</vt:lpstr>
      <vt:lpstr>Example Family Map</vt:lpstr>
      <vt:lpstr>PowerPoint Presentation</vt:lpstr>
      <vt:lpstr>Example Single Map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Trupti Samant</cp:lastModifiedBy>
  <cp:revision>13</cp:revision>
  <dcterms:created xsi:type="dcterms:W3CDTF">2018-09-05T00:49:02Z</dcterms:created>
  <dcterms:modified xsi:type="dcterms:W3CDTF">2018-09-06T21:25:52Z</dcterms:modified>
</cp:coreProperties>
</file>