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BCBCB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C9509-400B-4CB7-8958-B3796167FAE2}" v="8" dt="2024-03-19T19:39:27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ehiel" userId="9bce7a5a-ec70-4796-8c09-0041cb593dd1" providerId="ADAL" clId="{61DC9509-400B-4CB7-8958-B3796167FAE2}"/>
    <pc:docChg chg="addSld delSld modSld">
      <pc:chgData name="Eric Mehiel" userId="9bce7a5a-ec70-4796-8c09-0041cb593dd1" providerId="ADAL" clId="{61DC9509-400B-4CB7-8958-B3796167FAE2}" dt="2024-03-19T20:15:07.754" v="65" actId="47"/>
      <pc:docMkLst>
        <pc:docMk/>
      </pc:docMkLst>
      <pc:sldChg chg="addSp modSp new mod">
        <pc:chgData name="Eric Mehiel" userId="9bce7a5a-ec70-4796-8c09-0041cb593dd1" providerId="ADAL" clId="{61DC9509-400B-4CB7-8958-B3796167FAE2}" dt="2024-03-19T19:39:27.956" v="64" actId="164"/>
        <pc:sldMkLst>
          <pc:docMk/>
          <pc:sldMk cId="724357407" sldId="257"/>
        </pc:sldMkLst>
        <pc:spChg chg="add mod ord">
          <ac:chgData name="Eric Mehiel" userId="9bce7a5a-ec70-4796-8c09-0041cb593dd1" providerId="ADAL" clId="{61DC9509-400B-4CB7-8958-B3796167FAE2}" dt="2024-03-19T19:39:27.956" v="64" actId="164"/>
          <ac:spMkLst>
            <pc:docMk/>
            <pc:sldMk cId="724357407" sldId="257"/>
            <ac:spMk id="3" creationId="{28110C64-7C9B-452B-261F-B168EE86C8F8}"/>
          </ac:spMkLst>
        </pc:spChg>
        <pc:spChg chg="add mod">
          <ac:chgData name="Eric Mehiel" userId="9bce7a5a-ec70-4796-8c09-0041cb593dd1" providerId="ADAL" clId="{61DC9509-400B-4CB7-8958-B3796167FAE2}" dt="2024-03-19T19:39:27.956" v="64" actId="164"/>
          <ac:spMkLst>
            <pc:docMk/>
            <pc:sldMk cId="724357407" sldId="257"/>
            <ac:spMk id="4" creationId="{5D476B24-9E22-6CC4-91E9-849F7A691370}"/>
          </ac:spMkLst>
        </pc:spChg>
        <pc:grpChg chg="add mod">
          <ac:chgData name="Eric Mehiel" userId="9bce7a5a-ec70-4796-8c09-0041cb593dd1" providerId="ADAL" clId="{61DC9509-400B-4CB7-8958-B3796167FAE2}" dt="2024-03-19T19:39:27.956" v="64" actId="164"/>
          <ac:grpSpMkLst>
            <pc:docMk/>
            <pc:sldMk cId="724357407" sldId="257"/>
            <ac:grpSpMk id="7" creationId="{F816DD83-FE29-79D0-6DC9-6C19BB795328}"/>
          </ac:grpSpMkLst>
        </pc:grpChg>
        <pc:picChg chg="add mod">
          <ac:chgData name="Eric Mehiel" userId="9bce7a5a-ec70-4796-8c09-0041cb593dd1" providerId="ADAL" clId="{61DC9509-400B-4CB7-8958-B3796167FAE2}" dt="2024-03-19T19:39:27.956" v="64" actId="164"/>
          <ac:picMkLst>
            <pc:docMk/>
            <pc:sldMk cId="724357407" sldId="257"/>
            <ac:picMk id="2" creationId="{A81C1E09-DD71-0B7D-32A6-3D0A141F6CAC}"/>
          </ac:picMkLst>
        </pc:picChg>
        <pc:picChg chg="add mod">
          <ac:chgData name="Eric Mehiel" userId="9bce7a5a-ec70-4796-8c09-0041cb593dd1" providerId="ADAL" clId="{61DC9509-400B-4CB7-8958-B3796167FAE2}" dt="2024-03-19T19:38:19.640" v="41"/>
          <ac:picMkLst>
            <pc:docMk/>
            <pc:sldMk cId="724357407" sldId="257"/>
            <ac:picMk id="5" creationId="{E3923D39-6A7E-79AC-BF73-CB580B8D5031}"/>
          </ac:picMkLst>
        </pc:picChg>
        <pc:picChg chg="add mod">
          <ac:chgData name="Eric Mehiel" userId="9bce7a5a-ec70-4796-8c09-0041cb593dd1" providerId="ADAL" clId="{61DC9509-400B-4CB7-8958-B3796167FAE2}" dt="2024-03-19T19:38:23.983" v="42"/>
          <ac:picMkLst>
            <pc:docMk/>
            <pc:sldMk cId="724357407" sldId="257"/>
            <ac:picMk id="6" creationId="{E54F4A48-49AC-E9D7-373F-AFC4186F2B31}"/>
          </ac:picMkLst>
        </pc:picChg>
      </pc:sldChg>
      <pc:sldChg chg="addSp modSp new del">
        <pc:chgData name="Eric Mehiel" userId="9bce7a5a-ec70-4796-8c09-0041cb593dd1" providerId="ADAL" clId="{61DC9509-400B-4CB7-8958-B3796167FAE2}" dt="2024-03-19T20:15:07.754" v="65" actId="47"/>
        <pc:sldMkLst>
          <pc:docMk/>
          <pc:sldMk cId="3924470840" sldId="258"/>
        </pc:sldMkLst>
        <pc:picChg chg="add mod">
          <ac:chgData name="Eric Mehiel" userId="9bce7a5a-ec70-4796-8c09-0041cb593dd1" providerId="ADAL" clId="{61DC9509-400B-4CB7-8958-B3796167FAE2}" dt="2024-03-19T19:38:28.283" v="44"/>
          <ac:picMkLst>
            <pc:docMk/>
            <pc:sldMk cId="3924470840" sldId="258"/>
            <ac:picMk id="2" creationId="{68B11F55-FFB2-0D8D-72FC-02A334136D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DE8F-D4B3-EE57-4CE6-E2D018402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15F26-D6FE-6C52-CE92-A7C1225B7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EE47-6095-5709-6790-BC68CFA4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BFDA-6806-20C7-1710-E5A8CB3C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652E-EE32-E68B-C190-9B7898DB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DB28-4B6F-9A0B-A1E1-612E7E28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3F6E-FBCA-9F0D-4F52-ED4D84E09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DF3B-A96B-A7D6-23C4-979EC2B7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2E74-ACE2-EFDE-8E18-4BCA6FB2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45DD1-74E4-E114-478B-4BB49A7D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213D4-ED81-EFC3-3DF3-ED85467D8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E3578-1D89-A59B-8988-BAB71626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E30E-2B7B-3EFD-92D3-26B76502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562F-5116-A50B-B30E-72DE62DB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95581-7566-B523-FB63-2CC19E37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1B21-8C17-30E4-F2B2-694E0192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23C5-97E4-2F7F-6D0A-02DD41FB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BA08-B6D1-B245-A1B1-EEA700F9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07A89-813E-ECCD-AB86-F8995535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C69F-1DAF-EF7D-DAF6-F8CE2F29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5FD7-5A53-E111-9B88-C78C230A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8FB4-CF14-74BC-FF60-E6B370B6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7510-673A-42C2-A172-FFAFB79D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B3C2-32D4-4DFA-39AF-17B4C556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D9E4-1637-EA28-7F1B-2B754C4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C87D-0BCA-E272-EE6B-B1E5C9C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5A8C-6F0A-F279-4163-B6E519830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703-FE0A-43ED-675B-714C92271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4F31A-B671-16D6-A4AF-F92B9948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4728-F85E-89B2-9CA3-318D3D2B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57AE-5FFF-6B76-8375-9F65F3FA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C690-1E64-3AFC-AFB2-13D25890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68F2-1B64-805F-840B-AD171593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8838C-EE54-BFEB-CBD1-27B7303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AE7F-7C8F-4294-141F-F1A0039B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6B7F7-8E6E-F63A-A0D1-E4D1AC1F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2168-0A71-C72B-CDC5-89140BC7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5CB8A-CC51-1B60-3902-8D2BB68B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9404C-E040-4F3D-F6AB-2F2E12DC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69BF-4F09-0934-B700-8FE3B590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5059C-29FD-46EC-FAB4-C6697DEB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40FFD-85C6-F113-EC3F-7AE3588F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03A7D-56B5-7F66-FFFF-C9F3321F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39C8E-101E-7EE4-CA4B-328F46B1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1EC9B-E772-05BE-D3B2-A509C41E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16102-458B-8B35-E258-D00C2F66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E2BC-CA01-9FE9-2802-AD17A756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6DD6-FF46-9CFA-3ED9-721690437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3A75E-4B79-D254-C775-FD27DAF6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FB2E3-8BDB-FF76-0D22-13BBD1C7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A7C8-C8E1-750E-8163-3A9470AB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5558-C10E-E366-0462-B7BC5765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DB00-7C9D-ECC9-CD42-F5915B2E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4B2BA-9970-411F-3892-89C76E2F1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34DBC-E292-5FA1-A193-1A4E7897B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72766-858D-0A04-E70F-F500BC45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9F464-CEAC-0777-6E45-2E60AAE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EC23F-AD20-45DB-3250-61448103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20BE5-AA66-98D0-9C06-34D5ED14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7A73-BF25-0662-9FBA-1BDC39C7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C036-6489-9D30-4AF8-D431ABE1A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92EB4-F2C3-4356-9D7A-BCEE1A2366F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E70E-689E-5887-A774-15EB8B6B1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328B-53E0-F75E-38C3-FBC9AF60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1D522-B7A9-4E5B-A069-F99958A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79B8B-CC0D-57B8-65BE-2A215D59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1085523"/>
            <a:ext cx="5830114" cy="46869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A2A6D-D7E8-CA5C-9EC2-56A3C34FEEAA}"/>
              </a:ext>
            </a:extLst>
          </p:cNvPr>
          <p:cNvCxnSpPr/>
          <p:nvPr/>
        </p:nvCxnSpPr>
        <p:spPr>
          <a:xfrm flipV="1">
            <a:off x="5445211" y="625842"/>
            <a:ext cx="617838" cy="708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6E8A7E-6E52-409D-6307-E5F17E777645}"/>
              </a:ext>
            </a:extLst>
          </p:cNvPr>
          <p:cNvCxnSpPr/>
          <p:nvPr/>
        </p:nvCxnSpPr>
        <p:spPr>
          <a:xfrm flipV="1">
            <a:off x="5445211" y="4576120"/>
            <a:ext cx="617838" cy="708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100620C3-BB55-A63A-EA6D-CBF2E7D5C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217" y="4232189"/>
            <a:ext cx="457200" cy="457200"/>
          </a:xfrm>
          <a:prstGeom prst="rect">
            <a:avLst/>
          </a:prstGeom>
        </p:spPr>
      </p:pic>
      <p:pic>
        <p:nvPicPr>
          <p:cNvPr id="12" name="Graphic 11" descr="Home with solid fill">
            <a:extLst>
              <a:ext uri="{FF2B5EF4-FFF2-40B4-BE49-F238E27FC236}">
                <a16:creationId xmlns:a16="http://schemas.microsoft.com/office/drawing/2014/main" id="{FF172E41-1214-AD7D-9BE0-05330D02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6519" y="2634049"/>
            <a:ext cx="457200" cy="457200"/>
          </a:xfrm>
          <a:prstGeom prst="rect">
            <a:avLst/>
          </a:prstGeom>
        </p:spPr>
      </p:pic>
      <p:pic>
        <p:nvPicPr>
          <p:cNvPr id="14" name="Graphic 13" descr="Satellite with solid fill">
            <a:extLst>
              <a:ext uri="{FF2B5EF4-FFF2-40B4-BE49-F238E27FC236}">
                <a16:creationId xmlns:a16="http://schemas.microsoft.com/office/drawing/2014/main" id="{248EA519-021A-BF11-FBD1-4FE38FFDD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6022" y="1927654"/>
            <a:ext cx="457200" cy="457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ABBC00-D29A-B74A-0491-EA44FCCFCAC9}"/>
              </a:ext>
            </a:extLst>
          </p:cNvPr>
          <p:cNvCxnSpPr/>
          <p:nvPr/>
        </p:nvCxnSpPr>
        <p:spPr>
          <a:xfrm>
            <a:off x="6392562" y="2125362"/>
            <a:ext cx="864973" cy="27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AEFDC4-65E6-B576-D0AE-766E3CB21D6A}"/>
              </a:ext>
            </a:extLst>
          </p:cNvPr>
          <p:cNvCxnSpPr>
            <a:cxnSpLocks/>
          </p:cNvCxnSpPr>
          <p:nvPr/>
        </p:nvCxnSpPr>
        <p:spPr>
          <a:xfrm flipH="1" flipV="1">
            <a:off x="6491416" y="2397211"/>
            <a:ext cx="1040488" cy="122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8D9DAA-B4C5-D44F-1C0B-B08F6195EB03}"/>
              </a:ext>
            </a:extLst>
          </p:cNvPr>
          <p:cNvCxnSpPr>
            <a:cxnSpLocks/>
          </p:cNvCxnSpPr>
          <p:nvPr/>
        </p:nvCxnSpPr>
        <p:spPr>
          <a:xfrm flipH="1">
            <a:off x="4442592" y="2281880"/>
            <a:ext cx="1653408" cy="465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Graphic 23" descr="Car with solid fill">
            <a:extLst>
              <a:ext uri="{FF2B5EF4-FFF2-40B4-BE49-F238E27FC236}">
                <a16:creationId xmlns:a16="http://schemas.microsoft.com/office/drawing/2014/main" id="{73CC50FE-F547-B145-8AAF-524E810F21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5095672" y="3802698"/>
            <a:ext cx="457200" cy="457200"/>
          </a:xfrm>
          <a:prstGeom prst="rect">
            <a:avLst/>
          </a:prstGeom>
        </p:spPr>
      </p:pic>
      <p:pic>
        <p:nvPicPr>
          <p:cNvPr id="26" name="Graphic 25" descr="Smart Phone with solid fill">
            <a:extLst>
              <a:ext uri="{FF2B5EF4-FFF2-40B4-BE49-F238E27FC236}">
                <a16:creationId xmlns:a16="http://schemas.microsoft.com/office/drawing/2014/main" id="{EEC91D6E-D0FC-FDE6-D7D5-5137CDA1A2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56028" y="2176848"/>
            <a:ext cx="457201" cy="457201"/>
          </a:xfrm>
          <a:prstGeom prst="rect">
            <a:avLst/>
          </a:prstGeom>
        </p:spPr>
      </p:pic>
      <p:pic>
        <p:nvPicPr>
          <p:cNvPr id="27" name="Graphic 26" descr="Satellite with solid fill">
            <a:extLst>
              <a:ext uri="{FF2B5EF4-FFF2-40B4-BE49-F238E27FC236}">
                <a16:creationId xmlns:a16="http://schemas.microsoft.com/office/drawing/2014/main" id="{A4E73DB1-F3C7-7AAA-9F51-E49BD222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4629" y="4038599"/>
            <a:ext cx="457200" cy="4572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CC26AF-86D5-E01D-D39D-12D34DEBE1B3}"/>
              </a:ext>
            </a:extLst>
          </p:cNvPr>
          <p:cNvCxnSpPr/>
          <p:nvPr/>
        </p:nvCxnSpPr>
        <p:spPr>
          <a:xfrm flipH="1" flipV="1">
            <a:off x="6381343" y="2405448"/>
            <a:ext cx="1086257" cy="1319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4CA11-4AFA-9E41-FCBD-A43683CA55FB}"/>
              </a:ext>
            </a:extLst>
          </p:cNvPr>
          <p:cNvCxnSpPr/>
          <p:nvPr/>
        </p:nvCxnSpPr>
        <p:spPr>
          <a:xfrm flipH="1">
            <a:off x="5445211" y="2405448"/>
            <a:ext cx="749643" cy="1445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Graphic 31" descr="Home with solid fill">
            <a:extLst>
              <a:ext uri="{FF2B5EF4-FFF2-40B4-BE49-F238E27FC236}">
                <a16:creationId xmlns:a16="http://schemas.microsoft.com/office/drawing/2014/main" id="{4E5DCA00-F2FB-CB79-8816-ABF434E68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1253" y="4576120"/>
            <a:ext cx="457200" cy="4572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71B79D-99E3-9D2E-8C35-6DA5BEC55C08}"/>
              </a:ext>
            </a:extLst>
          </p:cNvPr>
          <p:cNvCxnSpPr/>
          <p:nvPr/>
        </p:nvCxnSpPr>
        <p:spPr>
          <a:xfrm>
            <a:off x="8384628" y="2669060"/>
            <a:ext cx="166248" cy="1362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F68AE5-0492-1BD6-48B7-7CF622078EB0}"/>
              </a:ext>
            </a:extLst>
          </p:cNvPr>
          <p:cNvCxnSpPr/>
          <p:nvPr/>
        </p:nvCxnSpPr>
        <p:spPr>
          <a:xfrm flipH="1">
            <a:off x="7308453" y="4382530"/>
            <a:ext cx="1051815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7" name="Graphic 36" descr="Satellite with solid fill">
            <a:extLst>
              <a:ext uri="{FF2B5EF4-FFF2-40B4-BE49-F238E27FC236}">
                <a16:creationId xmlns:a16="http://schemas.microsoft.com/office/drawing/2014/main" id="{72925721-8172-C186-11B2-CF3973CB6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6611" y="1085523"/>
            <a:ext cx="457200" cy="457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7FF40F-DF0F-6616-0EA8-2DFDCBA3659B}"/>
              </a:ext>
            </a:extLst>
          </p:cNvPr>
          <p:cNvCxnSpPr/>
          <p:nvPr/>
        </p:nvCxnSpPr>
        <p:spPr>
          <a:xfrm flipH="1">
            <a:off x="4563762" y="4079789"/>
            <a:ext cx="469557" cy="416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3B9F44-29B6-600E-FE9E-68B18E14E5B5}"/>
              </a:ext>
            </a:extLst>
          </p:cNvPr>
          <p:cNvCxnSpPr/>
          <p:nvPr/>
        </p:nvCxnSpPr>
        <p:spPr>
          <a:xfrm flipH="1" flipV="1">
            <a:off x="7780814" y="1866058"/>
            <a:ext cx="458514" cy="259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F421ED-6673-4116-D679-FA2C0996404B}"/>
              </a:ext>
            </a:extLst>
          </p:cNvPr>
          <p:cNvCxnSpPr/>
          <p:nvPr/>
        </p:nvCxnSpPr>
        <p:spPr>
          <a:xfrm flipV="1">
            <a:off x="4442592" y="2125362"/>
            <a:ext cx="1572432" cy="39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DC1D07-9139-2D19-F79E-8ECEB2A9C04D}"/>
              </a:ext>
            </a:extLst>
          </p:cNvPr>
          <p:cNvCxnSpPr/>
          <p:nvPr/>
        </p:nvCxnSpPr>
        <p:spPr>
          <a:xfrm>
            <a:off x="6619279" y="2305096"/>
            <a:ext cx="1006562" cy="1213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6" name="Graphic 45" descr="Satellite with solid fill">
            <a:extLst>
              <a:ext uri="{FF2B5EF4-FFF2-40B4-BE49-F238E27FC236}">
                <a16:creationId xmlns:a16="http://schemas.microsoft.com/office/drawing/2014/main" id="{FBE84C30-66D9-EDDB-8348-A5A9081CF1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5335" y="1804086"/>
            <a:ext cx="457200" cy="457200"/>
          </a:xfrm>
          <a:prstGeom prst="rect">
            <a:avLst/>
          </a:prstGeom>
        </p:spPr>
      </p:pic>
      <p:pic>
        <p:nvPicPr>
          <p:cNvPr id="47" name="Graphic 46" descr="Home with solid fill">
            <a:extLst>
              <a:ext uri="{FF2B5EF4-FFF2-40B4-BE49-F238E27FC236}">
                <a16:creationId xmlns:a16="http://schemas.microsoft.com/office/drawing/2014/main" id="{919BA9DA-3096-0E72-4B0F-1BD590C026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5016" y="2912074"/>
            <a:ext cx="457200" cy="457200"/>
          </a:xfrm>
          <a:prstGeom prst="rect">
            <a:avLst/>
          </a:prstGeom>
        </p:spPr>
      </p:pic>
      <p:pic>
        <p:nvPicPr>
          <p:cNvPr id="48" name="Graphic 47" descr="Car with solid fill">
            <a:extLst>
              <a:ext uri="{FF2B5EF4-FFF2-40B4-BE49-F238E27FC236}">
                <a16:creationId xmlns:a16="http://schemas.microsoft.com/office/drawing/2014/main" id="{075C209C-19AC-BDF6-1CCD-E514130C7B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1037615" y="3705248"/>
            <a:ext cx="457200" cy="457200"/>
          </a:xfrm>
          <a:prstGeom prst="rect">
            <a:avLst/>
          </a:prstGeom>
        </p:spPr>
      </p:pic>
      <p:pic>
        <p:nvPicPr>
          <p:cNvPr id="49" name="Graphic 48" descr="Server with solid fill">
            <a:extLst>
              <a:ext uri="{FF2B5EF4-FFF2-40B4-BE49-F238E27FC236}">
                <a16:creationId xmlns:a16="http://schemas.microsoft.com/office/drawing/2014/main" id="{1FF23FD8-FFB1-0C9C-DE4A-1FC36C5A88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20000" y="3774989"/>
            <a:ext cx="457200" cy="457200"/>
          </a:xfrm>
          <a:prstGeom prst="rect">
            <a:avLst/>
          </a:prstGeom>
        </p:spPr>
      </p:pic>
      <p:pic>
        <p:nvPicPr>
          <p:cNvPr id="50" name="Graphic 49" descr="Smart Phone with solid fill">
            <a:extLst>
              <a:ext uri="{FF2B5EF4-FFF2-40B4-BE49-F238E27FC236}">
                <a16:creationId xmlns:a16="http://schemas.microsoft.com/office/drawing/2014/main" id="{4C8E8824-024F-024E-8729-8ADFA89ADA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457283" y="924697"/>
            <a:ext cx="457201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816DD83-FE29-79D0-6DC9-6C19BB795328}"/>
              </a:ext>
            </a:extLst>
          </p:cNvPr>
          <p:cNvGrpSpPr/>
          <p:nvPr/>
        </p:nvGrpSpPr>
        <p:grpSpPr>
          <a:xfrm>
            <a:off x="1497263" y="625641"/>
            <a:ext cx="9197474" cy="5173579"/>
            <a:chOff x="1497263" y="625641"/>
            <a:chExt cx="9197474" cy="517357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81C1E09-DD71-0B7D-32A6-3D0A141F6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263" y="625641"/>
              <a:ext cx="9197474" cy="517357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476B24-9E22-6CC4-91E9-849F7A691370}"/>
                </a:ext>
              </a:extLst>
            </p:cNvPr>
            <p:cNvSpPr/>
            <p:nvPr/>
          </p:nvSpPr>
          <p:spPr>
            <a:xfrm>
              <a:off x="3018408" y="3879542"/>
              <a:ext cx="6116714" cy="8522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8110C64-7C9B-452B-261F-B168EE86C8F8}"/>
                </a:ext>
              </a:extLst>
            </p:cNvPr>
            <p:cNvSpPr txBox="1"/>
            <p:nvPr/>
          </p:nvSpPr>
          <p:spPr>
            <a:xfrm>
              <a:off x="2965140" y="3804915"/>
              <a:ext cx="62853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rgbClr val="CBCBCB"/>
                  </a:solidFill>
                  <a:latin typeface="Terminator" pitchFamily="2" charset="0"/>
                </a:rPr>
                <a:t>HACKNET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35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Terminator</vt:lpstr>
      <vt:lpstr>Office Theme</vt:lpstr>
      <vt:lpstr>PowerPoint Presentation</vt:lpstr>
      <vt:lpstr>PowerPoint Presentation</vt:lpstr>
    </vt:vector>
  </TitlesOfParts>
  <Company>Cal Poly, San Luis Obispo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Mehiel</dc:creator>
  <cp:lastModifiedBy>Eric Mehiel</cp:lastModifiedBy>
  <cp:revision>1</cp:revision>
  <dcterms:created xsi:type="dcterms:W3CDTF">2024-03-18T23:22:06Z</dcterms:created>
  <dcterms:modified xsi:type="dcterms:W3CDTF">2024-03-19T20:15:13Z</dcterms:modified>
</cp:coreProperties>
</file>