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abf9d54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abf9d54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abf9d54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abf9d54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dabf9d54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dabf9d54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abf9d54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abf9d54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abf9d54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abf9d54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abf9d54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abf9d54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7NUCf88MDRfeJGvOMH8rSnABno7Zs3r7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Zone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Lo-Fi &amp; Hi-Fi Prototype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 Prototype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this project, we decided to create </a:t>
            </a:r>
            <a:r>
              <a:rPr b="1" i="1" lang="en" u="sng">
                <a:latin typeface="Times New Roman"/>
                <a:ea typeface="Times New Roman"/>
                <a:cs typeface="Times New Roman"/>
                <a:sym typeface="Times New Roman"/>
              </a:rPr>
              <a:t>sketches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our lo-fi prototype.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looked at the sketches and discussed what we like and dislike about the basic features in the sketches.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“Live” Demonstration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had one person walk everyone through the process of using the application through the sketches and we discussed how to make the process easier for the hi-fi prototype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 Prototype: Sketch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034125" y="1437725"/>
            <a:ext cx="4997700" cy="3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we like about this sketch: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Space for a “loading” animation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“Welcome Screen” is not too busy so that the users will less likely to experience eye-stimulation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we fixed: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Implemented a logo, reduce white space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Made it more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aesthetic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ally pleasing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Added a message at the bottom for users to remember to practice important preventive measures in spreading the virus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ext, letter&#10;&#10;Description automatically generated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975" y="1327125"/>
            <a:ext cx="2772350" cy="38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 Prototype: Sketch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720350" y="1113375"/>
            <a:ext cx="5423700" cy="4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What we like about this sketch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Map interface with tracking capabilities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Search bar for specific restaurants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What we fixed: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 different colors for the dots on the map to indicate the capacity of the restaurants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Green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less than 50% full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Yellow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more than 50% full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full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highlight>
                  <a:srgbClr val="0000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Users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Make it more convenient and easier for users to look through places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Added a “suggestions tab” and a “help tab” on the bottom left and right corners of the map.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Added the user profile on the right of the search bar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iagram&#10;&#10;Description automatically generated"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25" y="1322300"/>
            <a:ext cx="29008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 Prototype: Sketch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034125" y="1254975"/>
            <a:ext cx="49977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we like about this sketch: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 lot of important information provided for users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Convenience: One tap and it will give the users all the information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Live Updates: pictures and feedback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we fixed: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Provided clear and organized information for the users on the establishment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Implemented two buttons that show the restaurant’s COVID-19 protocols and user reviews of the business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ext, letter&#10;&#10;Description automatically generated"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375" y="1254975"/>
            <a:ext cx="2809664" cy="38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3388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Hi-Fi Prototype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5"/>
            <a:ext cx="58161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the Hi-Fi prototype, we decided to use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Adobe XD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design the app.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recorded a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video of the app and discussed to see if there is anything we can improve.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Step-by-step, we evaluated the applications feature and the user process of navigating and made observations as a group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We’ve submitted the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Adobe XD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file of the Hi-Fi prototype in the submission zip 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Titled “Final Project (Hi-Fi Prototype).xd”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400" y="418650"/>
            <a:ext cx="1095325" cy="10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725" y="347400"/>
            <a:ext cx="21336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544200"/>
            <a:ext cx="28080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386350"/>
            <a:ext cx="52065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What we noted as possible updates: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Add a filter within the search function so people can find the restaurants based on their preference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Potential to have a “reservation” feature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Even more room for improvement with the aesthetic portion of the app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■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Still looks fairly generic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■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More branding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** Please use the video file in the zip file if the video embed does not work **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9" title="Hi-Fi Prototype Demonstration (Final Project)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800" y="143675"/>
            <a:ext cx="2236700" cy="4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