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bb1579c6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bb1579c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bb1579c6f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bb1579c6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9bb1579c6f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9bb1579c6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9bb1579c6f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9bb1579c6f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9bb1579c6f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9bb1579c6f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1624225" y="1191525"/>
            <a:ext cx="663000" cy="569700"/>
          </a:xfrm>
          <a:prstGeom prst="smileyFace">
            <a:avLst>
              <a:gd name="adj" fmla="val 465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 name="Google Shape;55;p13"/>
          <p:cNvCxnSpPr/>
          <p:nvPr/>
        </p:nvCxnSpPr>
        <p:spPr>
          <a:xfrm rot="10800000" flipH="1">
            <a:off x="1947325" y="1761225"/>
            <a:ext cx="16800" cy="1768200"/>
          </a:xfrm>
          <a:prstGeom prst="straightConnector1">
            <a:avLst/>
          </a:prstGeom>
          <a:noFill/>
          <a:ln w="9525" cap="flat" cmpd="sng">
            <a:solidFill>
              <a:schemeClr val="dk2"/>
            </a:solidFill>
            <a:prstDash val="solid"/>
            <a:round/>
            <a:headEnd type="none" w="med" len="med"/>
            <a:tailEnd type="none" w="med" len="med"/>
          </a:ln>
        </p:spPr>
      </p:cxnSp>
      <p:cxnSp>
        <p:nvCxnSpPr>
          <p:cNvPr id="56" name="Google Shape;56;p13"/>
          <p:cNvCxnSpPr/>
          <p:nvPr/>
        </p:nvCxnSpPr>
        <p:spPr>
          <a:xfrm rot="10800000" flipH="1">
            <a:off x="1964300" y="2364850"/>
            <a:ext cx="841800" cy="1359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57" name="Google Shape;57;p13"/>
          <p:cNvCxnSpPr/>
          <p:nvPr/>
        </p:nvCxnSpPr>
        <p:spPr>
          <a:xfrm rot="10800000">
            <a:off x="1139700" y="2390375"/>
            <a:ext cx="807600" cy="1359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58" name="Google Shape;58;p13"/>
          <p:cNvCxnSpPr/>
          <p:nvPr/>
        </p:nvCxnSpPr>
        <p:spPr>
          <a:xfrm>
            <a:off x="1964300" y="3546475"/>
            <a:ext cx="459000" cy="4335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59" name="Google Shape;59;p13"/>
          <p:cNvCxnSpPr/>
          <p:nvPr/>
        </p:nvCxnSpPr>
        <p:spPr>
          <a:xfrm rot="10800000" flipH="1">
            <a:off x="1301175" y="3546450"/>
            <a:ext cx="620700" cy="47610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60" name="Google Shape;60;p13"/>
          <p:cNvSpPr/>
          <p:nvPr/>
        </p:nvSpPr>
        <p:spPr>
          <a:xfrm>
            <a:off x="1726225" y="1548575"/>
            <a:ext cx="459000" cy="135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13"/>
          <p:cNvCxnSpPr>
            <a:stCxn id="54" idx="6"/>
            <a:endCxn id="60" idx="3"/>
          </p:cNvCxnSpPr>
          <p:nvPr/>
        </p:nvCxnSpPr>
        <p:spPr>
          <a:xfrm flipH="1">
            <a:off x="2185225" y="1476375"/>
            <a:ext cx="102000" cy="140100"/>
          </a:xfrm>
          <a:prstGeom prst="straightConnector1">
            <a:avLst/>
          </a:prstGeom>
          <a:noFill/>
          <a:ln w="9525" cap="flat" cmpd="sng">
            <a:solidFill>
              <a:schemeClr val="dk2"/>
            </a:solidFill>
            <a:prstDash val="solid"/>
            <a:round/>
            <a:headEnd type="none" w="med" len="med"/>
            <a:tailEnd type="none" w="med" len="med"/>
          </a:ln>
        </p:spPr>
      </p:cxnSp>
      <p:cxnSp>
        <p:nvCxnSpPr>
          <p:cNvPr id="62" name="Google Shape;62;p13"/>
          <p:cNvCxnSpPr>
            <a:stCxn id="54" idx="2"/>
            <a:endCxn id="60" idx="1"/>
          </p:cNvCxnSpPr>
          <p:nvPr/>
        </p:nvCxnSpPr>
        <p:spPr>
          <a:xfrm>
            <a:off x="1624225" y="1476375"/>
            <a:ext cx="102000" cy="140100"/>
          </a:xfrm>
          <a:prstGeom prst="straightConnector1">
            <a:avLst/>
          </a:prstGeom>
          <a:noFill/>
          <a:ln w="9525" cap="flat" cmpd="sng">
            <a:solidFill>
              <a:schemeClr val="dk2"/>
            </a:solidFill>
            <a:prstDash val="solid"/>
            <a:round/>
            <a:headEnd type="none" w="med" len="med"/>
            <a:tailEnd type="none" w="med" len="med"/>
          </a:ln>
        </p:spPr>
      </p:cxnSp>
      <p:sp>
        <p:nvSpPr>
          <p:cNvPr id="63" name="Google Shape;63;p13"/>
          <p:cNvSpPr/>
          <p:nvPr/>
        </p:nvSpPr>
        <p:spPr>
          <a:xfrm>
            <a:off x="1471200" y="205300"/>
            <a:ext cx="3179700" cy="739500"/>
          </a:xfrm>
          <a:prstGeom prst="wedgeRoundRectCallout">
            <a:avLst>
              <a:gd name="adj1" fmla="val -20833"/>
              <a:gd name="adj2" fmla="val 6250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Uh oh! I’m not feeling too well…</a:t>
            </a:r>
            <a:endParaRPr/>
          </a:p>
          <a:p>
            <a:pPr marL="0" lvl="0" indent="0" algn="l" rtl="0">
              <a:spcBef>
                <a:spcPts val="0"/>
              </a:spcBef>
              <a:spcAft>
                <a:spcPts val="0"/>
              </a:spcAft>
              <a:buNone/>
            </a:pPr>
            <a:r>
              <a:rPr lang="en"/>
              <a:t>*cough cough*</a:t>
            </a:r>
            <a:endParaRPr/>
          </a:p>
        </p:txBody>
      </p:sp>
      <p:cxnSp>
        <p:nvCxnSpPr>
          <p:cNvPr id="64" name="Google Shape;64;p13"/>
          <p:cNvCxnSpPr>
            <a:stCxn id="54" idx="1"/>
            <a:endCxn id="54" idx="1"/>
          </p:cNvCxnSpPr>
          <p:nvPr/>
        </p:nvCxnSpPr>
        <p:spPr>
          <a:xfrm>
            <a:off x="1721319" y="1274956"/>
            <a:ext cx="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p:nvPr/>
        </p:nvSpPr>
        <p:spPr>
          <a:xfrm>
            <a:off x="4897354" y="613400"/>
            <a:ext cx="953700" cy="778500"/>
          </a:xfrm>
          <a:prstGeom prst="smileyFace">
            <a:avLst>
              <a:gd name="adj" fmla="val 465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 name="Google Shape;70;p14"/>
          <p:cNvCxnSpPr/>
          <p:nvPr/>
        </p:nvCxnSpPr>
        <p:spPr>
          <a:xfrm rot="10800000" flipH="1">
            <a:off x="5362193" y="1391955"/>
            <a:ext cx="24300" cy="2415900"/>
          </a:xfrm>
          <a:prstGeom prst="straightConnector1">
            <a:avLst/>
          </a:prstGeom>
          <a:noFill/>
          <a:ln w="9525" cap="flat" cmpd="sng">
            <a:solidFill>
              <a:schemeClr val="dk2"/>
            </a:solidFill>
            <a:prstDash val="solid"/>
            <a:round/>
            <a:headEnd type="none" w="med" len="med"/>
            <a:tailEnd type="none" w="med" len="med"/>
          </a:ln>
        </p:spPr>
      </p:cxnSp>
      <p:cxnSp>
        <p:nvCxnSpPr>
          <p:cNvPr id="71" name="Google Shape;71;p14"/>
          <p:cNvCxnSpPr/>
          <p:nvPr/>
        </p:nvCxnSpPr>
        <p:spPr>
          <a:xfrm rot="10800000" flipH="1">
            <a:off x="5386615" y="2216596"/>
            <a:ext cx="1211100" cy="1857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72" name="Google Shape;72;p14"/>
          <p:cNvCxnSpPr/>
          <p:nvPr/>
        </p:nvCxnSpPr>
        <p:spPr>
          <a:xfrm rot="10800000">
            <a:off x="4200182" y="2276973"/>
            <a:ext cx="1161900" cy="1857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73" name="Google Shape;73;p14"/>
          <p:cNvCxnSpPr/>
          <p:nvPr/>
        </p:nvCxnSpPr>
        <p:spPr>
          <a:xfrm>
            <a:off x="5386615" y="3831152"/>
            <a:ext cx="660300" cy="5922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74" name="Google Shape;74;p14"/>
          <p:cNvCxnSpPr/>
          <p:nvPr/>
        </p:nvCxnSpPr>
        <p:spPr>
          <a:xfrm rot="10800000" flipH="1">
            <a:off x="4432587" y="3831250"/>
            <a:ext cx="893100" cy="65040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75" name="Google Shape;75;p14"/>
          <p:cNvSpPr/>
          <p:nvPr/>
        </p:nvSpPr>
        <p:spPr>
          <a:xfrm>
            <a:off x="5044100" y="1101265"/>
            <a:ext cx="660300" cy="18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6" name="Google Shape;76;p14"/>
          <p:cNvCxnSpPr>
            <a:stCxn id="69" idx="6"/>
            <a:endCxn id="75" idx="3"/>
          </p:cNvCxnSpPr>
          <p:nvPr/>
        </p:nvCxnSpPr>
        <p:spPr>
          <a:xfrm flipH="1">
            <a:off x="5704354" y="1002650"/>
            <a:ext cx="146700" cy="191400"/>
          </a:xfrm>
          <a:prstGeom prst="straightConnector1">
            <a:avLst/>
          </a:prstGeom>
          <a:noFill/>
          <a:ln w="9525" cap="flat" cmpd="sng">
            <a:solidFill>
              <a:schemeClr val="dk2"/>
            </a:solidFill>
            <a:prstDash val="solid"/>
            <a:round/>
            <a:headEnd type="none" w="med" len="med"/>
            <a:tailEnd type="none" w="med" len="med"/>
          </a:ln>
        </p:spPr>
      </p:cxnSp>
      <p:cxnSp>
        <p:nvCxnSpPr>
          <p:cNvPr id="77" name="Google Shape;77;p14"/>
          <p:cNvCxnSpPr>
            <a:stCxn id="69" idx="2"/>
            <a:endCxn id="75" idx="1"/>
          </p:cNvCxnSpPr>
          <p:nvPr/>
        </p:nvCxnSpPr>
        <p:spPr>
          <a:xfrm>
            <a:off x="4897354" y="1002650"/>
            <a:ext cx="146700" cy="191400"/>
          </a:xfrm>
          <a:prstGeom prst="straightConnector1">
            <a:avLst/>
          </a:prstGeom>
          <a:noFill/>
          <a:ln w="9525" cap="flat" cmpd="sng">
            <a:solidFill>
              <a:schemeClr val="dk2"/>
            </a:solidFill>
            <a:prstDash val="solid"/>
            <a:round/>
            <a:headEnd type="none" w="med" len="med"/>
            <a:tailEnd type="none" w="med" len="med"/>
          </a:ln>
        </p:spPr>
      </p:cxnSp>
      <p:cxnSp>
        <p:nvCxnSpPr>
          <p:cNvPr id="78" name="Google Shape;78;p14"/>
          <p:cNvCxnSpPr>
            <a:stCxn id="69" idx="1"/>
            <a:endCxn id="69" idx="1"/>
          </p:cNvCxnSpPr>
          <p:nvPr/>
        </p:nvCxnSpPr>
        <p:spPr>
          <a:xfrm>
            <a:off x="5037020" y="727409"/>
            <a:ext cx="0" cy="0"/>
          </a:xfrm>
          <a:prstGeom prst="straightConnector1">
            <a:avLst/>
          </a:prstGeom>
          <a:noFill/>
          <a:ln w="9525" cap="flat" cmpd="sng">
            <a:solidFill>
              <a:schemeClr val="dk2"/>
            </a:solidFill>
            <a:prstDash val="solid"/>
            <a:round/>
            <a:headEnd type="none" w="med" len="med"/>
            <a:tailEnd type="none" w="med" len="med"/>
          </a:ln>
        </p:spPr>
      </p:cxnSp>
      <p:sp>
        <p:nvSpPr>
          <p:cNvPr id="79" name="Google Shape;79;p14"/>
          <p:cNvSpPr/>
          <p:nvPr/>
        </p:nvSpPr>
        <p:spPr>
          <a:xfrm>
            <a:off x="1823736" y="1115000"/>
            <a:ext cx="727500" cy="615900"/>
          </a:xfrm>
          <a:prstGeom prst="smileyFace">
            <a:avLst>
              <a:gd name="adj" fmla="val 465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 name="Google Shape;80;p14"/>
          <p:cNvCxnSpPr/>
          <p:nvPr/>
        </p:nvCxnSpPr>
        <p:spPr>
          <a:xfrm rot="10800000" flipH="1">
            <a:off x="2178251" y="1730649"/>
            <a:ext cx="18300" cy="1911300"/>
          </a:xfrm>
          <a:prstGeom prst="straightConnector1">
            <a:avLst/>
          </a:prstGeom>
          <a:noFill/>
          <a:ln w="9525" cap="flat" cmpd="sng">
            <a:solidFill>
              <a:schemeClr val="dk2"/>
            </a:solidFill>
            <a:prstDash val="solid"/>
            <a:round/>
            <a:headEnd type="none" w="med" len="med"/>
            <a:tailEnd type="none" w="med" len="med"/>
          </a:ln>
        </p:spPr>
      </p:cxnSp>
      <p:cxnSp>
        <p:nvCxnSpPr>
          <p:cNvPr id="81" name="Google Shape;81;p14"/>
          <p:cNvCxnSpPr/>
          <p:nvPr/>
        </p:nvCxnSpPr>
        <p:spPr>
          <a:xfrm rot="10800000" flipH="1">
            <a:off x="2196876" y="2383093"/>
            <a:ext cx="923700" cy="1470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82" name="Google Shape;82;p14"/>
          <p:cNvCxnSpPr/>
          <p:nvPr/>
        </p:nvCxnSpPr>
        <p:spPr>
          <a:xfrm rot="10800000">
            <a:off x="1292023" y="2410682"/>
            <a:ext cx="886200" cy="1470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83" name="Google Shape;83;p14"/>
          <p:cNvCxnSpPr/>
          <p:nvPr/>
        </p:nvCxnSpPr>
        <p:spPr>
          <a:xfrm>
            <a:off x="2196876" y="3660378"/>
            <a:ext cx="503700" cy="4686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84" name="Google Shape;84;p14"/>
          <p:cNvCxnSpPr/>
          <p:nvPr/>
        </p:nvCxnSpPr>
        <p:spPr>
          <a:xfrm rot="10800000" flipH="1">
            <a:off x="1469275" y="3660450"/>
            <a:ext cx="681000" cy="51450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85" name="Google Shape;85;p14"/>
          <p:cNvSpPr/>
          <p:nvPr/>
        </p:nvSpPr>
        <p:spPr>
          <a:xfrm>
            <a:off x="1935628" y="1655110"/>
            <a:ext cx="503700" cy="14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 name="Google Shape;86;p14"/>
          <p:cNvCxnSpPr>
            <a:stCxn id="79" idx="6"/>
            <a:endCxn id="85" idx="3"/>
          </p:cNvCxnSpPr>
          <p:nvPr/>
        </p:nvCxnSpPr>
        <p:spPr>
          <a:xfrm flipH="1">
            <a:off x="2439336" y="1422950"/>
            <a:ext cx="111900" cy="305700"/>
          </a:xfrm>
          <a:prstGeom prst="straightConnector1">
            <a:avLst/>
          </a:prstGeom>
          <a:noFill/>
          <a:ln w="9525" cap="flat" cmpd="sng">
            <a:solidFill>
              <a:schemeClr val="dk2"/>
            </a:solidFill>
            <a:prstDash val="solid"/>
            <a:round/>
            <a:headEnd type="none" w="med" len="med"/>
            <a:tailEnd type="none" w="med" len="med"/>
          </a:ln>
        </p:spPr>
      </p:cxnSp>
      <p:cxnSp>
        <p:nvCxnSpPr>
          <p:cNvPr id="87" name="Google Shape;87;p14"/>
          <p:cNvCxnSpPr>
            <a:stCxn id="79" idx="2"/>
            <a:endCxn id="85" idx="1"/>
          </p:cNvCxnSpPr>
          <p:nvPr/>
        </p:nvCxnSpPr>
        <p:spPr>
          <a:xfrm>
            <a:off x="1823736" y="1422950"/>
            <a:ext cx="111900" cy="305700"/>
          </a:xfrm>
          <a:prstGeom prst="straightConnector1">
            <a:avLst/>
          </a:prstGeom>
          <a:noFill/>
          <a:ln w="9525" cap="flat" cmpd="sng">
            <a:solidFill>
              <a:schemeClr val="dk2"/>
            </a:solidFill>
            <a:prstDash val="solid"/>
            <a:round/>
            <a:headEnd type="none" w="med" len="med"/>
            <a:tailEnd type="none" w="med" len="med"/>
          </a:ln>
        </p:spPr>
      </p:cxnSp>
      <p:cxnSp>
        <p:nvCxnSpPr>
          <p:cNvPr id="88" name="Google Shape;88;p14"/>
          <p:cNvCxnSpPr>
            <a:stCxn id="79" idx="1"/>
            <a:endCxn id="79" idx="1"/>
          </p:cNvCxnSpPr>
          <p:nvPr/>
        </p:nvCxnSpPr>
        <p:spPr>
          <a:xfrm>
            <a:off x="1930276" y="1205196"/>
            <a:ext cx="0" cy="0"/>
          </a:xfrm>
          <a:prstGeom prst="straightConnector1">
            <a:avLst/>
          </a:prstGeom>
          <a:noFill/>
          <a:ln w="9525" cap="flat" cmpd="sng">
            <a:solidFill>
              <a:schemeClr val="dk2"/>
            </a:solidFill>
            <a:prstDash val="solid"/>
            <a:round/>
            <a:headEnd type="none" w="med" len="med"/>
            <a:tailEnd type="none" w="med" len="med"/>
          </a:ln>
        </p:spPr>
      </p:cxnSp>
      <p:cxnSp>
        <p:nvCxnSpPr>
          <p:cNvPr id="89" name="Google Shape;89;p14"/>
          <p:cNvCxnSpPr/>
          <p:nvPr/>
        </p:nvCxnSpPr>
        <p:spPr>
          <a:xfrm rot="10800000">
            <a:off x="2252150" y="1563225"/>
            <a:ext cx="1956600" cy="708000"/>
          </a:xfrm>
          <a:prstGeom prst="straightConnector1">
            <a:avLst/>
          </a:prstGeom>
          <a:noFill/>
          <a:ln w="9525" cap="flat" cmpd="sng">
            <a:solidFill>
              <a:schemeClr val="dk2"/>
            </a:solidFill>
            <a:prstDash val="solid"/>
            <a:round/>
            <a:headEnd type="none" w="med" len="med"/>
            <a:tailEnd type="none" w="med" len="med"/>
          </a:ln>
        </p:spPr>
      </p:cxnSp>
      <p:sp>
        <p:nvSpPr>
          <p:cNvPr id="90" name="Google Shape;90;p14"/>
          <p:cNvSpPr/>
          <p:nvPr/>
        </p:nvSpPr>
        <p:spPr>
          <a:xfrm>
            <a:off x="1386200" y="332850"/>
            <a:ext cx="2397300" cy="713700"/>
          </a:xfrm>
          <a:prstGeom prst="wedgeRoundRectCallout">
            <a:avLst>
              <a:gd name="adj1" fmla="val -20833"/>
              <a:gd name="adj2" fmla="val 6250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When I got tested, the test came back positive!!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p:nvPr/>
        </p:nvSpPr>
        <p:spPr>
          <a:xfrm>
            <a:off x="7184325" y="1030000"/>
            <a:ext cx="663000" cy="569700"/>
          </a:xfrm>
          <a:prstGeom prst="smileyFace">
            <a:avLst>
              <a:gd name="adj" fmla="val 465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6" name="Google Shape;96;p15"/>
          <p:cNvCxnSpPr/>
          <p:nvPr/>
        </p:nvCxnSpPr>
        <p:spPr>
          <a:xfrm rot="10800000" flipH="1">
            <a:off x="7507425" y="1599700"/>
            <a:ext cx="16800" cy="1768200"/>
          </a:xfrm>
          <a:prstGeom prst="straightConnector1">
            <a:avLst/>
          </a:prstGeom>
          <a:noFill/>
          <a:ln w="9525" cap="flat" cmpd="sng">
            <a:solidFill>
              <a:schemeClr val="dk2"/>
            </a:solidFill>
            <a:prstDash val="solid"/>
            <a:round/>
            <a:headEnd type="none" w="med" len="med"/>
            <a:tailEnd type="none" w="med" len="med"/>
          </a:ln>
        </p:spPr>
      </p:cxnSp>
      <p:cxnSp>
        <p:nvCxnSpPr>
          <p:cNvPr id="97" name="Google Shape;97;p15"/>
          <p:cNvCxnSpPr/>
          <p:nvPr/>
        </p:nvCxnSpPr>
        <p:spPr>
          <a:xfrm rot="10800000" flipH="1">
            <a:off x="7524400" y="2203325"/>
            <a:ext cx="841800" cy="1359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98" name="Google Shape;98;p15"/>
          <p:cNvCxnSpPr/>
          <p:nvPr/>
        </p:nvCxnSpPr>
        <p:spPr>
          <a:xfrm rot="10800000">
            <a:off x="6699800" y="2228850"/>
            <a:ext cx="807600" cy="1359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99" name="Google Shape;99;p15"/>
          <p:cNvCxnSpPr/>
          <p:nvPr/>
        </p:nvCxnSpPr>
        <p:spPr>
          <a:xfrm>
            <a:off x="7524400" y="3384950"/>
            <a:ext cx="459000" cy="4335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00" name="Google Shape;100;p15"/>
          <p:cNvCxnSpPr/>
          <p:nvPr/>
        </p:nvCxnSpPr>
        <p:spPr>
          <a:xfrm rot="10800000" flipH="1">
            <a:off x="6861275" y="3384925"/>
            <a:ext cx="620700" cy="47610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101" name="Google Shape;101;p15"/>
          <p:cNvSpPr/>
          <p:nvPr/>
        </p:nvSpPr>
        <p:spPr>
          <a:xfrm>
            <a:off x="7286325" y="1387050"/>
            <a:ext cx="459000" cy="135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 name="Google Shape;102;p15"/>
          <p:cNvCxnSpPr>
            <a:stCxn id="95" idx="6"/>
            <a:endCxn id="101" idx="3"/>
          </p:cNvCxnSpPr>
          <p:nvPr/>
        </p:nvCxnSpPr>
        <p:spPr>
          <a:xfrm flipH="1">
            <a:off x="7745325" y="1314850"/>
            <a:ext cx="102000" cy="140100"/>
          </a:xfrm>
          <a:prstGeom prst="straightConnector1">
            <a:avLst/>
          </a:prstGeom>
          <a:noFill/>
          <a:ln w="9525" cap="flat" cmpd="sng">
            <a:solidFill>
              <a:schemeClr val="dk2"/>
            </a:solidFill>
            <a:prstDash val="solid"/>
            <a:round/>
            <a:headEnd type="none" w="med" len="med"/>
            <a:tailEnd type="none" w="med" len="med"/>
          </a:ln>
        </p:spPr>
      </p:cxnSp>
      <p:cxnSp>
        <p:nvCxnSpPr>
          <p:cNvPr id="103" name="Google Shape;103;p15"/>
          <p:cNvCxnSpPr>
            <a:stCxn id="95" idx="2"/>
            <a:endCxn id="101" idx="1"/>
          </p:cNvCxnSpPr>
          <p:nvPr/>
        </p:nvCxnSpPr>
        <p:spPr>
          <a:xfrm>
            <a:off x="7184325" y="1314850"/>
            <a:ext cx="102000" cy="140100"/>
          </a:xfrm>
          <a:prstGeom prst="straightConnector1">
            <a:avLst/>
          </a:prstGeom>
          <a:noFill/>
          <a:ln w="9525" cap="flat" cmpd="sng">
            <a:solidFill>
              <a:schemeClr val="dk2"/>
            </a:solidFill>
            <a:prstDash val="solid"/>
            <a:round/>
            <a:headEnd type="none" w="med" len="med"/>
            <a:tailEnd type="none" w="med" len="med"/>
          </a:ln>
        </p:spPr>
      </p:cxnSp>
      <p:cxnSp>
        <p:nvCxnSpPr>
          <p:cNvPr id="104" name="Google Shape;104;p15"/>
          <p:cNvCxnSpPr>
            <a:stCxn id="95" idx="1"/>
            <a:endCxn id="95" idx="1"/>
          </p:cNvCxnSpPr>
          <p:nvPr/>
        </p:nvCxnSpPr>
        <p:spPr>
          <a:xfrm>
            <a:off x="7281419" y="1113431"/>
            <a:ext cx="0" cy="0"/>
          </a:xfrm>
          <a:prstGeom prst="straightConnector1">
            <a:avLst/>
          </a:prstGeom>
          <a:noFill/>
          <a:ln w="9525" cap="flat" cmpd="sng">
            <a:solidFill>
              <a:schemeClr val="dk2"/>
            </a:solidFill>
            <a:prstDash val="solid"/>
            <a:round/>
            <a:headEnd type="none" w="med" len="med"/>
            <a:tailEnd type="none" w="med" len="med"/>
          </a:ln>
        </p:spPr>
      </p:cxnSp>
      <p:sp>
        <p:nvSpPr>
          <p:cNvPr id="105" name="Google Shape;105;p15"/>
          <p:cNvSpPr/>
          <p:nvPr/>
        </p:nvSpPr>
        <p:spPr>
          <a:xfrm>
            <a:off x="8008775" y="148888"/>
            <a:ext cx="663000" cy="569700"/>
          </a:xfrm>
          <a:prstGeom prst="smileyFace">
            <a:avLst>
              <a:gd name="adj" fmla="val 465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6" name="Google Shape;106;p15"/>
          <p:cNvCxnSpPr/>
          <p:nvPr/>
        </p:nvCxnSpPr>
        <p:spPr>
          <a:xfrm rot="10800000" flipH="1">
            <a:off x="8331875" y="718588"/>
            <a:ext cx="16800" cy="1768200"/>
          </a:xfrm>
          <a:prstGeom prst="straightConnector1">
            <a:avLst/>
          </a:prstGeom>
          <a:noFill/>
          <a:ln w="9525" cap="flat" cmpd="sng">
            <a:solidFill>
              <a:schemeClr val="dk2"/>
            </a:solidFill>
            <a:prstDash val="solid"/>
            <a:round/>
            <a:headEnd type="none" w="med" len="med"/>
            <a:tailEnd type="none" w="med" len="med"/>
          </a:ln>
        </p:spPr>
      </p:cxnSp>
      <p:cxnSp>
        <p:nvCxnSpPr>
          <p:cNvPr id="107" name="Google Shape;107;p15"/>
          <p:cNvCxnSpPr/>
          <p:nvPr/>
        </p:nvCxnSpPr>
        <p:spPr>
          <a:xfrm rot="10800000" flipH="1">
            <a:off x="8348850" y="1322213"/>
            <a:ext cx="841800" cy="1359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08" name="Google Shape;108;p15"/>
          <p:cNvCxnSpPr/>
          <p:nvPr/>
        </p:nvCxnSpPr>
        <p:spPr>
          <a:xfrm rot="10800000">
            <a:off x="7524250" y="1347738"/>
            <a:ext cx="807600" cy="1359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09" name="Google Shape;109;p15"/>
          <p:cNvCxnSpPr/>
          <p:nvPr/>
        </p:nvCxnSpPr>
        <p:spPr>
          <a:xfrm>
            <a:off x="8348850" y="2503838"/>
            <a:ext cx="459000" cy="4335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10" name="Google Shape;110;p15"/>
          <p:cNvCxnSpPr/>
          <p:nvPr/>
        </p:nvCxnSpPr>
        <p:spPr>
          <a:xfrm rot="10800000" flipH="1">
            <a:off x="7685725" y="2503813"/>
            <a:ext cx="620700" cy="47610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111" name="Google Shape;111;p15"/>
          <p:cNvSpPr/>
          <p:nvPr/>
        </p:nvSpPr>
        <p:spPr>
          <a:xfrm>
            <a:off x="8110775" y="513563"/>
            <a:ext cx="459000" cy="135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 name="Google Shape;112;p15"/>
          <p:cNvCxnSpPr>
            <a:stCxn id="105" idx="6"/>
            <a:endCxn id="111" idx="3"/>
          </p:cNvCxnSpPr>
          <p:nvPr/>
        </p:nvCxnSpPr>
        <p:spPr>
          <a:xfrm flipH="1">
            <a:off x="8569775" y="433738"/>
            <a:ext cx="102000" cy="147900"/>
          </a:xfrm>
          <a:prstGeom prst="straightConnector1">
            <a:avLst/>
          </a:prstGeom>
          <a:noFill/>
          <a:ln w="9525" cap="flat" cmpd="sng">
            <a:solidFill>
              <a:schemeClr val="dk2"/>
            </a:solidFill>
            <a:prstDash val="solid"/>
            <a:round/>
            <a:headEnd type="none" w="med" len="med"/>
            <a:tailEnd type="none" w="med" len="med"/>
          </a:ln>
        </p:spPr>
      </p:cxnSp>
      <p:cxnSp>
        <p:nvCxnSpPr>
          <p:cNvPr id="113" name="Google Shape;113;p15"/>
          <p:cNvCxnSpPr>
            <a:stCxn id="105" idx="2"/>
            <a:endCxn id="111" idx="1"/>
          </p:cNvCxnSpPr>
          <p:nvPr/>
        </p:nvCxnSpPr>
        <p:spPr>
          <a:xfrm>
            <a:off x="8008775" y="433738"/>
            <a:ext cx="102000" cy="147900"/>
          </a:xfrm>
          <a:prstGeom prst="straightConnector1">
            <a:avLst/>
          </a:prstGeom>
          <a:noFill/>
          <a:ln w="9525" cap="flat" cmpd="sng">
            <a:solidFill>
              <a:schemeClr val="dk2"/>
            </a:solidFill>
            <a:prstDash val="solid"/>
            <a:round/>
            <a:headEnd type="none" w="med" len="med"/>
            <a:tailEnd type="none" w="med" len="med"/>
          </a:ln>
        </p:spPr>
      </p:cxnSp>
      <p:cxnSp>
        <p:nvCxnSpPr>
          <p:cNvPr id="114" name="Google Shape;114;p15"/>
          <p:cNvCxnSpPr>
            <a:stCxn id="105" idx="1"/>
            <a:endCxn id="105" idx="1"/>
          </p:cNvCxnSpPr>
          <p:nvPr/>
        </p:nvCxnSpPr>
        <p:spPr>
          <a:xfrm>
            <a:off x="8105869" y="232318"/>
            <a:ext cx="0" cy="0"/>
          </a:xfrm>
          <a:prstGeom prst="straightConnector1">
            <a:avLst/>
          </a:prstGeom>
          <a:noFill/>
          <a:ln w="9525" cap="flat" cmpd="sng">
            <a:solidFill>
              <a:schemeClr val="dk2"/>
            </a:solidFill>
            <a:prstDash val="solid"/>
            <a:round/>
            <a:headEnd type="none" w="med" len="med"/>
            <a:tailEnd type="none" w="med" len="med"/>
          </a:ln>
        </p:spPr>
      </p:cxnSp>
      <p:sp>
        <p:nvSpPr>
          <p:cNvPr id="115" name="Google Shape;115;p15"/>
          <p:cNvSpPr/>
          <p:nvPr/>
        </p:nvSpPr>
        <p:spPr>
          <a:xfrm>
            <a:off x="5354025" y="2279600"/>
            <a:ext cx="663000" cy="569700"/>
          </a:xfrm>
          <a:prstGeom prst="smileyFace">
            <a:avLst>
              <a:gd name="adj" fmla="val 465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6" name="Google Shape;116;p15"/>
          <p:cNvCxnSpPr/>
          <p:nvPr/>
        </p:nvCxnSpPr>
        <p:spPr>
          <a:xfrm rot="10800000" flipH="1">
            <a:off x="5677125" y="2822675"/>
            <a:ext cx="16800" cy="1768200"/>
          </a:xfrm>
          <a:prstGeom prst="straightConnector1">
            <a:avLst/>
          </a:prstGeom>
          <a:noFill/>
          <a:ln w="9525" cap="flat" cmpd="sng">
            <a:solidFill>
              <a:schemeClr val="dk2"/>
            </a:solidFill>
            <a:prstDash val="solid"/>
            <a:round/>
            <a:headEnd type="none" w="med" len="med"/>
            <a:tailEnd type="none" w="med" len="med"/>
          </a:ln>
        </p:spPr>
      </p:cxnSp>
      <p:cxnSp>
        <p:nvCxnSpPr>
          <p:cNvPr id="117" name="Google Shape;117;p15"/>
          <p:cNvCxnSpPr/>
          <p:nvPr/>
        </p:nvCxnSpPr>
        <p:spPr>
          <a:xfrm rot="10800000" flipH="1">
            <a:off x="5694100" y="3426300"/>
            <a:ext cx="841800" cy="1359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18" name="Google Shape;118;p15"/>
          <p:cNvCxnSpPr/>
          <p:nvPr/>
        </p:nvCxnSpPr>
        <p:spPr>
          <a:xfrm rot="10800000">
            <a:off x="4869500" y="3451825"/>
            <a:ext cx="807600" cy="1359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19" name="Google Shape;119;p15"/>
          <p:cNvCxnSpPr/>
          <p:nvPr/>
        </p:nvCxnSpPr>
        <p:spPr>
          <a:xfrm>
            <a:off x="5694100" y="4607925"/>
            <a:ext cx="459000" cy="4335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20" name="Google Shape;120;p15"/>
          <p:cNvCxnSpPr/>
          <p:nvPr/>
        </p:nvCxnSpPr>
        <p:spPr>
          <a:xfrm rot="10800000" flipH="1">
            <a:off x="5030975" y="4607900"/>
            <a:ext cx="620700" cy="47610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121" name="Google Shape;121;p15"/>
          <p:cNvSpPr/>
          <p:nvPr/>
        </p:nvSpPr>
        <p:spPr>
          <a:xfrm>
            <a:off x="5456025" y="2610025"/>
            <a:ext cx="459000" cy="135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 name="Google Shape;122;p15"/>
          <p:cNvCxnSpPr>
            <a:stCxn id="115" idx="6"/>
            <a:endCxn id="121" idx="3"/>
          </p:cNvCxnSpPr>
          <p:nvPr/>
        </p:nvCxnSpPr>
        <p:spPr>
          <a:xfrm flipH="1">
            <a:off x="5915025" y="2564450"/>
            <a:ext cx="102000" cy="113400"/>
          </a:xfrm>
          <a:prstGeom prst="straightConnector1">
            <a:avLst/>
          </a:prstGeom>
          <a:noFill/>
          <a:ln w="9525" cap="flat" cmpd="sng">
            <a:solidFill>
              <a:schemeClr val="dk2"/>
            </a:solidFill>
            <a:prstDash val="solid"/>
            <a:round/>
            <a:headEnd type="none" w="med" len="med"/>
            <a:tailEnd type="none" w="med" len="med"/>
          </a:ln>
        </p:spPr>
      </p:cxnSp>
      <p:cxnSp>
        <p:nvCxnSpPr>
          <p:cNvPr id="123" name="Google Shape;123;p15"/>
          <p:cNvCxnSpPr>
            <a:stCxn id="115" idx="2"/>
            <a:endCxn id="121" idx="1"/>
          </p:cNvCxnSpPr>
          <p:nvPr/>
        </p:nvCxnSpPr>
        <p:spPr>
          <a:xfrm>
            <a:off x="5354025" y="2564450"/>
            <a:ext cx="102000" cy="113400"/>
          </a:xfrm>
          <a:prstGeom prst="straightConnector1">
            <a:avLst/>
          </a:prstGeom>
          <a:noFill/>
          <a:ln w="9525" cap="flat" cmpd="sng">
            <a:solidFill>
              <a:schemeClr val="dk2"/>
            </a:solidFill>
            <a:prstDash val="solid"/>
            <a:round/>
            <a:headEnd type="none" w="med" len="med"/>
            <a:tailEnd type="none" w="med" len="med"/>
          </a:ln>
        </p:spPr>
      </p:cxnSp>
      <p:cxnSp>
        <p:nvCxnSpPr>
          <p:cNvPr id="124" name="Google Shape;124;p15"/>
          <p:cNvCxnSpPr>
            <a:stCxn id="115" idx="1"/>
            <a:endCxn id="115" idx="1"/>
          </p:cNvCxnSpPr>
          <p:nvPr/>
        </p:nvCxnSpPr>
        <p:spPr>
          <a:xfrm>
            <a:off x="5451119" y="2363031"/>
            <a:ext cx="0" cy="0"/>
          </a:xfrm>
          <a:prstGeom prst="straightConnector1">
            <a:avLst/>
          </a:prstGeom>
          <a:noFill/>
          <a:ln w="9525" cap="flat" cmpd="sng">
            <a:solidFill>
              <a:schemeClr val="dk2"/>
            </a:solidFill>
            <a:prstDash val="solid"/>
            <a:round/>
            <a:headEnd type="none" w="med" len="med"/>
            <a:tailEnd type="none" w="med" len="med"/>
          </a:ln>
        </p:spPr>
      </p:cxnSp>
      <p:sp>
        <p:nvSpPr>
          <p:cNvPr id="125" name="Google Shape;125;p15"/>
          <p:cNvSpPr/>
          <p:nvPr/>
        </p:nvSpPr>
        <p:spPr>
          <a:xfrm>
            <a:off x="695650" y="1674225"/>
            <a:ext cx="663000" cy="569700"/>
          </a:xfrm>
          <a:prstGeom prst="smileyFace">
            <a:avLst>
              <a:gd name="adj" fmla="val 465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 name="Google Shape;126;p15"/>
          <p:cNvCxnSpPr/>
          <p:nvPr/>
        </p:nvCxnSpPr>
        <p:spPr>
          <a:xfrm rot="10800000" flipH="1">
            <a:off x="1018750" y="2243925"/>
            <a:ext cx="16800" cy="1768200"/>
          </a:xfrm>
          <a:prstGeom prst="straightConnector1">
            <a:avLst/>
          </a:prstGeom>
          <a:noFill/>
          <a:ln w="9525" cap="flat" cmpd="sng">
            <a:solidFill>
              <a:schemeClr val="dk2"/>
            </a:solidFill>
            <a:prstDash val="solid"/>
            <a:round/>
            <a:headEnd type="none" w="med" len="med"/>
            <a:tailEnd type="none" w="med" len="med"/>
          </a:ln>
        </p:spPr>
      </p:cxnSp>
      <p:cxnSp>
        <p:nvCxnSpPr>
          <p:cNvPr id="127" name="Google Shape;127;p15"/>
          <p:cNvCxnSpPr/>
          <p:nvPr/>
        </p:nvCxnSpPr>
        <p:spPr>
          <a:xfrm rot="10800000" flipH="1">
            <a:off x="1035725" y="2847550"/>
            <a:ext cx="841800" cy="1359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28" name="Google Shape;128;p15"/>
          <p:cNvCxnSpPr/>
          <p:nvPr/>
        </p:nvCxnSpPr>
        <p:spPr>
          <a:xfrm rot="10800000">
            <a:off x="211125" y="2873075"/>
            <a:ext cx="807600" cy="1359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29" name="Google Shape;129;p15"/>
          <p:cNvCxnSpPr/>
          <p:nvPr/>
        </p:nvCxnSpPr>
        <p:spPr>
          <a:xfrm>
            <a:off x="1035725" y="4029175"/>
            <a:ext cx="459000" cy="4335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30" name="Google Shape;130;p15"/>
          <p:cNvCxnSpPr/>
          <p:nvPr/>
        </p:nvCxnSpPr>
        <p:spPr>
          <a:xfrm rot="10800000" flipH="1">
            <a:off x="372600" y="4029150"/>
            <a:ext cx="620700" cy="47610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131" name="Google Shape;131;p15"/>
          <p:cNvSpPr/>
          <p:nvPr/>
        </p:nvSpPr>
        <p:spPr>
          <a:xfrm>
            <a:off x="797650" y="2031275"/>
            <a:ext cx="459000" cy="135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2" name="Google Shape;132;p15"/>
          <p:cNvCxnSpPr>
            <a:stCxn id="125" idx="6"/>
            <a:endCxn id="131" idx="3"/>
          </p:cNvCxnSpPr>
          <p:nvPr/>
        </p:nvCxnSpPr>
        <p:spPr>
          <a:xfrm flipH="1">
            <a:off x="1256650" y="1959075"/>
            <a:ext cx="102000" cy="140100"/>
          </a:xfrm>
          <a:prstGeom prst="straightConnector1">
            <a:avLst/>
          </a:prstGeom>
          <a:noFill/>
          <a:ln w="9525" cap="flat" cmpd="sng">
            <a:solidFill>
              <a:schemeClr val="dk2"/>
            </a:solidFill>
            <a:prstDash val="solid"/>
            <a:round/>
            <a:headEnd type="none" w="med" len="med"/>
            <a:tailEnd type="none" w="med" len="med"/>
          </a:ln>
        </p:spPr>
      </p:cxnSp>
      <p:cxnSp>
        <p:nvCxnSpPr>
          <p:cNvPr id="133" name="Google Shape;133;p15"/>
          <p:cNvCxnSpPr>
            <a:stCxn id="125" idx="2"/>
            <a:endCxn id="131" idx="1"/>
          </p:cNvCxnSpPr>
          <p:nvPr/>
        </p:nvCxnSpPr>
        <p:spPr>
          <a:xfrm>
            <a:off x="695650" y="1959075"/>
            <a:ext cx="102000" cy="140100"/>
          </a:xfrm>
          <a:prstGeom prst="straightConnector1">
            <a:avLst/>
          </a:prstGeom>
          <a:noFill/>
          <a:ln w="9525" cap="flat" cmpd="sng">
            <a:solidFill>
              <a:schemeClr val="dk2"/>
            </a:solidFill>
            <a:prstDash val="solid"/>
            <a:round/>
            <a:headEnd type="none" w="med" len="med"/>
            <a:tailEnd type="none" w="med" len="med"/>
          </a:ln>
        </p:spPr>
      </p:cxnSp>
      <p:cxnSp>
        <p:nvCxnSpPr>
          <p:cNvPr id="134" name="Google Shape;134;p15"/>
          <p:cNvCxnSpPr>
            <a:stCxn id="125" idx="1"/>
            <a:endCxn id="125" idx="1"/>
          </p:cNvCxnSpPr>
          <p:nvPr/>
        </p:nvCxnSpPr>
        <p:spPr>
          <a:xfrm>
            <a:off x="792744" y="1757656"/>
            <a:ext cx="0" cy="0"/>
          </a:xfrm>
          <a:prstGeom prst="straightConnector1">
            <a:avLst/>
          </a:prstGeom>
          <a:noFill/>
          <a:ln w="9525" cap="flat" cmpd="sng">
            <a:solidFill>
              <a:schemeClr val="dk2"/>
            </a:solidFill>
            <a:prstDash val="solid"/>
            <a:round/>
            <a:headEnd type="none" w="med" len="med"/>
            <a:tailEnd type="none" w="med" len="med"/>
          </a:ln>
        </p:spPr>
      </p:cxnSp>
      <p:sp>
        <p:nvSpPr>
          <p:cNvPr id="135" name="Google Shape;135;p15"/>
          <p:cNvSpPr/>
          <p:nvPr/>
        </p:nvSpPr>
        <p:spPr>
          <a:xfrm>
            <a:off x="816575" y="485875"/>
            <a:ext cx="2516400" cy="1271700"/>
          </a:xfrm>
          <a:prstGeom prst="wedgeEllipseCallout">
            <a:avLst>
              <a:gd name="adj1" fmla="val -20833"/>
              <a:gd name="adj2" fmla="val 6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My roommates got scared of me and dont want me in our room!! Where should I go?!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16"/>
          <p:cNvPicPr preferRelativeResize="0"/>
          <p:nvPr/>
        </p:nvPicPr>
        <p:blipFill>
          <a:blip r:embed="rId3">
            <a:alphaModFix/>
          </a:blip>
          <a:stretch>
            <a:fillRect/>
          </a:stretch>
        </p:blipFill>
        <p:spPr>
          <a:xfrm>
            <a:off x="102425" y="228600"/>
            <a:ext cx="3876190" cy="4838698"/>
          </a:xfrm>
          <a:prstGeom prst="rect">
            <a:avLst/>
          </a:prstGeom>
          <a:noFill/>
          <a:ln>
            <a:noFill/>
          </a:ln>
        </p:spPr>
      </p:pic>
      <p:sp>
        <p:nvSpPr>
          <p:cNvPr id="141" name="Google Shape;141;p16"/>
          <p:cNvSpPr/>
          <p:nvPr/>
        </p:nvSpPr>
        <p:spPr>
          <a:xfrm>
            <a:off x="4633800" y="2126700"/>
            <a:ext cx="663000" cy="569700"/>
          </a:xfrm>
          <a:prstGeom prst="smileyFace">
            <a:avLst>
              <a:gd name="adj" fmla="val 465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2" name="Google Shape;142;p16"/>
          <p:cNvCxnSpPr/>
          <p:nvPr/>
        </p:nvCxnSpPr>
        <p:spPr>
          <a:xfrm rot="10800000" flipH="1">
            <a:off x="4956900" y="2696400"/>
            <a:ext cx="16800" cy="1768200"/>
          </a:xfrm>
          <a:prstGeom prst="straightConnector1">
            <a:avLst/>
          </a:prstGeom>
          <a:noFill/>
          <a:ln w="9525" cap="flat" cmpd="sng">
            <a:solidFill>
              <a:schemeClr val="dk2"/>
            </a:solidFill>
            <a:prstDash val="solid"/>
            <a:round/>
            <a:headEnd type="none" w="med" len="med"/>
            <a:tailEnd type="none" w="med" len="med"/>
          </a:ln>
        </p:spPr>
      </p:cxnSp>
      <p:cxnSp>
        <p:nvCxnSpPr>
          <p:cNvPr id="143" name="Google Shape;143;p16"/>
          <p:cNvCxnSpPr/>
          <p:nvPr/>
        </p:nvCxnSpPr>
        <p:spPr>
          <a:xfrm rot="10800000" flipH="1">
            <a:off x="4973875" y="3300025"/>
            <a:ext cx="841800" cy="1359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44" name="Google Shape;144;p16"/>
          <p:cNvCxnSpPr/>
          <p:nvPr/>
        </p:nvCxnSpPr>
        <p:spPr>
          <a:xfrm rot="10800000">
            <a:off x="4149275" y="3325550"/>
            <a:ext cx="807600" cy="1359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45" name="Google Shape;145;p16"/>
          <p:cNvCxnSpPr/>
          <p:nvPr/>
        </p:nvCxnSpPr>
        <p:spPr>
          <a:xfrm>
            <a:off x="4973875" y="4481650"/>
            <a:ext cx="459000" cy="4335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46" name="Google Shape;146;p16"/>
          <p:cNvCxnSpPr/>
          <p:nvPr/>
        </p:nvCxnSpPr>
        <p:spPr>
          <a:xfrm rot="10800000" flipH="1">
            <a:off x="4310750" y="4481625"/>
            <a:ext cx="620700" cy="47610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147" name="Google Shape;147;p16"/>
          <p:cNvSpPr/>
          <p:nvPr/>
        </p:nvSpPr>
        <p:spPr>
          <a:xfrm>
            <a:off x="4735800" y="2517938"/>
            <a:ext cx="459000" cy="135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 name="Google Shape;148;p16"/>
          <p:cNvCxnSpPr>
            <a:stCxn id="141" idx="6"/>
            <a:endCxn id="147" idx="3"/>
          </p:cNvCxnSpPr>
          <p:nvPr/>
        </p:nvCxnSpPr>
        <p:spPr>
          <a:xfrm flipH="1">
            <a:off x="5194800" y="2411550"/>
            <a:ext cx="102000" cy="174300"/>
          </a:xfrm>
          <a:prstGeom prst="straightConnector1">
            <a:avLst/>
          </a:prstGeom>
          <a:noFill/>
          <a:ln w="9525" cap="flat" cmpd="sng">
            <a:solidFill>
              <a:schemeClr val="dk2"/>
            </a:solidFill>
            <a:prstDash val="solid"/>
            <a:round/>
            <a:headEnd type="none" w="med" len="med"/>
            <a:tailEnd type="none" w="med" len="med"/>
          </a:ln>
        </p:spPr>
      </p:cxnSp>
      <p:cxnSp>
        <p:nvCxnSpPr>
          <p:cNvPr id="149" name="Google Shape;149;p16"/>
          <p:cNvCxnSpPr>
            <a:stCxn id="141" idx="2"/>
            <a:endCxn id="147" idx="1"/>
          </p:cNvCxnSpPr>
          <p:nvPr/>
        </p:nvCxnSpPr>
        <p:spPr>
          <a:xfrm>
            <a:off x="4633800" y="2411550"/>
            <a:ext cx="102000" cy="174300"/>
          </a:xfrm>
          <a:prstGeom prst="straightConnector1">
            <a:avLst/>
          </a:prstGeom>
          <a:noFill/>
          <a:ln w="9525" cap="flat" cmpd="sng">
            <a:solidFill>
              <a:schemeClr val="dk2"/>
            </a:solidFill>
            <a:prstDash val="solid"/>
            <a:round/>
            <a:headEnd type="none" w="med" len="med"/>
            <a:tailEnd type="none" w="med" len="med"/>
          </a:ln>
        </p:spPr>
      </p:cxnSp>
      <p:cxnSp>
        <p:nvCxnSpPr>
          <p:cNvPr id="150" name="Google Shape;150;p16"/>
          <p:cNvCxnSpPr>
            <a:stCxn id="141" idx="1"/>
            <a:endCxn id="141" idx="1"/>
          </p:cNvCxnSpPr>
          <p:nvPr/>
        </p:nvCxnSpPr>
        <p:spPr>
          <a:xfrm>
            <a:off x="4730894" y="2210131"/>
            <a:ext cx="0" cy="0"/>
          </a:xfrm>
          <a:prstGeom prst="straightConnector1">
            <a:avLst/>
          </a:prstGeom>
          <a:noFill/>
          <a:ln w="9525" cap="flat" cmpd="sng">
            <a:solidFill>
              <a:schemeClr val="dk2"/>
            </a:solidFill>
            <a:prstDash val="solid"/>
            <a:round/>
            <a:headEnd type="none" w="med" len="med"/>
            <a:tailEnd type="none" w="med" len="med"/>
          </a:ln>
        </p:spPr>
      </p:cxnSp>
      <p:sp>
        <p:nvSpPr>
          <p:cNvPr id="151" name="Google Shape;151;p16"/>
          <p:cNvSpPr/>
          <p:nvPr/>
        </p:nvSpPr>
        <p:spPr>
          <a:xfrm>
            <a:off x="7616760" y="1608588"/>
            <a:ext cx="568200" cy="708000"/>
          </a:xfrm>
          <a:prstGeom prst="smileyFace">
            <a:avLst>
              <a:gd name="adj" fmla="val 465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 name="Google Shape;152;p16"/>
          <p:cNvCxnSpPr/>
          <p:nvPr/>
        </p:nvCxnSpPr>
        <p:spPr>
          <a:xfrm rot="10800000" flipH="1">
            <a:off x="7893689" y="2316630"/>
            <a:ext cx="14100" cy="2197800"/>
          </a:xfrm>
          <a:prstGeom prst="straightConnector1">
            <a:avLst/>
          </a:prstGeom>
          <a:noFill/>
          <a:ln w="9525" cap="flat" cmpd="sng">
            <a:solidFill>
              <a:schemeClr val="dk2"/>
            </a:solidFill>
            <a:prstDash val="solid"/>
            <a:round/>
            <a:headEnd type="none" w="med" len="med"/>
            <a:tailEnd type="none" w="med" len="med"/>
          </a:ln>
        </p:spPr>
      </p:cxnSp>
      <p:cxnSp>
        <p:nvCxnSpPr>
          <p:cNvPr id="153" name="Google Shape;153;p16"/>
          <p:cNvCxnSpPr/>
          <p:nvPr/>
        </p:nvCxnSpPr>
        <p:spPr>
          <a:xfrm rot="10800000" flipH="1">
            <a:off x="7908239" y="3066933"/>
            <a:ext cx="721500" cy="1689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54" name="Google Shape;154;p16"/>
          <p:cNvCxnSpPr/>
          <p:nvPr/>
        </p:nvCxnSpPr>
        <p:spPr>
          <a:xfrm rot="10800000">
            <a:off x="7201568" y="3098659"/>
            <a:ext cx="692100" cy="1689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55" name="Google Shape;155;p16"/>
          <p:cNvCxnSpPr/>
          <p:nvPr/>
        </p:nvCxnSpPr>
        <p:spPr>
          <a:xfrm>
            <a:off x="7908239" y="4535622"/>
            <a:ext cx="393300" cy="5388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56" name="Google Shape;156;p16"/>
          <p:cNvCxnSpPr/>
          <p:nvPr/>
        </p:nvCxnSpPr>
        <p:spPr>
          <a:xfrm rot="10800000" flipH="1">
            <a:off x="7339873" y="4535763"/>
            <a:ext cx="532200" cy="59160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157" name="Google Shape;157;p16"/>
          <p:cNvSpPr/>
          <p:nvPr/>
        </p:nvSpPr>
        <p:spPr>
          <a:xfrm>
            <a:off x="7704184" y="2063850"/>
            <a:ext cx="393300" cy="16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8" name="Google Shape;158;p16"/>
          <p:cNvCxnSpPr>
            <a:stCxn id="151" idx="6"/>
            <a:endCxn id="157" idx="3"/>
          </p:cNvCxnSpPr>
          <p:nvPr/>
        </p:nvCxnSpPr>
        <p:spPr>
          <a:xfrm flipH="1">
            <a:off x="8097360" y="1962588"/>
            <a:ext cx="87600" cy="185700"/>
          </a:xfrm>
          <a:prstGeom prst="straightConnector1">
            <a:avLst/>
          </a:prstGeom>
          <a:noFill/>
          <a:ln w="9525" cap="flat" cmpd="sng">
            <a:solidFill>
              <a:schemeClr val="dk2"/>
            </a:solidFill>
            <a:prstDash val="solid"/>
            <a:round/>
            <a:headEnd type="none" w="med" len="med"/>
            <a:tailEnd type="none" w="med" len="med"/>
          </a:ln>
        </p:spPr>
      </p:cxnSp>
      <p:cxnSp>
        <p:nvCxnSpPr>
          <p:cNvPr id="159" name="Google Shape;159;p16"/>
          <p:cNvCxnSpPr>
            <a:stCxn id="151" idx="2"/>
            <a:endCxn id="157" idx="1"/>
          </p:cNvCxnSpPr>
          <p:nvPr/>
        </p:nvCxnSpPr>
        <p:spPr>
          <a:xfrm>
            <a:off x="7616760" y="1962588"/>
            <a:ext cx="87300" cy="185700"/>
          </a:xfrm>
          <a:prstGeom prst="straightConnector1">
            <a:avLst/>
          </a:prstGeom>
          <a:noFill/>
          <a:ln w="9525" cap="flat" cmpd="sng">
            <a:solidFill>
              <a:schemeClr val="dk2"/>
            </a:solidFill>
            <a:prstDash val="solid"/>
            <a:round/>
            <a:headEnd type="none" w="med" len="med"/>
            <a:tailEnd type="none" w="med" len="med"/>
          </a:ln>
        </p:spPr>
      </p:cxnSp>
      <p:cxnSp>
        <p:nvCxnSpPr>
          <p:cNvPr id="160" name="Google Shape;160;p16"/>
          <p:cNvCxnSpPr>
            <a:stCxn id="151" idx="1"/>
            <a:endCxn id="151" idx="1"/>
          </p:cNvCxnSpPr>
          <p:nvPr/>
        </p:nvCxnSpPr>
        <p:spPr>
          <a:xfrm>
            <a:off x="7699971" y="1712272"/>
            <a:ext cx="0" cy="0"/>
          </a:xfrm>
          <a:prstGeom prst="straightConnector1">
            <a:avLst/>
          </a:prstGeom>
          <a:noFill/>
          <a:ln w="9525" cap="flat" cmpd="sng">
            <a:solidFill>
              <a:schemeClr val="dk2"/>
            </a:solidFill>
            <a:prstDash val="solid"/>
            <a:round/>
            <a:headEnd type="none" w="med" len="med"/>
            <a:tailEnd type="none" w="med" len="med"/>
          </a:ln>
        </p:spPr>
      </p:cxnSp>
      <p:sp>
        <p:nvSpPr>
          <p:cNvPr id="161" name="Google Shape;161;p16"/>
          <p:cNvSpPr/>
          <p:nvPr/>
        </p:nvSpPr>
        <p:spPr>
          <a:xfrm>
            <a:off x="6314275" y="16550"/>
            <a:ext cx="2771400" cy="1445400"/>
          </a:xfrm>
          <a:prstGeom prst="wedgeRoundRectCallout">
            <a:avLst>
              <a:gd name="adj1" fmla="val -20833"/>
              <a:gd name="adj2" fmla="val 6250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Here is the Covid housing building! Here you will have food, clothes, and whatever else you need! And you do not need to worry about infecting others, because everyone here has covid!!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7"/>
          <p:cNvPicPr preferRelativeResize="0"/>
          <p:nvPr/>
        </p:nvPicPr>
        <p:blipFill>
          <a:blip r:embed="rId3">
            <a:alphaModFix/>
          </a:blip>
          <a:stretch>
            <a:fillRect/>
          </a:stretch>
        </p:blipFill>
        <p:spPr>
          <a:xfrm>
            <a:off x="3230304" y="381925"/>
            <a:ext cx="5446745" cy="3404216"/>
          </a:xfrm>
          <a:prstGeom prst="rect">
            <a:avLst/>
          </a:prstGeom>
          <a:noFill/>
          <a:ln>
            <a:noFill/>
          </a:ln>
        </p:spPr>
      </p:pic>
      <p:sp>
        <p:nvSpPr>
          <p:cNvPr id="167" name="Google Shape;167;p17"/>
          <p:cNvSpPr/>
          <p:nvPr/>
        </p:nvSpPr>
        <p:spPr>
          <a:xfrm rot="3614739">
            <a:off x="6556411" y="836221"/>
            <a:ext cx="675220" cy="534945"/>
          </a:xfrm>
          <a:prstGeom prst="smileyFace">
            <a:avLst>
              <a:gd name="adj" fmla="val 465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8" name="Google Shape;168;p17"/>
          <p:cNvCxnSpPr/>
          <p:nvPr/>
        </p:nvCxnSpPr>
        <p:spPr>
          <a:xfrm rot="-7268338" flipH="1">
            <a:off x="6269003" y="1181808"/>
            <a:ext cx="16824" cy="1659999"/>
          </a:xfrm>
          <a:prstGeom prst="straightConnector1">
            <a:avLst/>
          </a:prstGeom>
          <a:noFill/>
          <a:ln w="9525" cap="flat" cmpd="sng">
            <a:solidFill>
              <a:schemeClr val="dk2"/>
            </a:solidFill>
            <a:prstDash val="solid"/>
            <a:round/>
            <a:headEnd type="none" w="med" len="med"/>
            <a:tailEnd type="none" w="med" len="med"/>
          </a:ln>
        </p:spPr>
      </p:cxnSp>
      <p:cxnSp>
        <p:nvCxnSpPr>
          <p:cNvPr id="169" name="Google Shape;169;p17"/>
          <p:cNvCxnSpPr/>
          <p:nvPr/>
        </p:nvCxnSpPr>
        <p:spPr>
          <a:xfrm rot="-7186186" flipH="1">
            <a:off x="6178164" y="2161728"/>
            <a:ext cx="856770" cy="128138"/>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70" name="Google Shape;170;p17"/>
          <p:cNvCxnSpPr/>
          <p:nvPr/>
        </p:nvCxnSpPr>
        <p:spPr>
          <a:xfrm rot="-7184849">
            <a:off x="5757110" y="1437991"/>
            <a:ext cx="821681" cy="128138"/>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71" name="Google Shape;171;p17"/>
          <p:cNvCxnSpPr/>
          <p:nvPr/>
        </p:nvCxnSpPr>
        <p:spPr>
          <a:xfrm rot="3616403">
            <a:off x="5574264" y="2887098"/>
            <a:ext cx="467065" cy="406808"/>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72" name="Google Shape;172;p17"/>
          <p:cNvCxnSpPr/>
          <p:nvPr/>
        </p:nvCxnSpPr>
        <p:spPr>
          <a:xfrm rot="-7183073" flipH="1">
            <a:off x="5186677" y="2369428"/>
            <a:ext cx="631796" cy="447076"/>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173" name="Google Shape;173;p17"/>
          <p:cNvSpPr/>
          <p:nvPr/>
        </p:nvSpPr>
        <p:spPr>
          <a:xfrm rot="3616403">
            <a:off x="6586384" y="1148714"/>
            <a:ext cx="467065" cy="128138"/>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4" name="Google Shape;174;p17"/>
          <p:cNvCxnSpPr>
            <a:stCxn id="167" idx="6"/>
            <a:endCxn id="173" idx="3"/>
          </p:cNvCxnSpPr>
          <p:nvPr/>
        </p:nvCxnSpPr>
        <p:spPr>
          <a:xfrm flipH="1">
            <a:off x="6935571" y="1396794"/>
            <a:ext cx="126000" cy="18900"/>
          </a:xfrm>
          <a:prstGeom prst="straightConnector1">
            <a:avLst/>
          </a:prstGeom>
          <a:noFill/>
          <a:ln w="9525" cap="flat" cmpd="sng">
            <a:solidFill>
              <a:schemeClr val="dk2"/>
            </a:solidFill>
            <a:prstDash val="solid"/>
            <a:round/>
            <a:headEnd type="none" w="med" len="med"/>
            <a:tailEnd type="none" w="med" len="med"/>
          </a:ln>
        </p:spPr>
      </p:cxnSp>
      <p:cxnSp>
        <p:nvCxnSpPr>
          <p:cNvPr id="175" name="Google Shape;175;p17"/>
          <p:cNvCxnSpPr>
            <a:stCxn id="167" idx="2"/>
            <a:endCxn id="173" idx="1"/>
          </p:cNvCxnSpPr>
          <p:nvPr/>
        </p:nvCxnSpPr>
        <p:spPr>
          <a:xfrm flipH="1">
            <a:off x="6703971" y="810594"/>
            <a:ext cx="22500" cy="199500"/>
          </a:xfrm>
          <a:prstGeom prst="straightConnector1">
            <a:avLst/>
          </a:prstGeom>
          <a:noFill/>
          <a:ln w="9525" cap="flat" cmpd="sng">
            <a:solidFill>
              <a:schemeClr val="dk2"/>
            </a:solidFill>
            <a:prstDash val="solid"/>
            <a:round/>
            <a:headEnd type="none" w="med" len="med"/>
            <a:tailEnd type="none" w="med" len="med"/>
          </a:ln>
        </p:spPr>
      </p:cxnSp>
      <p:cxnSp>
        <p:nvCxnSpPr>
          <p:cNvPr id="176" name="Google Shape;176;p17"/>
          <p:cNvCxnSpPr>
            <a:stCxn id="167" idx="1"/>
            <a:endCxn id="167" idx="1"/>
          </p:cNvCxnSpPr>
          <p:nvPr/>
        </p:nvCxnSpPr>
        <p:spPr>
          <a:xfrm>
            <a:off x="6881823" y="739993"/>
            <a:ext cx="0" cy="0"/>
          </a:xfrm>
          <a:prstGeom prst="straightConnector1">
            <a:avLst/>
          </a:prstGeom>
          <a:noFill/>
          <a:ln w="9525" cap="flat" cmpd="sng">
            <a:solidFill>
              <a:schemeClr val="dk2"/>
            </a:solidFill>
            <a:prstDash val="solid"/>
            <a:round/>
            <a:headEnd type="none" w="med" len="med"/>
            <a:tailEnd type="none" w="med" len="med"/>
          </a:ln>
        </p:spPr>
      </p:cxnSp>
      <p:sp>
        <p:nvSpPr>
          <p:cNvPr id="177" name="Google Shape;177;p17"/>
          <p:cNvSpPr txBox="1"/>
          <p:nvPr/>
        </p:nvSpPr>
        <p:spPr>
          <a:xfrm>
            <a:off x="408500" y="434850"/>
            <a:ext cx="2397600" cy="368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While you are at the covid housing building, you can just stay in bed and rest until you feel better. There will be no need to leave your room at all! You will have everything you need in your room so you would not have to leave at all! If you are hungry, people will bring you food, and if you have no more clothes, you will have a washer and dryer in your room.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8"/>
          <p:cNvSpPr/>
          <p:nvPr/>
        </p:nvSpPr>
        <p:spPr>
          <a:xfrm>
            <a:off x="1624225" y="1191525"/>
            <a:ext cx="663000" cy="569700"/>
          </a:xfrm>
          <a:prstGeom prst="smileyFace">
            <a:avLst>
              <a:gd name="adj" fmla="val 465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3" name="Google Shape;183;p18"/>
          <p:cNvCxnSpPr/>
          <p:nvPr/>
        </p:nvCxnSpPr>
        <p:spPr>
          <a:xfrm rot="10800000" flipH="1">
            <a:off x="1947325" y="1761225"/>
            <a:ext cx="16800" cy="1768200"/>
          </a:xfrm>
          <a:prstGeom prst="straightConnector1">
            <a:avLst/>
          </a:prstGeom>
          <a:noFill/>
          <a:ln w="9525" cap="flat" cmpd="sng">
            <a:solidFill>
              <a:schemeClr val="dk2"/>
            </a:solidFill>
            <a:prstDash val="solid"/>
            <a:round/>
            <a:headEnd type="none" w="med" len="med"/>
            <a:tailEnd type="none" w="med" len="med"/>
          </a:ln>
        </p:spPr>
      </p:cxnSp>
      <p:cxnSp>
        <p:nvCxnSpPr>
          <p:cNvPr id="184" name="Google Shape;184;p18"/>
          <p:cNvCxnSpPr/>
          <p:nvPr/>
        </p:nvCxnSpPr>
        <p:spPr>
          <a:xfrm rot="10800000" flipH="1">
            <a:off x="1964300" y="2364850"/>
            <a:ext cx="841800" cy="1359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85" name="Google Shape;185;p18"/>
          <p:cNvCxnSpPr/>
          <p:nvPr/>
        </p:nvCxnSpPr>
        <p:spPr>
          <a:xfrm rot="10800000">
            <a:off x="1139700" y="2390375"/>
            <a:ext cx="807600" cy="1359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86" name="Google Shape;186;p18"/>
          <p:cNvCxnSpPr/>
          <p:nvPr/>
        </p:nvCxnSpPr>
        <p:spPr>
          <a:xfrm>
            <a:off x="1964300" y="3546475"/>
            <a:ext cx="459000" cy="4335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87" name="Google Shape;187;p18"/>
          <p:cNvCxnSpPr/>
          <p:nvPr/>
        </p:nvCxnSpPr>
        <p:spPr>
          <a:xfrm rot="10800000" flipH="1">
            <a:off x="1301175" y="3546450"/>
            <a:ext cx="620700" cy="47610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188" name="Google Shape;188;p18"/>
          <p:cNvSpPr/>
          <p:nvPr/>
        </p:nvSpPr>
        <p:spPr>
          <a:xfrm>
            <a:off x="1726225" y="1548575"/>
            <a:ext cx="459000" cy="135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9" name="Google Shape;189;p18"/>
          <p:cNvCxnSpPr>
            <a:stCxn id="182" idx="6"/>
            <a:endCxn id="188" idx="3"/>
          </p:cNvCxnSpPr>
          <p:nvPr/>
        </p:nvCxnSpPr>
        <p:spPr>
          <a:xfrm flipH="1">
            <a:off x="2185225" y="1476375"/>
            <a:ext cx="102000" cy="140100"/>
          </a:xfrm>
          <a:prstGeom prst="straightConnector1">
            <a:avLst/>
          </a:prstGeom>
          <a:noFill/>
          <a:ln w="9525" cap="flat" cmpd="sng">
            <a:solidFill>
              <a:schemeClr val="dk2"/>
            </a:solidFill>
            <a:prstDash val="solid"/>
            <a:round/>
            <a:headEnd type="none" w="med" len="med"/>
            <a:tailEnd type="none" w="med" len="med"/>
          </a:ln>
        </p:spPr>
      </p:cxnSp>
      <p:cxnSp>
        <p:nvCxnSpPr>
          <p:cNvPr id="190" name="Google Shape;190;p18"/>
          <p:cNvCxnSpPr>
            <a:stCxn id="182" idx="2"/>
            <a:endCxn id="188" idx="1"/>
          </p:cNvCxnSpPr>
          <p:nvPr/>
        </p:nvCxnSpPr>
        <p:spPr>
          <a:xfrm>
            <a:off x="1624225" y="1476375"/>
            <a:ext cx="102000" cy="140100"/>
          </a:xfrm>
          <a:prstGeom prst="straightConnector1">
            <a:avLst/>
          </a:prstGeom>
          <a:noFill/>
          <a:ln w="9525" cap="flat" cmpd="sng">
            <a:solidFill>
              <a:schemeClr val="dk2"/>
            </a:solidFill>
            <a:prstDash val="solid"/>
            <a:round/>
            <a:headEnd type="none" w="med" len="med"/>
            <a:tailEnd type="none" w="med" len="med"/>
          </a:ln>
        </p:spPr>
      </p:cxnSp>
      <p:cxnSp>
        <p:nvCxnSpPr>
          <p:cNvPr id="191" name="Google Shape;191;p18"/>
          <p:cNvCxnSpPr>
            <a:stCxn id="182" idx="1"/>
            <a:endCxn id="182" idx="1"/>
          </p:cNvCxnSpPr>
          <p:nvPr/>
        </p:nvCxnSpPr>
        <p:spPr>
          <a:xfrm>
            <a:off x="1721319" y="1274956"/>
            <a:ext cx="0" cy="0"/>
          </a:xfrm>
          <a:prstGeom prst="straightConnector1">
            <a:avLst/>
          </a:prstGeom>
          <a:noFill/>
          <a:ln w="9525" cap="flat" cmpd="sng">
            <a:solidFill>
              <a:schemeClr val="dk2"/>
            </a:solidFill>
            <a:prstDash val="solid"/>
            <a:round/>
            <a:headEnd type="none" w="med" len="med"/>
            <a:tailEnd type="none" w="med" len="med"/>
          </a:ln>
        </p:spPr>
      </p:cxnSp>
      <p:sp>
        <p:nvSpPr>
          <p:cNvPr id="192" name="Google Shape;192;p18"/>
          <p:cNvSpPr/>
          <p:nvPr/>
        </p:nvSpPr>
        <p:spPr>
          <a:xfrm>
            <a:off x="1721325" y="264825"/>
            <a:ext cx="3400800" cy="671400"/>
          </a:xfrm>
          <a:prstGeom prst="wedgeRoundRectCallout">
            <a:avLst>
              <a:gd name="adj1" fmla="val -20833"/>
              <a:gd name="adj2" fmla="val 6250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I have quarantined in the covid housing building and now am I all better!! And I didnt spread the virus to anybody!</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188</Words>
  <Application>Microsoft Office PowerPoint</Application>
  <PresentationFormat>On-screen Show (16:9)</PresentationFormat>
  <Paragraphs>7</Paragraphs>
  <Slides>6</Slides>
  <Notes>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 foray</dc:creator>
  <cp:lastModifiedBy>FORAY, JOE</cp:lastModifiedBy>
  <cp:revision>1</cp:revision>
  <dcterms:modified xsi:type="dcterms:W3CDTF">2020-10-11T23:53:06Z</dcterms:modified>
</cp:coreProperties>
</file>