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1.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notesMasterIdLst>
    <p:notesMasterId r:id="rId21"/>
  </p:notesMasterIdLst>
  <p:handoutMasterIdLst>
    <p:handoutMasterId r:id="rId22"/>
  </p:handoutMasterIdLst>
  <p:sldIdLst>
    <p:sldId id="313" r:id="rId2"/>
    <p:sldId id="371" r:id="rId3"/>
    <p:sldId id="370" r:id="rId4"/>
    <p:sldId id="328" r:id="rId5"/>
    <p:sldId id="382" r:id="rId6"/>
    <p:sldId id="374" r:id="rId7"/>
    <p:sldId id="375" r:id="rId8"/>
    <p:sldId id="273" r:id="rId9"/>
    <p:sldId id="381" r:id="rId10"/>
    <p:sldId id="376" r:id="rId11"/>
    <p:sldId id="383" r:id="rId12"/>
    <p:sldId id="379" r:id="rId13"/>
    <p:sldId id="391" r:id="rId14"/>
    <p:sldId id="377" r:id="rId15"/>
    <p:sldId id="378" r:id="rId16"/>
    <p:sldId id="388" r:id="rId17"/>
    <p:sldId id="389" r:id="rId18"/>
    <p:sldId id="390" r:id="rId19"/>
    <p:sldId id="264" r:id="rId20"/>
  </p:sldIdLst>
  <p:sldSz cx="12192000" cy="6858000"/>
  <p:notesSz cx="6973888" cy="9236075"/>
  <p:defaultTextStyle>
    <a:defPPr>
      <a:defRPr lang="en-US"/>
    </a:defPPr>
    <a:lvl1pPr algn="ctr" rtl="0" fontAlgn="base">
      <a:lnSpc>
        <a:spcPct val="90000"/>
      </a:lnSpc>
      <a:spcBef>
        <a:spcPct val="50000"/>
      </a:spcBef>
      <a:spcAft>
        <a:spcPct val="0"/>
      </a:spcAft>
      <a:defRPr kern="1200">
        <a:solidFill>
          <a:schemeClr val="tx1"/>
        </a:solidFill>
        <a:latin typeface="Arial" charset="0"/>
        <a:ea typeface="+mn-ea"/>
        <a:cs typeface="+mn-cs"/>
      </a:defRPr>
    </a:lvl1pPr>
    <a:lvl2pPr marL="457181" algn="ctr" rtl="0" fontAlgn="base">
      <a:lnSpc>
        <a:spcPct val="90000"/>
      </a:lnSpc>
      <a:spcBef>
        <a:spcPct val="50000"/>
      </a:spcBef>
      <a:spcAft>
        <a:spcPct val="0"/>
      </a:spcAft>
      <a:defRPr kern="1200">
        <a:solidFill>
          <a:schemeClr val="tx1"/>
        </a:solidFill>
        <a:latin typeface="Arial" charset="0"/>
        <a:ea typeface="+mn-ea"/>
        <a:cs typeface="+mn-cs"/>
      </a:defRPr>
    </a:lvl2pPr>
    <a:lvl3pPr marL="914362" algn="ctr" rtl="0" fontAlgn="base">
      <a:lnSpc>
        <a:spcPct val="90000"/>
      </a:lnSpc>
      <a:spcBef>
        <a:spcPct val="50000"/>
      </a:spcBef>
      <a:spcAft>
        <a:spcPct val="0"/>
      </a:spcAft>
      <a:defRPr kern="1200">
        <a:solidFill>
          <a:schemeClr val="tx1"/>
        </a:solidFill>
        <a:latin typeface="Arial" charset="0"/>
        <a:ea typeface="+mn-ea"/>
        <a:cs typeface="+mn-cs"/>
      </a:defRPr>
    </a:lvl3pPr>
    <a:lvl4pPr marL="1371543" algn="ctr" rtl="0" fontAlgn="base">
      <a:lnSpc>
        <a:spcPct val="90000"/>
      </a:lnSpc>
      <a:spcBef>
        <a:spcPct val="50000"/>
      </a:spcBef>
      <a:spcAft>
        <a:spcPct val="0"/>
      </a:spcAft>
      <a:defRPr kern="1200">
        <a:solidFill>
          <a:schemeClr val="tx1"/>
        </a:solidFill>
        <a:latin typeface="Arial" charset="0"/>
        <a:ea typeface="+mn-ea"/>
        <a:cs typeface="+mn-cs"/>
      </a:defRPr>
    </a:lvl4pPr>
    <a:lvl5pPr marL="1828724" algn="ctr" rtl="0" fontAlgn="base">
      <a:lnSpc>
        <a:spcPct val="90000"/>
      </a:lnSpc>
      <a:spcBef>
        <a:spcPct val="50000"/>
      </a:spcBef>
      <a:spcAft>
        <a:spcPct val="0"/>
      </a:spcAft>
      <a:defRPr kern="1200">
        <a:solidFill>
          <a:schemeClr val="tx1"/>
        </a:solidFill>
        <a:latin typeface="Arial" charset="0"/>
        <a:ea typeface="+mn-ea"/>
        <a:cs typeface="+mn-cs"/>
      </a:defRPr>
    </a:lvl5pPr>
    <a:lvl6pPr marL="2285905" algn="l" defTabSz="914362" rtl="0" eaLnBrk="1" latinLnBrk="0" hangingPunct="1">
      <a:defRPr kern="1200">
        <a:solidFill>
          <a:schemeClr val="tx1"/>
        </a:solidFill>
        <a:latin typeface="Arial" charset="0"/>
        <a:ea typeface="+mn-ea"/>
        <a:cs typeface="+mn-cs"/>
      </a:defRPr>
    </a:lvl6pPr>
    <a:lvl7pPr marL="2743086" algn="l" defTabSz="914362" rtl="0" eaLnBrk="1" latinLnBrk="0" hangingPunct="1">
      <a:defRPr kern="1200">
        <a:solidFill>
          <a:schemeClr val="tx1"/>
        </a:solidFill>
        <a:latin typeface="Arial" charset="0"/>
        <a:ea typeface="+mn-ea"/>
        <a:cs typeface="+mn-cs"/>
      </a:defRPr>
    </a:lvl7pPr>
    <a:lvl8pPr marL="3200266" algn="l" defTabSz="914362" rtl="0" eaLnBrk="1" latinLnBrk="0" hangingPunct="1">
      <a:defRPr kern="1200">
        <a:solidFill>
          <a:schemeClr val="tx1"/>
        </a:solidFill>
        <a:latin typeface="Arial" charset="0"/>
        <a:ea typeface="+mn-ea"/>
        <a:cs typeface="+mn-cs"/>
      </a:defRPr>
    </a:lvl8pPr>
    <a:lvl9pPr marL="3657448" algn="l" defTabSz="914362"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024" userDrawn="1">
          <p15:clr>
            <a:srgbClr val="A4A3A4"/>
          </p15:clr>
        </p15:guide>
        <p15:guide id="3" pos="475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ssica Lavery" initials="JL" lastIdx="1" clrIdx="0">
    <p:extLst>
      <p:ext uri="{19B8F6BF-5375-455C-9EA6-DF929625EA0E}">
        <p15:presenceInfo xmlns:p15="http://schemas.microsoft.com/office/powerpoint/2012/main" userId="Jessica Lavery" providerId="None"/>
      </p:ext>
    </p:extLst>
  </p:cmAuthor>
  <p:cmAuthor id="2" name="Microsoft Office User" initials="MOU" lastIdx="49" clrIdx="1">
    <p:extLst>
      <p:ext uri="{19B8F6BF-5375-455C-9EA6-DF929625EA0E}">
        <p15:presenceInfo xmlns:p15="http://schemas.microsoft.com/office/powerpoint/2012/main" userId="Microsoft Office User" providerId="None"/>
      </p:ext>
    </p:extLst>
  </p:cmAuthor>
  <p:cmAuthor id="3" name="Chris Kirsch" initials="CK" lastIdx="49" clrIdx="2">
    <p:extLst>
      <p:ext uri="{19B8F6BF-5375-455C-9EA6-DF929625EA0E}">
        <p15:presenceInfo xmlns:p15="http://schemas.microsoft.com/office/powerpoint/2012/main" userId="Chris Kirsc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ECEC"/>
    <a:srgbClr val="797979"/>
    <a:srgbClr val="28586B"/>
    <a:srgbClr val="8EB2B2"/>
    <a:srgbClr val="242626"/>
    <a:srgbClr val="00FF00"/>
    <a:srgbClr val="BC0000"/>
    <a:srgbClr val="00B3E6"/>
    <a:srgbClr val="05B3E6"/>
    <a:srgbClr val="2326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B0C94E-FC02-E146-A5AC-61187CBF34DB}" v="177" dt="2021-10-07T04:00:44.9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88" autoAdjust="0"/>
    <p:restoredTop sz="92109" autoAdjust="0"/>
  </p:normalViewPr>
  <p:slideViewPr>
    <p:cSldViewPr snapToGrid="0">
      <p:cViewPr varScale="1">
        <p:scale>
          <a:sx n="117" d="100"/>
          <a:sy n="117" d="100"/>
        </p:scale>
        <p:origin x="1248" y="184"/>
      </p:cViewPr>
      <p:guideLst>
        <p:guide orient="horz" pos="2160"/>
        <p:guide pos="3024"/>
        <p:guide pos="4752"/>
      </p:guideLst>
    </p:cSldViewPr>
  </p:slideViewPr>
  <p:outlineViewPr>
    <p:cViewPr>
      <p:scale>
        <a:sx n="30" d="100"/>
        <a:sy n="30" d="100"/>
      </p:scale>
      <p:origin x="0" y="0"/>
    </p:cViewPr>
  </p:outlineViewPr>
  <p:notesTextViewPr>
    <p:cViewPr>
      <p:scale>
        <a:sx n="105" d="100"/>
        <a:sy n="105" d="100"/>
      </p:scale>
      <p:origin x="0" y="0"/>
    </p:cViewPr>
  </p:notesTextViewPr>
  <p:sorterViewPr>
    <p:cViewPr varScale="1">
      <p:scale>
        <a:sx n="100" d="100"/>
        <a:sy n="100" d="100"/>
      </p:scale>
      <p:origin x="0" y="-5488"/>
    </p:cViewPr>
  </p:sorterViewPr>
  <p:notesViewPr>
    <p:cSldViewPr snapToGrid="0">
      <p:cViewPr varScale="1">
        <p:scale>
          <a:sx n="138" d="100"/>
          <a:sy n="138" d="100"/>
        </p:scale>
        <p:origin x="4200"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65F166-26F4-E944-A136-8217FE8BB035}"/>
              </a:ext>
            </a:extLst>
          </p:cNvPr>
          <p:cNvSpPr>
            <a:spLocks noGrp="1"/>
          </p:cNvSpPr>
          <p:nvPr>
            <p:ph type="hdr" sz="quarter"/>
          </p:nvPr>
        </p:nvSpPr>
        <p:spPr>
          <a:xfrm>
            <a:off x="0" y="0"/>
            <a:ext cx="3022600" cy="463550"/>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31D44ED-69C6-4046-9D3C-2B1EEF0C4C5D}"/>
              </a:ext>
            </a:extLst>
          </p:cNvPr>
          <p:cNvSpPr>
            <a:spLocks noGrp="1"/>
          </p:cNvSpPr>
          <p:nvPr>
            <p:ph type="dt" sz="quarter" idx="1"/>
          </p:nvPr>
        </p:nvSpPr>
        <p:spPr>
          <a:xfrm>
            <a:off x="3949700" y="0"/>
            <a:ext cx="3022600" cy="463550"/>
          </a:xfrm>
          <a:prstGeom prst="rect">
            <a:avLst/>
          </a:prstGeom>
        </p:spPr>
        <p:txBody>
          <a:bodyPr vert="horz" lIns="91440" tIns="45720" rIns="91440" bIns="45720" rtlCol="0"/>
          <a:lstStyle>
            <a:lvl1pPr algn="r">
              <a:defRPr sz="1200"/>
            </a:lvl1pPr>
          </a:lstStyle>
          <a:p>
            <a:fld id="{C4BEB766-0881-6C4A-8D47-1BE708E37EAA}" type="datetimeFigureOut">
              <a:rPr lang="en-US" smtClean="0"/>
              <a:t>10/7/21</a:t>
            </a:fld>
            <a:endParaRPr lang="en-US"/>
          </a:p>
        </p:txBody>
      </p:sp>
      <p:sp>
        <p:nvSpPr>
          <p:cNvPr id="4" name="Footer Placeholder 3">
            <a:extLst>
              <a:ext uri="{FF2B5EF4-FFF2-40B4-BE49-F238E27FC236}">
                <a16:creationId xmlns:a16="http://schemas.microsoft.com/office/drawing/2014/main" id="{D54051E6-68E5-E743-8531-77981764DB81}"/>
              </a:ext>
            </a:extLst>
          </p:cNvPr>
          <p:cNvSpPr>
            <a:spLocks noGrp="1"/>
          </p:cNvSpPr>
          <p:nvPr>
            <p:ph type="ftr" sz="quarter" idx="2"/>
          </p:nvPr>
        </p:nvSpPr>
        <p:spPr>
          <a:xfrm>
            <a:off x="0" y="8772525"/>
            <a:ext cx="3022600" cy="463550"/>
          </a:xfrm>
          <a:prstGeom prst="rect">
            <a:avLst/>
          </a:prstGeom>
        </p:spPr>
        <p:txBody>
          <a:bodyPr vert="horz" lIns="91440" tIns="45720" rIns="91440" bIns="45720" rtlCol="0" anchor="b"/>
          <a:lstStyle>
            <a:lvl1pPr algn="l">
              <a:defRPr sz="1200"/>
            </a:lvl1pPr>
          </a:lstStyle>
          <a:p>
            <a:r>
              <a:rPr lang="en-US"/>
              <a:t>© Veracode 2020</a:t>
            </a:r>
          </a:p>
        </p:txBody>
      </p:sp>
      <p:sp>
        <p:nvSpPr>
          <p:cNvPr id="5" name="Slide Number Placeholder 4">
            <a:extLst>
              <a:ext uri="{FF2B5EF4-FFF2-40B4-BE49-F238E27FC236}">
                <a16:creationId xmlns:a16="http://schemas.microsoft.com/office/drawing/2014/main" id="{1B1D4D83-24B0-EA45-B94B-34199A3F75EF}"/>
              </a:ext>
            </a:extLst>
          </p:cNvPr>
          <p:cNvSpPr>
            <a:spLocks noGrp="1"/>
          </p:cNvSpPr>
          <p:nvPr>
            <p:ph type="sldNum" sz="quarter" idx="3"/>
          </p:nvPr>
        </p:nvSpPr>
        <p:spPr>
          <a:xfrm>
            <a:off x="3949700" y="8772525"/>
            <a:ext cx="3022600" cy="463550"/>
          </a:xfrm>
          <a:prstGeom prst="rect">
            <a:avLst/>
          </a:prstGeom>
        </p:spPr>
        <p:txBody>
          <a:bodyPr vert="horz" lIns="91440" tIns="45720" rIns="91440" bIns="45720" rtlCol="0" anchor="b"/>
          <a:lstStyle>
            <a:lvl1pPr algn="r">
              <a:defRPr sz="1200"/>
            </a:lvl1pPr>
          </a:lstStyle>
          <a:p>
            <a:fld id="{00AD6CD5-9CBD-2E42-9A55-4789EC745337}" type="slidenum">
              <a:rPr lang="en-US" smtClean="0"/>
              <a:t>‹#›</a:t>
            </a:fld>
            <a:endParaRPr lang="en-US"/>
          </a:p>
        </p:txBody>
      </p:sp>
    </p:spTree>
    <p:extLst>
      <p:ext uri="{BB962C8B-B14F-4D97-AF65-F5344CB8AC3E}">
        <p14:creationId xmlns:p14="http://schemas.microsoft.com/office/powerpoint/2010/main" val="1621842555"/>
      </p:ext>
    </p:extLst>
  </p:cSld>
  <p:clrMap bg1="lt1" tx1="dk1" bg2="lt2" tx2="dk2" accent1="accent1" accent2="accent2" accent3="accent3" accent4="accent4" accent5="accent5" accent6="accent6" hlink="hlink" folHlink="folHlink"/>
  <p:hf hd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7T03:02:51.467"/>
    </inkml:context>
    <inkml:brush xml:id="br0">
      <inkml:brushProperty name="width" value="0.05" units="cm"/>
      <inkml:brushProperty name="height" value="0.05" units="cm"/>
      <inkml:brushProperty name="color" value="#E71224"/>
    </inkml:brush>
  </inkml:definitions>
  <inkml:trace contextRef="#ctx0" brushRef="#br0">2269 1 24575,'-38'0'0,"-9"0"0,-14 0 0,16 0 0,-15 0 0,-1 0 0,14 0 0,-14 0 0,-1 0 0,-2 0 0,-33 0 0,48 0 0,-2 0 0,-5-1 0,-1 2 0,0 2 0,1 2 0,-1 4 0,1 1 0,5-1 0,2 2 0,0 2 0,1 0 0,-49 5 0,21-2 0,-7 7 0,24-7 0,0 5 0,1 1 0,15-8 0,-11 7 0,28-10 0,-19 2 0,22-2 0,-5 1 0,12-3 0,-4 2 0,10-3 0,0 2 0,2-5 0,4 2 0,-5-2 0,0 9 0,-6 2 0,-11 15 0,-5-6 0,-4 15 0,-5-5 0,15-4 0,-7-4 0,16-7 0,2-10 0,4 5 0,5-7 0,2 1 0,3-1 0,0 1 0,0-1 0,0 6 0,0 2 0,0 5 0,0 8 0,6 10 0,1 2 0,14 15 0,11-3 0,-1 7 0,17 6 0,-9-13 0,8 2 0,-1-1 0,9-5 0,-8-2 0,4-10 0,-4-10 0,-7-2 0,8 3 0,-1-8 0,-7 4 0,7-9 0,1 4 0,1-5 0,10 1 0,0 0 0,0-1 0,-1 1 0,12-7 0,3 6 0,11-12 0,0 13 0,0-13 0,13 5 0,-31-6 0,-1-2 0,23 1 0,-20-1 0,0 2 0,12 8 0,-31-8 0,2 0 0,4 3 0,0 0 0,-5-3 0,0-2 0,0 1 0,0 0 0,5 0 0,0 0 0,-5 0 0,0 0 0,0 0 0,0 0 0,6 0 0,-2 0 0,33 0 0,-32-4 0,0 0 0,32 2 0,-32-6 0,0-1 0,32-1 0,-32 2 0,0-2 0,32-7 0,-1-7 0,-5 6 0,-8-12 0,0 6 0,-3-1 0,-12-2 0,1 4 0,-9-5 0,0-7 0,-12 7 0,6-14 0,-13 17 0,2-14 0,-9 8 0,-5-7 0,5 1 0,-10-1 0,4 0 0,-4-9 0,-1 6 0,0-6 0,-1 17 0,-5 1 0,2 8 0,-8 5 0,4-3 0,-5 3 0,0-5 0,0-8 0,0-1 0,-11-8 0,-11-3 0,-14 0 0,-19-6 0,15 16 0,-2 0 0,-40-23 0,19 22 0,-4 2-337,9 6 1,-2 3 336,-20 2 0,-4 4-853,-7-2 1,-4 2 852,22 5 0,-4 2 0,0 1-755,-6 1 1,0 1 0,-3 1 754,-10 0 0,-2-1 0,-2 2-702,20 2 0,0 2 0,-2-1 1,0 0 701,-5 0 0,-1 0 0,0 0 0,-2 0 0,-3 0 0,0-1 0,-2 0 0,0 3 0,13 3 0,-2 1 0,0 1 0,4 0 0,7-2 0,-4-2 0,7-2 0,1 3 0,-27 10 0,-1 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2018" cy="463408"/>
          </a:xfrm>
          <a:prstGeom prst="rect">
            <a:avLst/>
          </a:prstGeom>
        </p:spPr>
        <p:txBody>
          <a:bodyPr vert="horz" lIns="92620" tIns="46310" rIns="92620" bIns="46310" rtlCol="0"/>
          <a:lstStyle>
            <a:lvl1pPr algn="l">
              <a:defRPr sz="1200"/>
            </a:lvl1pPr>
          </a:lstStyle>
          <a:p>
            <a:endParaRPr lang="en-US" dirty="0"/>
          </a:p>
        </p:txBody>
      </p:sp>
      <p:sp>
        <p:nvSpPr>
          <p:cNvPr id="3" name="Date Placeholder 2"/>
          <p:cNvSpPr>
            <a:spLocks noGrp="1"/>
          </p:cNvSpPr>
          <p:nvPr>
            <p:ph type="dt" idx="1"/>
          </p:nvPr>
        </p:nvSpPr>
        <p:spPr>
          <a:xfrm>
            <a:off x="3950256" y="0"/>
            <a:ext cx="3022018" cy="463408"/>
          </a:xfrm>
          <a:prstGeom prst="rect">
            <a:avLst/>
          </a:prstGeom>
        </p:spPr>
        <p:txBody>
          <a:bodyPr vert="horz" lIns="92620" tIns="46310" rIns="92620" bIns="46310" rtlCol="0"/>
          <a:lstStyle>
            <a:lvl1pPr algn="r">
              <a:defRPr sz="1200"/>
            </a:lvl1pPr>
          </a:lstStyle>
          <a:p>
            <a:fld id="{36D839DE-0804-4071-832B-70B01981FF23}" type="datetimeFigureOut">
              <a:rPr lang="en-US" smtClean="0"/>
              <a:t>10/7/21</a:t>
            </a:fld>
            <a:endParaRPr lang="en-US" dirty="0"/>
          </a:p>
        </p:txBody>
      </p:sp>
      <p:sp>
        <p:nvSpPr>
          <p:cNvPr id="4" name="Slide Image Placeholder 3"/>
          <p:cNvSpPr>
            <a:spLocks noGrp="1" noRot="1" noChangeAspect="1"/>
          </p:cNvSpPr>
          <p:nvPr>
            <p:ph type="sldImg" idx="2"/>
          </p:nvPr>
        </p:nvSpPr>
        <p:spPr>
          <a:xfrm>
            <a:off x="715963" y="1154113"/>
            <a:ext cx="5541962" cy="3117850"/>
          </a:xfrm>
          <a:prstGeom prst="rect">
            <a:avLst/>
          </a:prstGeom>
          <a:noFill/>
          <a:ln w="12700">
            <a:solidFill>
              <a:prstClr val="black"/>
            </a:solidFill>
          </a:ln>
        </p:spPr>
        <p:txBody>
          <a:bodyPr vert="horz" lIns="92620" tIns="46310" rIns="92620" bIns="46310" rtlCol="0" anchor="ctr"/>
          <a:lstStyle/>
          <a:p>
            <a:endParaRPr lang="en-US" dirty="0"/>
          </a:p>
        </p:txBody>
      </p:sp>
      <p:sp>
        <p:nvSpPr>
          <p:cNvPr id="5" name="Notes Placeholder 4"/>
          <p:cNvSpPr>
            <a:spLocks noGrp="1"/>
          </p:cNvSpPr>
          <p:nvPr>
            <p:ph type="body" sz="quarter" idx="3"/>
          </p:nvPr>
        </p:nvSpPr>
        <p:spPr>
          <a:xfrm>
            <a:off x="697389" y="4444861"/>
            <a:ext cx="5579110" cy="3636705"/>
          </a:xfrm>
          <a:prstGeom prst="rect">
            <a:avLst/>
          </a:prstGeom>
        </p:spPr>
        <p:txBody>
          <a:bodyPr vert="horz" lIns="92620" tIns="46310" rIns="92620" bIns="4631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22018" cy="463407"/>
          </a:xfrm>
          <a:prstGeom prst="rect">
            <a:avLst/>
          </a:prstGeom>
        </p:spPr>
        <p:txBody>
          <a:bodyPr vert="horz" lIns="92620" tIns="46310" rIns="92620" bIns="46310" rtlCol="0" anchor="b"/>
          <a:lstStyle>
            <a:lvl1pPr algn="l">
              <a:defRPr sz="1200"/>
            </a:lvl1pPr>
          </a:lstStyle>
          <a:p>
            <a:r>
              <a:rPr lang="en-US"/>
              <a:t>© Veracode 2020</a:t>
            </a:r>
            <a:endParaRPr lang="en-US" dirty="0"/>
          </a:p>
        </p:txBody>
      </p:sp>
      <p:sp>
        <p:nvSpPr>
          <p:cNvPr id="7" name="Slide Number Placeholder 6"/>
          <p:cNvSpPr>
            <a:spLocks noGrp="1"/>
          </p:cNvSpPr>
          <p:nvPr>
            <p:ph type="sldNum" sz="quarter" idx="5"/>
          </p:nvPr>
        </p:nvSpPr>
        <p:spPr>
          <a:xfrm>
            <a:off x="3950256" y="8772669"/>
            <a:ext cx="3022018" cy="463407"/>
          </a:xfrm>
          <a:prstGeom prst="rect">
            <a:avLst/>
          </a:prstGeom>
        </p:spPr>
        <p:txBody>
          <a:bodyPr vert="horz" lIns="92620" tIns="46310" rIns="92620" bIns="46310" rtlCol="0" anchor="b"/>
          <a:lstStyle>
            <a:lvl1pPr algn="r">
              <a:defRPr sz="1200"/>
            </a:lvl1pPr>
          </a:lstStyle>
          <a:p>
            <a:fld id="{479B97E4-A083-4E1E-B287-816D66B5D7FA}" type="slidenum">
              <a:rPr lang="en-US" smtClean="0"/>
              <a:t>‹#›</a:t>
            </a:fld>
            <a:endParaRPr lang="en-US" dirty="0"/>
          </a:p>
        </p:txBody>
      </p:sp>
    </p:spTree>
    <p:extLst>
      <p:ext uri="{BB962C8B-B14F-4D97-AF65-F5344CB8AC3E}">
        <p14:creationId xmlns:p14="http://schemas.microsoft.com/office/powerpoint/2010/main" val="1551259250"/>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a:t>© Veracode 2020</a:t>
            </a:r>
            <a:endParaRPr lang="en-US" dirty="0"/>
          </a:p>
        </p:txBody>
      </p:sp>
      <p:sp>
        <p:nvSpPr>
          <p:cNvPr id="5" name="Slide Number Placeholder 4"/>
          <p:cNvSpPr>
            <a:spLocks noGrp="1"/>
          </p:cNvSpPr>
          <p:nvPr>
            <p:ph type="sldNum" sz="quarter" idx="5"/>
          </p:nvPr>
        </p:nvSpPr>
        <p:spPr/>
        <p:txBody>
          <a:bodyPr/>
          <a:lstStyle/>
          <a:p>
            <a:fld id="{479B97E4-A083-4E1E-B287-816D66B5D7FA}" type="slidenum">
              <a:rPr lang="en-US" smtClean="0"/>
              <a:t>2</a:t>
            </a:fld>
            <a:endParaRPr lang="en-US" dirty="0"/>
          </a:p>
        </p:txBody>
      </p:sp>
    </p:spTree>
    <p:extLst>
      <p:ext uri="{BB962C8B-B14F-4D97-AF65-F5344CB8AC3E}">
        <p14:creationId xmlns:p14="http://schemas.microsoft.com/office/powerpoint/2010/main" val="33576637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a:p>
        </p:txBody>
      </p:sp>
      <p:sp>
        <p:nvSpPr>
          <p:cNvPr id="4" name="Footer Placeholder 3"/>
          <p:cNvSpPr>
            <a:spLocks noGrp="1"/>
          </p:cNvSpPr>
          <p:nvPr>
            <p:ph type="ftr" sz="quarter" idx="4"/>
          </p:nvPr>
        </p:nvSpPr>
        <p:spPr/>
        <p:txBody>
          <a:bodyPr/>
          <a:lstStyle/>
          <a:p>
            <a:r>
              <a:rPr lang="en-US"/>
              <a:t>© Veracode 2020</a:t>
            </a:r>
            <a:endParaRPr lang="en-US" dirty="0"/>
          </a:p>
        </p:txBody>
      </p:sp>
      <p:sp>
        <p:nvSpPr>
          <p:cNvPr id="5" name="Slide Number Placeholder 4"/>
          <p:cNvSpPr>
            <a:spLocks noGrp="1"/>
          </p:cNvSpPr>
          <p:nvPr>
            <p:ph type="sldNum" sz="quarter" idx="5"/>
          </p:nvPr>
        </p:nvSpPr>
        <p:spPr/>
        <p:txBody>
          <a:bodyPr/>
          <a:lstStyle/>
          <a:p>
            <a:fld id="{479B97E4-A083-4E1E-B287-816D66B5D7FA}" type="slidenum">
              <a:rPr lang="en-US" smtClean="0"/>
              <a:t>12</a:t>
            </a:fld>
            <a:endParaRPr lang="en-US" dirty="0"/>
          </a:p>
        </p:txBody>
      </p:sp>
    </p:spTree>
    <p:extLst>
      <p:ext uri="{BB962C8B-B14F-4D97-AF65-F5344CB8AC3E}">
        <p14:creationId xmlns:p14="http://schemas.microsoft.com/office/powerpoint/2010/main" val="2692085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a:p>
        </p:txBody>
      </p:sp>
      <p:sp>
        <p:nvSpPr>
          <p:cNvPr id="4" name="Footer Placeholder 3"/>
          <p:cNvSpPr>
            <a:spLocks noGrp="1"/>
          </p:cNvSpPr>
          <p:nvPr>
            <p:ph type="ftr" sz="quarter" idx="4"/>
          </p:nvPr>
        </p:nvSpPr>
        <p:spPr/>
        <p:txBody>
          <a:bodyPr/>
          <a:lstStyle/>
          <a:p>
            <a:r>
              <a:rPr lang="en-US"/>
              <a:t>© Veracode 2020</a:t>
            </a:r>
            <a:endParaRPr lang="en-US" dirty="0"/>
          </a:p>
        </p:txBody>
      </p:sp>
      <p:sp>
        <p:nvSpPr>
          <p:cNvPr id="5" name="Slide Number Placeholder 4"/>
          <p:cNvSpPr>
            <a:spLocks noGrp="1"/>
          </p:cNvSpPr>
          <p:nvPr>
            <p:ph type="sldNum" sz="quarter" idx="5"/>
          </p:nvPr>
        </p:nvSpPr>
        <p:spPr/>
        <p:txBody>
          <a:bodyPr/>
          <a:lstStyle/>
          <a:p>
            <a:fld id="{479B97E4-A083-4E1E-B287-816D66B5D7FA}" type="slidenum">
              <a:rPr lang="en-US" smtClean="0"/>
              <a:t>13</a:t>
            </a:fld>
            <a:endParaRPr lang="en-US" dirty="0"/>
          </a:p>
        </p:txBody>
      </p:sp>
    </p:spTree>
    <p:extLst>
      <p:ext uri="{BB962C8B-B14F-4D97-AF65-F5344CB8AC3E}">
        <p14:creationId xmlns:p14="http://schemas.microsoft.com/office/powerpoint/2010/main" val="8310013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a:p>
        </p:txBody>
      </p:sp>
      <p:sp>
        <p:nvSpPr>
          <p:cNvPr id="4" name="Footer Placeholder 3"/>
          <p:cNvSpPr>
            <a:spLocks noGrp="1"/>
          </p:cNvSpPr>
          <p:nvPr>
            <p:ph type="ftr" sz="quarter" idx="4"/>
          </p:nvPr>
        </p:nvSpPr>
        <p:spPr/>
        <p:txBody>
          <a:bodyPr/>
          <a:lstStyle/>
          <a:p>
            <a:r>
              <a:rPr lang="en-US"/>
              <a:t>© Veracode 2020</a:t>
            </a:r>
            <a:endParaRPr lang="en-US" dirty="0"/>
          </a:p>
        </p:txBody>
      </p:sp>
      <p:sp>
        <p:nvSpPr>
          <p:cNvPr id="5" name="Slide Number Placeholder 4"/>
          <p:cNvSpPr>
            <a:spLocks noGrp="1"/>
          </p:cNvSpPr>
          <p:nvPr>
            <p:ph type="sldNum" sz="quarter" idx="5"/>
          </p:nvPr>
        </p:nvSpPr>
        <p:spPr/>
        <p:txBody>
          <a:bodyPr/>
          <a:lstStyle/>
          <a:p>
            <a:fld id="{479B97E4-A083-4E1E-B287-816D66B5D7FA}" type="slidenum">
              <a:rPr lang="en-US" smtClean="0"/>
              <a:t>14</a:t>
            </a:fld>
            <a:endParaRPr lang="en-US" dirty="0"/>
          </a:p>
        </p:txBody>
      </p:sp>
    </p:spTree>
    <p:extLst>
      <p:ext uri="{BB962C8B-B14F-4D97-AF65-F5344CB8AC3E}">
        <p14:creationId xmlns:p14="http://schemas.microsoft.com/office/powerpoint/2010/main" val="25898918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a:p>
        </p:txBody>
      </p:sp>
      <p:sp>
        <p:nvSpPr>
          <p:cNvPr id="4" name="Footer Placeholder 3"/>
          <p:cNvSpPr>
            <a:spLocks noGrp="1"/>
          </p:cNvSpPr>
          <p:nvPr>
            <p:ph type="ftr" sz="quarter" idx="4"/>
          </p:nvPr>
        </p:nvSpPr>
        <p:spPr/>
        <p:txBody>
          <a:bodyPr/>
          <a:lstStyle/>
          <a:p>
            <a:r>
              <a:rPr lang="en-US"/>
              <a:t>© Veracode 2020</a:t>
            </a:r>
            <a:endParaRPr lang="en-US" dirty="0"/>
          </a:p>
        </p:txBody>
      </p:sp>
      <p:sp>
        <p:nvSpPr>
          <p:cNvPr id="5" name="Slide Number Placeholder 4"/>
          <p:cNvSpPr>
            <a:spLocks noGrp="1"/>
          </p:cNvSpPr>
          <p:nvPr>
            <p:ph type="sldNum" sz="quarter" idx="5"/>
          </p:nvPr>
        </p:nvSpPr>
        <p:spPr/>
        <p:txBody>
          <a:bodyPr/>
          <a:lstStyle/>
          <a:p>
            <a:fld id="{479B97E4-A083-4E1E-B287-816D66B5D7FA}" type="slidenum">
              <a:rPr lang="en-US" smtClean="0"/>
              <a:t>15</a:t>
            </a:fld>
            <a:endParaRPr lang="en-US" dirty="0"/>
          </a:p>
        </p:txBody>
      </p:sp>
    </p:spTree>
    <p:extLst>
      <p:ext uri="{BB962C8B-B14F-4D97-AF65-F5344CB8AC3E}">
        <p14:creationId xmlns:p14="http://schemas.microsoft.com/office/powerpoint/2010/main" val="22967061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a:p>
        </p:txBody>
      </p:sp>
      <p:sp>
        <p:nvSpPr>
          <p:cNvPr id="4" name="Footer Placeholder 3"/>
          <p:cNvSpPr>
            <a:spLocks noGrp="1"/>
          </p:cNvSpPr>
          <p:nvPr>
            <p:ph type="ftr" sz="quarter" idx="4"/>
          </p:nvPr>
        </p:nvSpPr>
        <p:spPr/>
        <p:txBody>
          <a:bodyPr/>
          <a:lstStyle/>
          <a:p>
            <a:r>
              <a:rPr lang="en-US"/>
              <a:t>© Veracode 2020</a:t>
            </a:r>
            <a:endParaRPr lang="en-US" dirty="0"/>
          </a:p>
        </p:txBody>
      </p:sp>
      <p:sp>
        <p:nvSpPr>
          <p:cNvPr id="5" name="Slide Number Placeholder 4"/>
          <p:cNvSpPr>
            <a:spLocks noGrp="1"/>
          </p:cNvSpPr>
          <p:nvPr>
            <p:ph type="sldNum" sz="quarter" idx="5"/>
          </p:nvPr>
        </p:nvSpPr>
        <p:spPr/>
        <p:txBody>
          <a:bodyPr/>
          <a:lstStyle/>
          <a:p>
            <a:fld id="{479B97E4-A083-4E1E-B287-816D66B5D7FA}" type="slidenum">
              <a:rPr lang="en-US" smtClean="0"/>
              <a:t>16</a:t>
            </a:fld>
            <a:endParaRPr lang="en-US" dirty="0"/>
          </a:p>
        </p:txBody>
      </p:sp>
    </p:spTree>
    <p:extLst>
      <p:ext uri="{BB962C8B-B14F-4D97-AF65-F5344CB8AC3E}">
        <p14:creationId xmlns:p14="http://schemas.microsoft.com/office/powerpoint/2010/main" val="6369852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Note that A controller is a Bean</a:t>
            </a:r>
          </a:p>
        </p:txBody>
      </p:sp>
      <p:sp>
        <p:nvSpPr>
          <p:cNvPr id="4" name="Footer Placeholder 3"/>
          <p:cNvSpPr>
            <a:spLocks noGrp="1"/>
          </p:cNvSpPr>
          <p:nvPr>
            <p:ph type="ftr" sz="quarter" idx="4"/>
          </p:nvPr>
        </p:nvSpPr>
        <p:spPr/>
        <p:txBody>
          <a:bodyPr/>
          <a:lstStyle/>
          <a:p>
            <a:r>
              <a:rPr lang="en-US"/>
              <a:t>© Veracode 2020</a:t>
            </a:r>
            <a:endParaRPr lang="en-US" dirty="0"/>
          </a:p>
        </p:txBody>
      </p:sp>
      <p:sp>
        <p:nvSpPr>
          <p:cNvPr id="5" name="Slide Number Placeholder 4"/>
          <p:cNvSpPr>
            <a:spLocks noGrp="1"/>
          </p:cNvSpPr>
          <p:nvPr>
            <p:ph type="sldNum" sz="quarter" idx="5"/>
          </p:nvPr>
        </p:nvSpPr>
        <p:spPr/>
        <p:txBody>
          <a:bodyPr/>
          <a:lstStyle/>
          <a:p>
            <a:fld id="{479B97E4-A083-4E1E-B287-816D66B5D7FA}" type="slidenum">
              <a:rPr lang="en-US" smtClean="0"/>
              <a:t>17</a:t>
            </a:fld>
            <a:endParaRPr lang="en-US" dirty="0"/>
          </a:p>
        </p:txBody>
      </p:sp>
    </p:spTree>
    <p:extLst>
      <p:ext uri="{BB962C8B-B14F-4D97-AF65-F5344CB8AC3E}">
        <p14:creationId xmlns:p14="http://schemas.microsoft.com/office/powerpoint/2010/main" val="21738758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Note that A controller is a Bean</a:t>
            </a:r>
          </a:p>
        </p:txBody>
      </p:sp>
      <p:sp>
        <p:nvSpPr>
          <p:cNvPr id="4" name="Footer Placeholder 3"/>
          <p:cNvSpPr>
            <a:spLocks noGrp="1"/>
          </p:cNvSpPr>
          <p:nvPr>
            <p:ph type="ftr" sz="quarter" idx="4"/>
          </p:nvPr>
        </p:nvSpPr>
        <p:spPr/>
        <p:txBody>
          <a:bodyPr/>
          <a:lstStyle/>
          <a:p>
            <a:r>
              <a:rPr lang="en-US"/>
              <a:t>© Veracode 2020</a:t>
            </a:r>
            <a:endParaRPr lang="en-US" dirty="0"/>
          </a:p>
        </p:txBody>
      </p:sp>
      <p:sp>
        <p:nvSpPr>
          <p:cNvPr id="5" name="Slide Number Placeholder 4"/>
          <p:cNvSpPr>
            <a:spLocks noGrp="1"/>
          </p:cNvSpPr>
          <p:nvPr>
            <p:ph type="sldNum" sz="quarter" idx="5"/>
          </p:nvPr>
        </p:nvSpPr>
        <p:spPr/>
        <p:txBody>
          <a:bodyPr/>
          <a:lstStyle/>
          <a:p>
            <a:fld id="{479B97E4-A083-4E1E-B287-816D66B5D7FA}" type="slidenum">
              <a:rPr lang="en-US" smtClean="0"/>
              <a:t>18</a:t>
            </a:fld>
            <a:endParaRPr lang="en-US" dirty="0"/>
          </a:p>
        </p:txBody>
      </p:sp>
    </p:spTree>
    <p:extLst>
      <p:ext uri="{BB962C8B-B14F-4D97-AF65-F5344CB8AC3E}">
        <p14:creationId xmlns:p14="http://schemas.microsoft.com/office/powerpoint/2010/main" val="3764251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a:t>© Veracode 2020</a:t>
            </a:r>
            <a:endParaRPr lang="en-US" dirty="0"/>
          </a:p>
        </p:txBody>
      </p:sp>
      <p:sp>
        <p:nvSpPr>
          <p:cNvPr id="5" name="Slide Number Placeholder 4"/>
          <p:cNvSpPr>
            <a:spLocks noGrp="1"/>
          </p:cNvSpPr>
          <p:nvPr>
            <p:ph type="sldNum" sz="quarter" idx="5"/>
          </p:nvPr>
        </p:nvSpPr>
        <p:spPr/>
        <p:txBody>
          <a:bodyPr/>
          <a:lstStyle/>
          <a:p>
            <a:fld id="{479B97E4-A083-4E1E-B287-816D66B5D7FA}" type="slidenum">
              <a:rPr lang="en-US" smtClean="0"/>
              <a:t>3</a:t>
            </a:fld>
            <a:endParaRPr lang="en-US" dirty="0"/>
          </a:p>
        </p:txBody>
      </p:sp>
    </p:spTree>
    <p:extLst>
      <p:ext uri="{BB962C8B-B14F-4D97-AF65-F5344CB8AC3E}">
        <p14:creationId xmlns:p14="http://schemas.microsoft.com/office/powerpoint/2010/main" val="124617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a:t>© Veracode 2020</a:t>
            </a:r>
            <a:endParaRPr lang="en-US" dirty="0"/>
          </a:p>
        </p:txBody>
      </p:sp>
      <p:sp>
        <p:nvSpPr>
          <p:cNvPr id="5" name="Slide Number Placeholder 4"/>
          <p:cNvSpPr>
            <a:spLocks noGrp="1"/>
          </p:cNvSpPr>
          <p:nvPr>
            <p:ph type="sldNum" sz="quarter" idx="5"/>
          </p:nvPr>
        </p:nvSpPr>
        <p:spPr/>
        <p:txBody>
          <a:bodyPr/>
          <a:lstStyle/>
          <a:p>
            <a:fld id="{479B97E4-A083-4E1E-B287-816D66B5D7FA}" type="slidenum">
              <a:rPr lang="en-US" smtClean="0"/>
              <a:t>4</a:t>
            </a:fld>
            <a:endParaRPr lang="en-US" dirty="0"/>
          </a:p>
        </p:txBody>
      </p:sp>
    </p:spTree>
    <p:extLst>
      <p:ext uri="{BB962C8B-B14F-4D97-AF65-F5344CB8AC3E}">
        <p14:creationId xmlns:p14="http://schemas.microsoft.com/office/powerpoint/2010/main" val="2498713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one can think that race conditions are a thing of the past, when we were programming on C or C++ … (Ok I know that some people in the audience never did that, how lucky!)</a:t>
            </a:r>
          </a:p>
          <a:p>
            <a:r>
              <a:rPr lang="en-US" dirty="0"/>
              <a:t>Unfortunately race conditions are not gone, and they can still make a spectacular (and unwanted) appearance today</a:t>
            </a:r>
          </a:p>
          <a:p>
            <a:r>
              <a:rPr lang="en-US" dirty="0"/>
              <a:t> and we will see an example in action shortly</a:t>
            </a:r>
          </a:p>
        </p:txBody>
      </p:sp>
      <p:sp>
        <p:nvSpPr>
          <p:cNvPr id="4" name="Footer Placeholder 3"/>
          <p:cNvSpPr>
            <a:spLocks noGrp="1"/>
          </p:cNvSpPr>
          <p:nvPr>
            <p:ph type="ftr" sz="quarter" idx="4"/>
          </p:nvPr>
        </p:nvSpPr>
        <p:spPr/>
        <p:txBody>
          <a:bodyPr/>
          <a:lstStyle/>
          <a:p>
            <a:r>
              <a:rPr lang="en-US"/>
              <a:t>© Veracode 2020</a:t>
            </a:r>
            <a:endParaRPr lang="en-US" dirty="0"/>
          </a:p>
        </p:txBody>
      </p:sp>
      <p:sp>
        <p:nvSpPr>
          <p:cNvPr id="5" name="Slide Number Placeholder 4"/>
          <p:cNvSpPr>
            <a:spLocks noGrp="1"/>
          </p:cNvSpPr>
          <p:nvPr>
            <p:ph type="sldNum" sz="quarter" idx="5"/>
          </p:nvPr>
        </p:nvSpPr>
        <p:spPr/>
        <p:txBody>
          <a:bodyPr/>
          <a:lstStyle/>
          <a:p>
            <a:fld id="{479B97E4-A083-4E1E-B287-816D66B5D7FA}" type="slidenum">
              <a:rPr lang="en-US" smtClean="0"/>
              <a:t>5</a:t>
            </a:fld>
            <a:endParaRPr lang="en-US" dirty="0"/>
          </a:p>
        </p:txBody>
      </p:sp>
    </p:spTree>
    <p:extLst>
      <p:ext uri="{BB962C8B-B14F-4D97-AF65-F5344CB8AC3E}">
        <p14:creationId xmlns:p14="http://schemas.microsoft.com/office/powerpoint/2010/main" val="1521823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their nature race conditions are difficult to debug because:</a:t>
            </a:r>
          </a:p>
          <a:p>
            <a:pPr marL="171450" indent="-171450">
              <a:buFontTx/>
              <a:buChar char="-"/>
            </a:pPr>
            <a:r>
              <a:rPr lang="en-US" dirty="0"/>
              <a:t>They happen when the execution is asynchronous</a:t>
            </a:r>
          </a:p>
          <a:p>
            <a:pPr marL="171450" indent="-171450">
              <a:buFontTx/>
              <a:buChar char="-"/>
            </a:pPr>
            <a:r>
              <a:rPr lang="en-US" dirty="0"/>
              <a:t>Their occurrence depends on the resources available at the time when the issue happens. </a:t>
            </a:r>
            <a:r>
              <a:rPr lang="en-US" dirty="0" err="1"/>
              <a:t>Ie</a:t>
            </a:r>
            <a:r>
              <a:rPr lang="en-US" dirty="0"/>
              <a:t>: if the server is at low load, it may have enough resources to avoid two threads to share the same variable</a:t>
            </a:r>
          </a:p>
          <a:p>
            <a:pPr marL="171450" indent="-171450">
              <a:buFontTx/>
              <a:buChar char="-"/>
            </a:pPr>
            <a:r>
              <a:rPr lang="en-US" dirty="0"/>
              <a:t>They are difficult to reproduce</a:t>
            </a:r>
          </a:p>
          <a:p>
            <a:endParaRPr lang="en-US" dirty="0"/>
          </a:p>
          <a:p>
            <a:r>
              <a:rPr lang="en-US" dirty="0"/>
              <a:t>Therac-25: Interesting to read on internet its story. It is among the most famous bugs in history. In short, two routines shared the same variable to read the data and to handle the keystroke to signal the confirmation of the command. A specific set of characters can be mistake by confirmation and trigger the emission of radiations, with some unfortunate consequences. </a:t>
            </a:r>
          </a:p>
          <a:p>
            <a:r>
              <a:rPr lang="en-US" dirty="0"/>
              <a:t>https://</a:t>
            </a:r>
            <a:r>
              <a:rPr lang="en-US" dirty="0" err="1"/>
              <a:t>www.wired.com</a:t>
            </a:r>
            <a:r>
              <a:rPr lang="en-US" dirty="0"/>
              <a:t>/2005/11/</a:t>
            </a:r>
            <a:r>
              <a:rPr lang="en-US" dirty="0" err="1"/>
              <a:t>historys</a:t>
            </a:r>
            <a:r>
              <a:rPr lang="en-US" dirty="0"/>
              <a:t>-worst-software-bugs/</a:t>
            </a:r>
          </a:p>
          <a:p>
            <a:endParaRPr lang="en-US" dirty="0"/>
          </a:p>
          <a:p>
            <a:r>
              <a:rPr lang="en-US" dirty="0"/>
              <a:t>Something more mundane: Vending machines:</a:t>
            </a:r>
          </a:p>
          <a:p>
            <a:r>
              <a:rPr lang="en-US" dirty="0"/>
              <a:t>Pushing two buttons at the same time anyone ?</a:t>
            </a:r>
          </a:p>
          <a:p>
            <a:endParaRPr lang="en-US" dirty="0"/>
          </a:p>
          <a:p>
            <a:r>
              <a:rPr lang="en-US" dirty="0"/>
              <a:t>And coming to the web world: What about using the same coupon more than once ?</a:t>
            </a:r>
          </a:p>
          <a:p>
            <a:r>
              <a:rPr lang="en-US" dirty="0"/>
              <a:t>https://</a:t>
            </a:r>
            <a:r>
              <a:rPr lang="en-US" dirty="0" err="1"/>
              <a:t>corneacristian.medium.com</a:t>
            </a:r>
            <a:r>
              <a:rPr lang="en-US" dirty="0"/>
              <a:t>/top-25-race-condition-bug-bounty-reports-84f9073bf9e5</a:t>
            </a:r>
          </a:p>
          <a:p>
            <a:endParaRPr lang="en-US" dirty="0"/>
          </a:p>
          <a:p>
            <a:r>
              <a:rPr lang="en-US" dirty="0"/>
              <a:t>https://</a:t>
            </a:r>
            <a:r>
              <a:rPr lang="en-US" dirty="0" err="1"/>
              <a:t>www.rookout.com</a:t>
            </a:r>
            <a:r>
              <a:rPr lang="en-US" dirty="0"/>
              <a:t>/blog/fantastic-bugs-and-how-to-resolve-them-ep2-race-conditions</a:t>
            </a:r>
          </a:p>
          <a:p>
            <a:r>
              <a:rPr lang="en-US" dirty="0"/>
              <a:t>https://</a:t>
            </a:r>
            <a:r>
              <a:rPr lang="en-US" dirty="0" err="1"/>
              <a:t>docs.microsoft.com</a:t>
            </a:r>
            <a:r>
              <a:rPr lang="en-US" dirty="0"/>
              <a:t>/</a:t>
            </a:r>
            <a:r>
              <a:rPr lang="en-US" dirty="0" err="1"/>
              <a:t>en</a:t>
            </a:r>
            <a:r>
              <a:rPr lang="en-US" dirty="0"/>
              <a:t>-us/troubleshoot/dotnet/visual-basic/race-conditions-deadlocks</a:t>
            </a:r>
          </a:p>
        </p:txBody>
      </p:sp>
      <p:sp>
        <p:nvSpPr>
          <p:cNvPr id="4" name="Footer Placeholder 3"/>
          <p:cNvSpPr>
            <a:spLocks noGrp="1"/>
          </p:cNvSpPr>
          <p:nvPr>
            <p:ph type="ftr" sz="quarter" idx="4"/>
          </p:nvPr>
        </p:nvSpPr>
        <p:spPr/>
        <p:txBody>
          <a:bodyPr/>
          <a:lstStyle/>
          <a:p>
            <a:r>
              <a:rPr lang="en-US"/>
              <a:t>© Veracode 2020</a:t>
            </a:r>
            <a:endParaRPr lang="en-US" dirty="0"/>
          </a:p>
        </p:txBody>
      </p:sp>
      <p:sp>
        <p:nvSpPr>
          <p:cNvPr id="5" name="Slide Number Placeholder 4"/>
          <p:cNvSpPr>
            <a:spLocks noGrp="1"/>
          </p:cNvSpPr>
          <p:nvPr>
            <p:ph type="sldNum" sz="quarter" idx="5"/>
          </p:nvPr>
        </p:nvSpPr>
        <p:spPr/>
        <p:txBody>
          <a:bodyPr/>
          <a:lstStyle/>
          <a:p>
            <a:fld id="{479B97E4-A083-4E1E-B287-816D66B5D7FA}" type="slidenum">
              <a:rPr lang="en-US" smtClean="0"/>
              <a:t>6</a:t>
            </a:fld>
            <a:endParaRPr lang="en-US" dirty="0"/>
          </a:p>
        </p:txBody>
      </p:sp>
    </p:spTree>
    <p:extLst>
      <p:ext uri="{BB962C8B-B14F-4D97-AF65-F5344CB8AC3E}">
        <p14:creationId xmlns:p14="http://schemas.microsoft.com/office/powerpoint/2010/main" val="32959325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may have heard other vulnerabilities (or bugs) that are strictly related to Race conditions and often are called with different names</a:t>
            </a:r>
          </a:p>
          <a:p>
            <a:r>
              <a:rPr lang="en-GB" b="1" dirty="0"/>
              <a:t>TOCTOU: Time-of-check to time-of-use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Session Puzzling:</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https://</a:t>
            </a:r>
            <a:r>
              <a:rPr lang="en-GB" b="1" dirty="0" err="1"/>
              <a:t>owasp.org</a:t>
            </a:r>
            <a:r>
              <a:rPr lang="en-GB" b="1" dirty="0"/>
              <a:t>/www-project-web-security-testing-guide/stable/4-Web_Application_Security_Testing/06-Session_Management_Testing/08-Testing_for_Session_Puzzling</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It is mostly discussed in the context of web applications or </a:t>
            </a:r>
            <a:r>
              <a:rPr lang="en-GB" b="1" dirty="0" err="1"/>
              <a:t>softwares</a:t>
            </a:r>
            <a:r>
              <a:rPr lang="en-GB" b="1" dirty="0"/>
              <a:t> that include a sort of Session mechanism with some shared variable.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Why not to mention the scariest word I heard during one of my computer programming classes. Deadlock. Yes, race conditions can also cause deadlocks if the variable that is used to regulate some activity is accessed improperly</a:t>
            </a:r>
          </a:p>
        </p:txBody>
      </p:sp>
      <p:sp>
        <p:nvSpPr>
          <p:cNvPr id="4" name="Footer Placeholder 3"/>
          <p:cNvSpPr>
            <a:spLocks noGrp="1"/>
          </p:cNvSpPr>
          <p:nvPr>
            <p:ph type="ftr" sz="quarter" idx="4"/>
          </p:nvPr>
        </p:nvSpPr>
        <p:spPr/>
        <p:txBody>
          <a:bodyPr/>
          <a:lstStyle/>
          <a:p>
            <a:r>
              <a:rPr lang="en-US"/>
              <a:t>© Veracode 2020</a:t>
            </a:r>
            <a:endParaRPr lang="en-US" dirty="0"/>
          </a:p>
        </p:txBody>
      </p:sp>
      <p:sp>
        <p:nvSpPr>
          <p:cNvPr id="5" name="Slide Number Placeholder 4"/>
          <p:cNvSpPr>
            <a:spLocks noGrp="1"/>
          </p:cNvSpPr>
          <p:nvPr>
            <p:ph type="sldNum" sz="quarter" idx="5"/>
          </p:nvPr>
        </p:nvSpPr>
        <p:spPr/>
        <p:txBody>
          <a:bodyPr/>
          <a:lstStyle/>
          <a:p>
            <a:fld id="{479B97E4-A083-4E1E-B287-816D66B5D7FA}" type="slidenum">
              <a:rPr lang="en-US" smtClean="0"/>
              <a:t>7</a:t>
            </a:fld>
            <a:endParaRPr lang="en-US" dirty="0"/>
          </a:p>
        </p:txBody>
      </p:sp>
    </p:spTree>
    <p:extLst>
      <p:ext uri="{BB962C8B-B14F-4D97-AF65-F5344CB8AC3E}">
        <p14:creationId xmlns:p14="http://schemas.microsoft.com/office/powerpoint/2010/main" val="32243530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a:p>
        </p:txBody>
      </p:sp>
      <p:sp>
        <p:nvSpPr>
          <p:cNvPr id="4" name="Footer Placeholder 3"/>
          <p:cNvSpPr>
            <a:spLocks noGrp="1"/>
          </p:cNvSpPr>
          <p:nvPr>
            <p:ph type="ftr" sz="quarter" idx="4"/>
          </p:nvPr>
        </p:nvSpPr>
        <p:spPr/>
        <p:txBody>
          <a:bodyPr/>
          <a:lstStyle/>
          <a:p>
            <a:r>
              <a:rPr lang="en-US"/>
              <a:t>© Veracode 2020</a:t>
            </a:r>
            <a:endParaRPr lang="en-US" dirty="0"/>
          </a:p>
        </p:txBody>
      </p:sp>
      <p:sp>
        <p:nvSpPr>
          <p:cNvPr id="5" name="Slide Number Placeholder 4"/>
          <p:cNvSpPr>
            <a:spLocks noGrp="1"/>
          </p:cNvSpPr>
          <p:nvPr>
            <p:ph type="sldNum" sz="quarter" idx="5"/>
          </p:nvPr>
        </p:nvSpPr>
        <p:spPr/>
        <p:txBody>
          <a:bodyPr/>
          <a:lstStyle/>
          <a:p>
            <a:fld id="{479B97E4-A083-4E1E-B287-816D66B5D7FA}" type="slidenum">
              <a:rPr lang="en-US" smtClean="0"/>
              <a:t>9</a:t>
            </a:fld>
            <a:endParaRPr lang="en-US" dirty="0"/>
          </a:p>
        </p:txBody>
      </p:sp>
    </p:spTree>
    <p:extLst>
      <p:ext uri="{BB962C8B-B14F-4D97-AF65-F5344CB8AC3E}">
        <p14:creationId xmlns:p14="http://schemas.microsoft.com/office/powerpoint/2010/main" val="19961174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a:p>
        </p:txBody>
      </p:sp>
      <p:sp>
        <p:nvSpPr>
          <p:cNvPr id="4" name="Footer Placeholder 3"/>
          <p:cNvSpPr>
            <a:spLocks noGrp="1"/>
          </p:cNvSpPr>
          <p:nvPr>
            <p:ph type="ftr" sz="quarter" idx="4"/>
          </p:nvPr>
        </p:nvSpPr>
        <p:spPr/>
        <p:txBody>
          <a:bodyPr/>
          <a:lstStyle/>
          <a:p>
            <a:r>
              <a:rPr lang="en-US"/>
              <a:t>© Veracode 2020</a:t>
            </a:r>
            <a:endParaRPr lang="en-US" dirty="0"/>
          </a:p>
        </p:txBody>
      </p:sp>
      <p:sp>
        <p:nvSpPr>
          <p:cNvPr id="5" name="Slide Number Placeholder 4"/>
          <p:cNvSpPr>
            <a:spLocks noGrp="1"/>
          </p:cNvSpPr>
          <p:nvPr>
            <p:ph type="sldNum" sz="quarter" idx="5"/>
          </p:nvPr>
        </p:nvSpPr>
        <p:spPr/>
        <p:txBody>
          <a:bodyPr/>
          <a:lstStyle/>
          <a:p>
            <a:fld id="{479B97E4-A083-4E1E-B287-816D66B5D7FA}" type="slidenum">
              <a:rPr lang="en-US" smtClean="0"/>
              <a:t>10</a:t>
            </a:fld>
            <a:endParaRPr lang="en-US" dirty="0"/>
          </a:p>
        </p:txBody>
      </p:sp>
    </p:spTree>
    <p:extLst>
      <p:ext uri="{BB962C8B-B14F-4D97-AF65-F5344CB8AC3E}">
        <p14:creationId xmlns:p14="http://schemas.microsoft.com/office/powerpoint/2010/main" val="386523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one can think that race conditions are a thing of the past, when we were programming on C or C++ … (Ok I know that some people in the audience never did that, how lucky!)</a:t>
            </a:r>
          </a:p>
          <a:p>
            <a:r>
              <a:rPr lang="en-US" dirty="0"/>
              <a:t>Unfortunately race conditions are not gone, and they can still make a spectacular (and unwanted) appearance today</a:t>
            </a:r>
          </a:p>
          <a:p>
            <a:r>
              <a:rPr lang="en-US" dirty="0"/>
              <a:t> and we will see an example in action shortly</a:t>
            </a:r>
          </a:p>
        </p:txBody>
      </p:sp>
      <p:sp>
        <p:nvSpPr>
          <p:cNvPr id="4" name="Footer Placeholder 3"/>
          <p:cNvSpPr>
            <a:spLocks noGrp="1"/>
          </p:cNvSpPr>
          <p:nvPr>
            <p:ph type="ftr" sz="quarter" idx="4"/>
          </p:nvPr>
        </p:nvSpPr>
        <p:spPr/>
        <p:txBody>
          <a:bodyPr/>
          <a:lstStyle/>
          <a:p>
            <a:r>
              <a:rPr lang="en-US"/>
              <a:t>© Veracode 2020</a:t>
            </a:r>
            <a:endParaRPr lang="en-US" dirty="0"/>
          </a:p>
        </p:txBody>
      </p:sp>
      <p:sp>
        <p:nvSpPr>
          <p:cNvPr id="5" name="Slide Number Placeholder 4"/>
          <p:cNvSpPr>
            <a:spLocks noGrp="1"/>
          </p:cNvSpPr>
          <p:nvPr>
            <p:ph type="sldNum" sz="quarter" idx="5"/>
          </p:nvPr>
        </p:nvSpPr>
        <p:spPr/>
        <p:txBody>
          <a:bodyPr/>
          <a:lstStyle/>
          <a:p>
            <a:fld id="{479B97E4-A083-4E1E-B287-816D66B5D7FA}" type="slidenum">
              <a:rPr lang="en-US" smtClean="0"/>
              <a:t>11</a:t>
            </a:fld>
            <a:endParaRPr lang="en-US" dirty="0"/>
          </a:p>
        </p:txBody>
      </p:sp>
    </p:spTree>
    <p:extLst>
      <p:ext uri="{BB962C8B-B14F-4D97-AF65-F5344CB8AC3E}">
        <p14:creationId xmlns:p14="http://schemas.microsoft.com/office/powerpoint/2010/main" val="3353868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over Slide 2">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F0876FF-2E6A-0F43-BB81-B390FF501304}"/>
              </a:ext>
            </a:extLst>
          </p:cNvPr>
          <p:cNvSpPr/>
          <p:nvPr userDrawn="1"/>
        </p:nvSpPr>
        <p:spPr bwMode="auto">
          <a:xfrm>
            <a:off x="0" y="0"/>
            <a:ext cx="12198727" cy="6865180"/>
          </a:xfrm>
          <a:prstGeom prst="rect">
            <a:avLst/>
          </a:prstGeom>
          <a:solidFill>
            <a:schemeClr val="accent1"/>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grpSp>
        <p:nvGrpSpPr>
          <p:cNvPr id="17" name="Group 16">
            <a:extLst>
              <a:ext uri="{FF2B5EF4-FFF2-40B4-BE49-F238E27FC236}">
                <a16:creationId xmlns:a16="http://schemas.microsoft.com/office/drawing/2014/main" id="{46EBC4A6-176D-2E42-8783-6A7E412E37C9}"/>
              </a:ext>
            </a:extLst>
          </p:cNvPr>
          <p:cNvGrpSpPr/>
          <p:nvPr userDrawn="1"/>
        </p:nvGrpSpPr>
        <p:grpSpPr>
          <a:xfrm>
            <a:off x="5796289" y="635220"/>
            <a:ext cx="6422163" cy="659273"/>
            <a:chOff x="6010984" y="1289301"/>
            <a:chExt cx="6422163" cy="659273"/>
          </a:xfrm>
        </p:grpSpPr>
        <p:sp>
          <p:nvSpPr>
            <p:cNvPr id="23" name="Graphic 3">
              <a:extLst>
                <a:ext uri="{FF2B5EF4-FFF2-40B4-BE49-F238E27FC236}">
                  <a16:creationId xmlns:a16="http://schemas.microsoft.com/office/drawing/2014/main" id="{27FB5A0B-0486-1D44-AD9D-BADAF258CEC0}"/>
                </a:ext>
              </a:extLst>
            </p:cNvPr>
            <p:cNvSpPr/>
            <p:nvPr userDrawn="1"/>
          </p:nvSpPr>
          <p:spPr>
            <a:xfrm>
              <a:off x="6010984"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24" name="Graphic 3">
              <a:extLst>
                <a:ext uri="{FF2B5EF4-FFF2-40B4-BE49-F238E27FC236}">
                  <a16:creationId xmlns:a16="http://schemas.microsoft.com/office/drawing/2014/main" id="{3C653ECB-442F-B84E-AD8C-C7AA4DF8CBBB}"/>
                </a:ext>
              </a:extLst>
            </p:cNvPr>
            <p:cNvSpPr/>
            <p:nvPr userDrawn="1"/>
          </p:nvSpPr>
          <p:spPr>
            <a:xfrm>
              <a:off x="6936261"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25" name="Graphic 3">
              <a:extLst>
                <a:ext uri="{FF2B5EF4-FFF2-40B4-BE49-F238E27FC236}">
                  <a16:creationId xmlns:a16="http://schemas.microsoft.com/office/drawing/2014/main" id="{80B1CF98-579F-7845-BB6A-64B1558D6CF2}"/>
                </a:ext>
              </a:extLst>
            </p:cNvPr>
            <p:cNvSpPr/>
            <p:nvPr userDrawn="1"/>
          </p:nvSpPr>
          <p:spPr>
            <a:xfrm>
              <a:off x="7861538"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26" name="Graphic 3">
              <a:extLst>
                <a:ext uri="{FF2B5EF4-FFF2-40B4-BE49-F238E27FC236}">
                  <a16:creationId xmlns:a16="http://schemas.microsoft.com/office/drawing/2014/main" id="{1DF63C9E-20CB-754C-BB90-F96147F9419B}"/>
                </a:ext>
              </a:extLst>
            </p:cNvPr>
            <p:cNvSpPr/>
            <p:nvPr userDrawn="1"/>
          </p:nvSpPr>
          <p:spPr>
            <a:xfrm>
              <a:off x="8786815"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27" name="Graphic 3">
              <a:extLst>
                <a:ext uri="{FF2B5EF4-FFF2-40B4-BE49-F238E27FC236}">
                  <a16:creationId xmlns:a16="http://schemas.microsoft.com/office/drawing/2014/main" id="{AF24C933-B221-A944-AF8F-22382FAD6441}"/>
                </a:ext>
              </a:extLst>
            </p:cNvPr>
            <p:cNvSpPr/>
            <p:nvPr userDrawn="1"/>
          </p:nvSpPr>
          <p:spPr>
            <a:xfrm>
              <a:off x="971209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28" name="Graphic 3">
              <a:extLst>
                <a:ext uri="{FF2B5EF4-FFF2-40B4-BE49-F238E27FC236}">
                  <a16:creationId xmlns:a16="http://schemas.microsoft.com/office/drawing/2014/main" id="{8826CAFE-BA17-504C-A3E2-34FABC6CF524}"/>
                </a:ext>
              </a:extLst>
            </p:cNvPr>
            <p:cNvSpPr/>
            <p:nvPr userDrawn="1"/>
          </p:nvSpPr>
          <p:spPr>
            <a:xfrm>
              <a:off x="10637369"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29" name="Graphic 3">
              <a:extLst>
                <a:ext uri="{FF2B5EF4-FFF2-40B4-BE49-F238E27FC236}">
                  <a16:creationId xmlns:a16="http://schemas.microsoft.com/office/drawing/2014/main" id="{42204F24-DF74-854E-88AE-84035F90E219}"/>
                </a:ext>
              </a:extLst>
            </p:cNvPr>
            <p:cNvSpPr/>
            <p:nvPr userDrawn="1"/>
          </p:nvSpPr>
          <p:spPr>
            <a:xfrm>
              <a:off x="1156264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grpSp>
      <p:grpSp>
        <p:nvGrpSpPr>
          <p:cNvPr id="30" name="Group 29">
            <a:extLst>
              <a:ext uri="{FF2B5EF4-FFF2-40B4-BE49-F238E27FC236}">
                <a16:creationId xmlns:a16="http://schemas.microsoft.com/office/drawing/2014/main" id="{DF34A4E5-242F-B648-A091-9F2EA62EE3C2}"/>
              </a:ext>
            </a:extLst>
          </p:cNvPr>
          <p:cNvGrpSpPr/>
          <p:nvPr userDrawn="1"/>
        </p:nvGrpSpPr>
        <p:grpSpPr>
          <a:xfrm>
            <a:off x="6986016" y="1352886"/>
            <a:ext cx="4145280" cy="614838"/>
            <a:chOff x="4488107" y="1762031"/>
            <a:chExt cx="1820226" cy="272415"/>
          </a:xfrm>
        </p:grpSpPr>
        <p:sp>
          <p:nvSpPr>
            <p:cNvPr id="31" name="Freeform: Shape 5">
              <a:extLst>
                <a:ext uri="{FF2B5EF4-FFF2-40B4-BE49-F238E27FC236}">
                  <a16:creationId xmlns:a16="http://schemas.microsoft.com/office/drawing/2014/main" id="{B7A076CF-BF0F-D545-91A2-3BBACE60EBF8}"/>
                </a:ext>
              </a:extLst>
            </p:cNvPr>
            <p:cNvSpPr/>
            <p:nvPr/>
          </p:nvSpPr>
          <p:spPr>
            <a:xfrm>
              <a:off x="5603484" y="1762031"/>
              <a:ext cx="360997" cy="272415"/>
            </a:xfrm>
            <a:custGeom>
              <a:avLst/>
              <a:gdLst>
                <a:gd name="connsiteX0" fmla="*/ 137160 w 360997"/>
                <a:gd name="connsiteY0" fmla="*/ 0 h 272415"/>
                <a:gd name="connsiteX1" fmla="*/ 0 w 360997"/>
                <a:gd name="connsiteY1" fmla="*/ 136208 h 272415"/>
                <a:gd name="connsiteX2" fmla="*/ 137160 w 360997"/>
                <a:gd name="connsiteY2" fmla="*/ 272415 h 272415"/>
                <a:gd name="connsiteX3" fmla="*/ 274320 w 360997"/>
                <a:gd name="connsiteY3" fmla="*/ 137160 h 272415"/>
                <a:gd name="connsiteX4" fmla="*/ 137160 w 360997"/>
                <a:gd name="connsiteY4" fmla="*/ 0 h 272415"/>
                <a:gd name="connsiteX5" fmla="*/ 137160 w 360997"/>
                <a:gd name="connsiteY5" fmla="*/ 220028 h 272415"/>
                <a:gd name="connsiteX6" fmla="*/ 56198 w 360997"/>
                <a:gd name="connsiteY6" fmla="*/ 136208 h 272415"/>
                <a:gd name="connsiteX7" fmla="*/ 137160 w 360997"/>
                <a:gd name="connsiteY7" fmla="*/ 52388 h 272415"/>
                <a:gd name="connsiteX8" fmla="*/ 218123 w 360997"/>
                <a:gd name="connsiteY8" fmla="*/ 137160 h 272415"/>
                <a:gd name="connsiteX9" fmla="*/ 137160 w 360997"/>
                <a:gd name="connsiteY9" fmla="*/ 220028 h 272415"/>
                <a:gd name="connsiteX10" fmla="*/ 304800 w 360997"/>
                <a:gd name="connsiteY10" fmla="*/ 267653 h 272415"/>
                <a:gd name="connsiteX11" fmla="*/ 304800 w 360997"/>
                <a:gd name="connsiteY11" fmla="*/ 57150 h 272415"/>
                <a:gd name="connsiteX12" fmla="*/ 262890 w 360997"/>
                <a:gd name="connsiteY12" fmla="*/ 57150 h 272415"/>
                <a:gd name="connsiteX13" fmla="*/ 262890 w 360997"/>
                <a:gd name="connsiteY13" fmla="*/ 4763 h 272415"/>
                <a:gd name="connsiteX14" fmla="*/ 304800 w 360997"/>
                <a:gd name="connsiteY14" fmla="*/ 4763 h 272415"/>
                <a:gd name="connsiteX15" fmla="*/ 320040 w 360997"/>
                <a:gd name="connsiteY15" fmla="*/ 4763 h 272415"/>
                <a:gd name="connsiteX16" fmla="*/ 360998 w 360997"/>
                <a:gd name="connsiteY16" fmla="*/ 4763 h 272415"/>
                <a:gd name="connsiteX17" fmla="*/ 360998 w 360997"/>
                <a:gd name="connsiteY17" fmla="*/ 57150 h 272415"/>
                <a:gd name="connsiteX18" fmla="*/ 360998 w 360997"/>
                <a:gd name="connsiteY18" fmla="*/ 215265 h 272415"/>
                <a:gd name="connsiteX19" fmla="*/ 360998 w 360997"/>
                <a:gd name="connsiteY19" fmla="*/ 267653 h 272415"/>
                <a:gd name="connsiteX20" fmla="*/ 304800 w 360997"/>
                <a:gd name="connsiteY20" fmla="*/ 267653 h 272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60997" h="272415">
                  <a:moveTo>
                    <a:pt x="137160" y="0"/>
                  </a:moveTo>
                  <a:cubicBezTo>
                    <a:pt x="61913" y="0"/>
                    <a:pt x="0" y="60960"/>
                    <a:pt x="0" y="136208"/>
                  </a:cubicBezTo>
                  <a:cubicBezTo>
                    <a:pt x="0" y="211455"/>
                    <a:pt x="60960" y="272415"/>
                    <a:pt x="137160" y="272415"/>
                  </a:cubicBezTo>
                  <a:cubicBezTo>
                    <a:pt x="212407" y="272415"/>
                    <a:pt x="274320" y="211455"/>
                    <a:pt x="274320" y="137160"/>
                  </a:cubicBezTo>
                  <a:cubicBezTo>
                    <a:pt x="273368" y="60008"/>
                    <a:pt x="213360" y="0"/>
                    <a:pt x="137160" y="0"/>
                  </a:cubicBezTo>
                  <a:moveTo>
                    <a:pt x="137160" y="220028"/>
                  </a:moveTo>
                  <a:cubicBezTo>
                    <a:pt x="80963" y="220028"/>
                    <a:pt x="56198" y="171450"/>
                    <a:pt x="56198" y="136208"/>
                  </a:cubicBezTo>
                  <a:cubicBezTo>
                    <a:pt x="56198" y="100965"/>
                    <a:pt x="80963" y="52388"/>
                    <a:pt x="137160" y="52388"/>
                  </a:cubicBezTo>
                  <a:cubicBezTo>
                    <a:pt x="196215" y="52388"/>
                    <a:pt x="218123" y="104775"/>
                    <a:pt x="218123" y="137160"/>
                  </a:cubicBezTo>
                  <a:cubicBezTo>
                    <a:pt x="218123" y="171450"/>
                    <a:pt x="192405" y="220028"/>
                    <a:pt x="137160" y="220028"/>
                  </a:cubicBezTo>
                  <a:moveTo>
                    <a:pt x="304800" y="267653"/>
                  </a:moveTo>
                  <a:lnTo>
                    <a:pt x="304800" y="57150"/>
                  </a:lnTo>
                  <a:lnTo>
                    <a:pt x="262890" y="57150"/>
                  </a:lnTo>
                  <a:lnTo>
                    <a:pt x="262890" y="4763"/>
                  </a:lnTo>
                  <a:lnTo>
                    <a:pt x="304800" y="4763"/>
                  </a:lnTo>
                  <a:lnTo>
                    <a:pt x="320040" y="4763"/>
                  </a:lnTo>
                  <a:lnTo>
                    <a:pt x="360998" y="4763"/>
                  </a:lnTo>
                  <a:lnTo>
                    <a:pt x="360998" y="57150"/>
                  </a:lnTo>
                  <a:lnTo>
                    <a:pt x="360998" y="215265"/>
                  </a:lnTo>
                  <a:lnTo>
                    <a:pt x="360998" y="267653"/>
                  </a:lnTo>
                  <a:lnTo>
                    <a:pt x="304800" y="267653"/>
                  </a:lnTo>
                  <a:close/>
                </a:path>
              </a:pathLst>
            </a:custGeom>
            <a:solidFill>
              <a:srgbClr val="00B3E7"/>
            </a:solidFill>
            <a:ln w="9525" cap="flat">
              <a:noFill/>
              <a:prstDash val="solid"/>
              <a:miter/>
            </a:ln>
          </p:spPr>
          <p:txBody>
            <a:bodyPr rtlCol="0" anchor="ctr"/>
            <a:lstStyle/>
            <a:p>
              <a:endParaRPr lang="en-US"/>
            </a:p>
          </p:txBody>
        </p:sp>
        <p:sp>
          <p:nvSpPr>
            <p:cNvPr id="32" name="Freeform: Shape 6">
              <a:extLst>
                <a:ext uri="{FF2B5EF4-FFF2-40B4-BE49-F238E27FC236}">
                  <a16:creationId xmlns:a16="http://schemas.microsoft.com/office/drawing/2014/main" id="{CF6DC96B-7F0E-7C4F-B616-B49F3291659F}"/>
                </a:ext>
              </a:extLst>
            </p:cNvPr>
            <p:cNvSpPr/>
            <p:nvPr/>
          </p:nvSpPr>
          <p:spPr>
            <a:xfrm>
              <a:off x="4488107" y="1766793"/>
              <a:ext cx="865822" cy="263842"/>
            </a:xfrm>
            <a:custGeom>
              <a:avLst/>
              <a:gdLst>
                <a:gd name="connsiteX0" fmla="*/ 260985 w 865822"/>
                <a:gd name="connsiteY0" fmla="*/ 262890 h 263842"/>
                <a:gd name="connsiteX1" fmla="*/ 412433 w 865822"/>
                <a:gd name="connsiteY1" fmla="*/ 262890 h 263842"/>
                <a:gd name="connsiteX2" fmla="*/ 412433 w 865822"/>
                <a:gd name="connsiteY2" fmla="*/ 210503 h 263842"/>
                <a:gd name="connsiteX3" fmla="*/ 317183 w 865822"/>
                <a:gd name="connsiteY3" fmla="*/ 210503 h 263842"/>
                <a:gd name="connsiteX4" fmla="*/ 317183 w 865822"/>
                <a:gd name="connsiteY4" fmla="*/ 157163 h 263842"/>
                <a:gd name="connsiteX5" fmla="*/ 412433 w 865822"/>
                <a:gd name="connsiteY5" fmla="*/ 157163 h 263842"/>
                <a:gd name="connsiteX6" fmla="*/ 412433 w 865822"/>
                <a:gd name="connsiteY6" fmla="*/ 104775 h 263842"/>
                <a:gd name="connsiteX7" fmla="*/ 317183 w 865822"/>
                <a:gd name="connsiteY7" fmla="*/ 104775 h 263842"/>
                <a:gd name="connsiteX8" fmla="*/ 317183 w 865822"/>
                <a:gd name="connsiteY8" fmla="*/ 52388 h 263842"/>
                <a:gd name="connsiteX9" fmla="*/ 412433 w 865822"/>
                <a:gd name="connsiteY9" fmla="*/ 52388 h 263842"/>
                <a:gd name="connsiteX10" fmla="*/ 412433 w 865822"/>
                <a:gd name="connsiteY10" fmla="*/ 0 h 263842"/>
                <a:gd name="connsiteX11" fmla="*/ 260985 w 865822"/>
                <a:gd name="connsiteY11" fmla="*/ 0 h 263842"/>
                <a:gd name="connsiteX12" fmla="*/ 260985 w 865822"/>
                <a:gd name="connsiteY12" fmla="*/ 262890 h 263842"/>
                <a:gd name="connsiteX13" fmla="*/ 123825 w 865822"/>
                <a:gd name="connsiteY13" fmla="*/ 164783 h 263842"/>
                <a:gd name="connsiteX14" fmla="*/ 60008 w 865822"/>
                <a:gd name="connsiteY14" fmla="*/ 0 h 263842"/>
                <a:gd name="connsiteX15" fmla="*/ 0 w 865822"/>
                <a:gd name="connsiteY15" fmla="*/ 0 h 263842"/>
                <a:gd name="connsiteX16" fmla="*/ 105728 w 865822"/>
                <a:gd name="connsiteY16" fmla="*/ 263843 h 263842"/>
                <a:gd name="connsiteX17" fmla="*/ 140970 w 865822"/>
                <a:gd name="connsiteY17" fmla="*/ 263843 h 263842"/>
                <a:gd name="connsiteX18" fmla="*/ 246698 w 865822"/>
                <a:gd name="connsiteY18" fmla="*/ 0 h 263842"/>
                <a:gd name="connsiteX19" fmla="*/ 187643 w 865822"/>
                <a:gd name="connsiteY19" fmla="*/ 0 h 263842"/>
                <a:gd name="connsiteX20" fmla="*/ 123825 w 865822"/>
                <a:gd name="connsiteY20" fmla="*/ 164783 h 263842"/>
                <a:gd name="connsiteX21" fmla="*/ 720090 w 865822"/>
                <a:gd name="connsiteY21" fmla="*/ 0 h 263842"/>
                <a:gd name="connsiteX22" fmla="*/ 624840 w 865822"/>
                <a:gd name="connsiteY22" fmla="*/ 252413 h 263842"/>
                <a:gd name="connsiteX23" fmla="*/ 565785 w 865822"/>
                <a:gd name="connsiteY23" fmla="*/ 169545 h 263842"/>
                <a:gd name="connsiteX24" fmla="*/ 627698 w 865822"/>
                <a:gd name="connsiteY24" fmla="*/ 87630 h 263842"/>
                <a:gd name="connsiteX25" fmla="*/ 601980 w 865822"/>
                <a:gd name="connsiteY25" fmla="*/ 22860 h 263842"/>
                <a:gd name="connsiteX26" fmla="*/ 530543 w 865822"/>
                <a:gd name="connsiteY26" fmla="*/ 0 h 263842"/>
                <a:gd name="connsiteX27" fmla="*/ 444818 w 865822"/>
                <a:gd name="connsiteY27" fmla="*/ 0 h 263842"/>
                <a:gd name="connsiteX28" fmla="*/ 444818 w 865822"/>
                <a:gd name="connsiteY28" fmla="*/ 263843 h 263842"/>
                <a:gd name="connsiteX29" fmla="*/ 500063 w 865822"/>
                <a:gd name="connsiteY29" fmla="*/ 263843 h 263842"/>
                <a:gd name="connsiteX30" fmla="*/ 500063 w 865822"/>
                <a:gd name="connsiteY30" fmla="*/ 171450 h 263842"/>
                <a:gd name="connsiteX31" fmla="*/ 565785 w 865822"/>
                <a:gd name="connsiteY31" fmla="*/ 263843 h 263842"/>
                <a:gd name="connsiteX32" fmla="*/ 678180 w 865822"/>
                <a:gd name="connsiteY32" fmla="*/ 263843 h 263842"/>
                <a:gd name="connsiteX33" fmla="*/ 699135 w 865822"/>
                <a:gd name="connsiteY33" fmla="*/ 209550 h 263842"/>
                <a:gd name="connsiteX34" fmla="*/ 785813 w 865822"/>
                <a:gd name="connsiteY34" fmla="*/ 209550 h 263842"/>
                <a:gd name="connsiteX35" fmla="*/ 806768 w 865822"/>
                <a:gd name="connsiteY35" fmla="*/ 263843 h 263842"/>
                <a:gd name="connsiteX36" fmla="*/ 865823 w 865822"/>
                <a:gd name="connsiteY36" fmla="*/ 263843 h 263842"/>
                <a:gd name="connsiteX37" fmla="*/ 765810 w 865822"/>
                <a:gd name="connsiteY37" fmla="*/ 0 h 263842"/>
                <a:gd name="connsiteX38" fmla="*/ 720090 w 865822"/>
                <a:gd name="connsiteY38" fmla="*/ 0 h 263842"/>
                <a:gd name="connsiteX39" fmla="*/ 515303 w 865822"/>
                <a:gd name="connsiteY39" fmla="*/ 125730 h 263842"/>
                <a:gd name="connsiteX40" fmla="*/ 501015 w 865822"/>
                <a:gd name="connsiteY40" fmla="*/ 125730 h 263842"/>
                <a:gd name="connsiteX41" fmla="*/ 501015 w 865822"/>
                <a:gd name="connsiteY41" fmla="*/ 52388 h 263842"/>
                <a:gd name="connsiteX42" fmla="*/ 528638 w 865822"/>
                <a:gd name="connsiteY42" fmla="*/ 52388 h 263842"/>
                <a:gd name="connsiteX43" fmla="*/ 572453 w 865822"/>
                <a:gd name="connsiteY43" fmla="*/ 87630 h 263842"/>
                <a:gd name="connsiteX44" fmla="*/ 515303 w 865822"/>
                <a:gd name="connsiteY44" fmla="*/ 125730 h 263842"/>
                <a:gd name="connsiteX45" fmla="*/ 717233 w 865822"/>
                <a:gd name="connsiteY45" fmla="*/ 158115 h 263842"/>
                <a:gd name="connsiteX46" fmla="*/ 741998 w 865822"/>
                <a:gd name="connsiteY46" fmla="*/ 86678 h 263842"/>
                <a:gd name="connsiteX47" fmla="*/ 766763 w 865822"/>
                <a:gd name="connsiteY47" fmla="*/ 158115 h 263842"/>
                <a:gd name="connsiteX48" fmla="*/ 717233 w 865822"/>
                <a:gd name="connsiteY48" fmla="*/ 158115 h 263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865822" h="263842">
                  <a:moveTo>
                    <a:pt x="260985" y="262890"/>
                  </a:moveTo>
                  <a:lnTo>
                    <a:pt x="412433" y="262890"/>
                  </a:lnTo>
                  <a:lnTo>
                    <a:pt x="412433" y="210503"/>
                  </a:lnTo>
                  <a:lnTo>
                    <a:pt x="317183" y="210503"/>
                  </a:lnTo>
                  <a:lnTo>
                    <a:pt x="317183" y="157163"/>
                  </a:lnTo>
                  <a:lnTo>
                    <a:pt x="412433" y="157163"/>
                  </a:lnTo>
                  <a:lnTo>
                    <a:pt x="412433" y="104775"/>
                  </a:lnTo>
                  <a:lnTo>
                    <a:pt x="317183" y="104775"/>
                  </a:lnTo>
                  <a:lnTo>
                    <a:pt x="317183" y="52388"/>
                  </a:lnTo>
                  <a:lnTo>
                    <a:pt x="412433" y="52388"/>
                  </a:lnTo>
                  <a:lnTo>
                    <a:pt x="412433" y="0"/>
                  </a:lnTo>
                  <a:lnTo>
                    <a:pt x="260985" y="0"/>
                  </a:lnTo>
                  <a:lnTo>
                    <a:pt x="260985" y="262890"/>
                  </a:lnTo>
                  <a:close/>
                  <a:moveTo>
                    <a:pt x="123825" y="164783"/>
                  </a:moveTo>
                  <a:cubicBezTo>
                    <a:pt x="109538" y="128588"/>
                    <a:pt x="60008" y="0"/>
                    <a:pt x="60008" y="0"/>
                  </a:cubicBezTo>
                  <a:lnTo>
                    <a:pt x="0" y="0"/>
                  </a:lnTo>
                  <a:lnTo>
                    <a:pt x="105728" y="263843"/>
                  </a:lnTo>
                  <a:lnTo>
                    <a:pt x="140970" y="263843"/>
                  </a:lnTo>
                  <a:lnTo>
                    <a:pt x="246698" y="0"/>
                  </a:lnTo>
                  <a:lnTo>
                    <a:pt x="187643" y="0"/>
                  </a:lnTo>
                  <a:cubicBezTo>
                    <a:pt x="187643" y="0"/>
                    <a:pt x="138113" y="128588"/>
                    <a:pt x="123825" y="164783"/>
                  </a:cubicBezTo>
                  <a:moveTo>
                    <a:pt x="720090" y="0"/>
                  </a:moveTo>
                  <a:lnTo>
                    <a:pt x="624840" y="252413"/>
                  </a:lnTo>
                  <a:lnTo>
                    <a:pt x="565785" y="169545"/>
                  </a:lnTo>
                  <a:cubicBezTo>
                    <a:pt x="591503" y="162878"/>
                    <a:pt x="627698" y="141923"/>
                    <a:pt x="627698" y="87630"/>
                  </a:cubicBezTo>
                  <a:cubicBezTo>
                    <a:pt x="627698" y="61913"/>
                    <a:pt x="618173" y="38100"/>
                    <a:pt x="601980" y="22860"/>
                  </a:cubicBezTo>
                  <a:cubicBezTo>
                    <a:pt x="584835" y="6668"/>
                    <a:pt x="562928" y="0"/>
                    <a:pt x="530543" y="0"/>
                  </a:cubicBezTo>
                  <a:lnTo>
                    <a:pt x="444818" y="0"/>
                  </a:lnTo>
                  <a:lnTo>
                    <a:pt x="444818" y="263843"/>
                  </a:lnTo>
                  <a:lnTo>
                    <a:pt x="500063" y="263843"/>
                  </a:lnTo>
                  <a:lnTo>
                    <a:pt x="500063" y="171450"/>
                  </a:lnTo>
                  <a:lnTo>
                    <a:pt x="565785" y="263843"/>
                  </a:lnTo>
                  <a:lnTo>
                    <a:pt x="678180" y="263843"/>
                  </a:lnTo>
                  <a:cubicBezTo>
                    <a:pt x="678180" y="263843"/>
                    <a:pt x="690563" y="231458"/>
                    <a:pt x="699135" y="209550"/>
                  </a:cubicBezTo>
                  <a:lnTo>
                    <a:pt x="785813" y="209550"/>
                  </a:lnTo>
                  <a:cubicBezTo>
                    <a:pt x="794385" y="231458"/>
                    <a:pt x="806768" y="263843"/>
                    <a:pt x="806768" y="263843"/>
                  </a:cubicBezTo>
                  <a:lnTo>
                    <a:pt x="865823" y="263843"/>
                  </a:lnTo>
                  <a:lnTo>
                    <a:pt x="765810" y="0"/>
                  </a:lnTo>
                  <a:lnTo>
                    <a:pt x="720090" y="0"/>
                  </a:lnTo>
                  <a:close/>
                  <a:moveTo>
                    <a:pt x="515303" y="125730"/>
                  </a:moveTo>
                  <a:lnTo>
                    <a:pt x="501015" y="125730"/>
                  </a:lnTo>
                  <a:lnTo>
                    <a:pt x="501015" y="52388"/>
                  </a:lnTo>
                  <a:lnTo>
                    <a:pt x="528638" y="52388"/>
                  </a:lnTo>
                  <a:cubicBezTo>
                    <a:pt x="561023" y="52388"/>
                    <a:pt x="572453" y="70485"/>
                    <a:pt x="572453" y="87630"/>
                  </a:cubicBezTo>
                  <a:cubicBezTo>
                    <a:pt x="572453" y="97155"/>
                    <a:pt x="572453" y="125730"/>
                    <a:pt x="515303" y="125730"/>
                  </a:cubicBezTo>
                  <a:moveTo>
                    <a:pt x="717233" y="158115"/>
                  </a:moveTo>
                  <a:cubicBezTo>
                    <a:pt x="726758" y="132398"/>
                    <a:pt x="738188" y="99060"/>
                    <a:pt x="741998" y="86678"/>
                  </a:cubicBezTo>
                  <a:lnTo>
                    <a:pt x="766763" y="158115"/>
                  </a:lnTo>
                  <a:lnTo>
                    <a:pt x="717233" y="158115"/>
                  </a:lnTo>
                  <a:close/>
                </a:path>
              </a:pathLst>
            </a:custGeom>
            <a:solidFill>
              <a:schemeClr val="bg1"/>
            </a:solidFill>
            <a:ln w="9525" cap="flat">
              <a:noFill/>
              <a:prstDash val="solid"/>
              <a:miter/>
            </a:ln>
          </p:spPr>
          <p:txBody>
            <a:bodyPr rtlCol="0" anchor="ctr"/>
            <a:lstStyle/>
            <a:p>
              <a:endParaRPr lang="en-US" dirty="0"/>
            </a:p>
          </p:txBody>
        </p:sp>
        <p:sp>
          <p:nvSpPr>
            <p:cNvPr id="33" name="Freeform: Shape 7">
              <a:extLst>
                <a:ext uri="{FF2B5EF4-FFF2-40B4-BE49-F238E27FC236}">
                  <a16:creationId xmlns:a16="http://schemas.microsoft.com/office/drawing/2014/main" id="{7F455D7E-EF23-914F-B8A4-D09585666029}"/>
                </a:ext>
              </a:extLst>
            </p:cNvPr>
            <p:cNvSpPr/>
            <p:nvPr/>
          </p:nvSpPr>
          <p:spPr>
            <a:xfrm>
              <a:off x="6156886" y="1766793"/>
              <a:ext cx="151447" cy="262890"/>
            </a:xfrm>
            <a:custGeom>
              <a:avLst/>
              <a:gdLst>
                <a:gd name="connsiteX0" fmla="*/ 151448 w 151447"/>
                <a:gd name="connsiteY0" fmla="*/ 52388 h 262890"/>
                <a:gd name="connsiteX1" fmla="*/ 151448 w 151447"/>
                <a:gd name="connsiteY1" fmla="*/ 0 h 262890"/>
                <a:gd name="connsiteX2" fmla="*/ 0 w 151447"/>
                <a:gd name="connsiteY2" fmla="*/ 0 h 262890"/>
                <a:gd name="connsiteX3" fmla="*/ 0 w 151447"/>
                <a:gd name="connsiteY3" fmla="*/ 262890 h 262890"/>
                <a:gd name="connsiteX4" fmla="*/ 151448 w 151447"/>
                <a:gd name="connsiteY4" fmla="*/ 262890 h 262890"/>
                <a:gd name="connsiteX5" fmla="*/ 151448 w 151447"/>
                <a:gd name="connsiteY5" fmla="*/ 210503 h 262890"/>
                <a:gd name="connsiteX6" fmla="*/ 55245 w 151447"/>
                <a:gd name="connsiteY6" fmla="*/ 210503 h 262890"/>
                <a:gd name="connsiteX7" fmla="*/ 55245 w 151447"/>
                <a:gd name="connsiteY7" fmla="*/ 157163 h 262890"/>
                <a:gd name="connsiteX8" fmla="*/ 151448 w 151447"/>
                <a:gd name="connsiteY8" fmla="*/ 157163 h 262890"/>
                <a:gd name="connsiteX9" fmla="*/ 151448 w 151447"/>
                <a:gd name="connsiteY9" fmla="*/ 103823 h 262890"/>
                <a:gd name="connsiteX10" fmla="*/ 55245 w 151447"/>
                <a:gd name="connsiteY10" fmla="*/ 103823 h 262890"/>
                <a:gd name="connsiteX11" fmla="*/ 55245 w 151447"/>
                <a:gd name="connsiteY11" fmla="*/ 52388 h 262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1447" h="262890">
                  <a:moveTo>
                    <a:pt x="151448" y="52388"/>
                  </a:moveTo>
                  <a:lnTo>
                    <a:pt x="151448" y="0"/>
                  </a:lnTo>
                  <a:lnTo>
                    <a:pt x="0" y="0"/>
                  </a:lnTo>
                  <a:lnTo>
                    <a:pt x="0" y="262890"/>
                  </a:lnTo>
                  <a:lnTo>
                    <a:pt x="151448" y="262890"/>
                  </a:lnTo>
                  <a:lnTo>
                    <a:pt x="151448" y="210503"/>
                  </a:lnTo>
                  <a:lnTo>
                    <a:pt x="55245" y="210503"/>
                  </a:lnTo>
                  <a:lnTo>
                    <a:pt x="55245" y="157163"/>
                  </a:lnTo>
                  <a:lnTo>
                    <a:pt x="151448" y="157163"/>
                  </a:lnTo>
                  <a:lnTo>
                    <a:pt x="151448" y="103823"/>
                  </a:lnTo>
                  <a:lnTo>
                    <a:pt x="55245" y="103823"/>
                  </a:lnTo>
                  <a:lnTo>
                    <a:pt x="55245" y="52388"/>
                  </a:lnTo>
                  <a:close/>
                </a:path>
              </a:pathLst>
            </a:custGeom>
            <a:solidFill>
              <a:schemeClr val="bg1"/>
            </a:solidFill>
            <a:ln w="9525" cap="flat">
              <a:noFill/>
              <a:prstDash val="solid"/>
              <a:miter/>
            </a:ln>
          </p:spPr>
          <p:txBody>
            <a:bodyPr rtlCol="0" anchor="ctr"/>
            <a:lstStyle/>
            <a:p>
              <a:endParaRPr lang="en-US"/>
            </a:p>
          </p:txBody>
        </p:sp>
        <p:sp>
          <p:nvSpPr>
            <p:cNvPr id="34" name="Freeform: Shape 8">
              <a:extLst>
                <a:ext uri="{FF2B5EF4-FFF2-40B4-BE49-F238E27FC236}">
                  <a16:creationId xmlns:a16="http://schemas.microsoft.com/office/drawing/2014/main" id="{D98FFCAD-0765-C244-A7B8-6130DD5F8FE6}"/>
                </a:ext>
              </a:extLst>
            </p:cNvPr>
            <p:cNvSpPr/>
            <p:nvPr/>
          </p:nvSpPr>
          <p:spPr>
            <a:xfrm>
              <a:off x="5334879" y="1762031"/>
              <a:ext cx="263842" cy="272415"/>
            </a:xfrm>
            <a:custGeom>
              <a:avLst/>
              <a:gdLst>
                <a:gd name="connsiteX0" fmla="*/ 135255 w 263842"/>
                <a:gd name="connsiteY0" fmla="*/ 52388 h 272415"/>
                <a:gd name="connsiteX1" fmla="*/ 195263 w 263842"/>
                <a:gd name="connsiteY1" fmla="*/ 82868 h 272415"/>
                <a:gd name="connsiteX2" fmla="*/ 199073 w 263842"/>
                <a:gd name="connsiteY2" fmla="*/ 86678 h 272415"/>
                <a:gd name="connsiteX3" fmla="*/ 203835 w 263842"/>
                <a:gd name="connsiteY3" fmla="*/ 86678 h 272415"/>
                <a:gd name="connsiteX4" fmla="*/ 263842 w 263842"/>
                <a:gd name="connsiteY4" fmla="*/ 86678 h 272415"/>
                <a:gd name="connsiteX5" fmla="*/ 255270 w 263842"/>
                <a:gd name="connsiteY5" fmla="*/ 71438 h 272415"/>
                <a:gd name="connsiteX6" fmla="*/ 215265 w 263842"/>
                <a:gd name="connsiteY6" fmla="*/ 25718 h 272415"/>
                <a:gd name="connsiteX7" fmla="*/ 135255 w 263842"/>
                <a:gd name="connsiteY7" fmla="*/ 0 h 272415"/>
                <a:gd name="connsiteX8" fmla="*/ 0 w 263842"/>
                <a:gd name="connsiteY8" fmla="*/ 135255 h 272415"/>
                <a:gd name="connsiteX9" fmla="*/ 135255 w 263842"/>
                <a:gd name="connsiteY9" fmla="*/ 272415 h 272415"/>
                <a:gd name="connsiteX10" fmla="*/ 254317 w 263842"/>
                <a:gd name="connsiteY10" fmla="*/ 202883 h 272415"/>
                <a:gd name="connsiteX11" fmla="*/ 262890 w 263842"/>
                <a:gd name="connsiteY11" fmla="*/ 187643 h 272415"/>
                <a:gd name="connsiteX12" fmla="*/ 197167 w 263842"/>
                <a:gd name="connsiteY12" fmla="*/ 187643 h 272415"/>
                <a:gd name="connsiteX13" fmla="*/ 194310 w 263842"/>
                <a:gd name="connsiteY13" fmla="*/ 191453 h 272415"/>
                <a:gd name="connsiteX14" fmla="*/ 135255 w 263842"/>
                <a:gd name="connsiteY14" fmla="*/ 220028 h 272415"/>
                <a:gd name="connsiteX15" fmla="*/ 55245 w 263842"/>
                <a:gd name="connsiteY15" fmla="*/ 135255 h 272415"/>
                <a:gd name="connsiteX16" fmla="*/ 135255 w 263842"/>
                <a:gd name="connsiteY16" fmla="*/ 52388 h 272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63842" h="272415">
                  <a:moveTo>
                    <a:pt x="135255" y="52388"/>
                  </a:moveTo>
                  <a:cubicBezTo>
                    <a:pt x="169545" y="52388"/>
                    <a:pt x="188595" y="74295"/>
                    <a:pt x="195263" y="82868"/>
                  </a:cubicBezTo>
                  <a:lnTo>
                    <a:pt x="199073" y="86678"/>
                  </a:lnTo>
                  <a:lnTo>
                    <a:pt x="203835" y="86678"/>
                  </a:lnTo>
                  <a:lnTo>
                    <a:pt x="263842" y="86678"/>
                  </a:lnTo>
                  <a:lnTo>
                    <a:pt x="255270" y="71438"/>
                  </a:lnTo>
                  <a:cubicBezTo>
                    <a:pt x="248602" y="60008"/>
                    <a:pt x="239077" y="42863"/>
                    <a:pt x="215265" y="25718"/>
                  </a:cubicBezTo>
                  <a:cubicBezTo>
                    <a:pt x="183832" y="2858"/>
                    <a:pt x="148590" y="0"/>
                    <a:pt x="135255" y="0"/>
                  </a:cubicBezTo>
                  <a:cubicBezTo>
                    <a:pt x="60960" y="0"/>
                    <a:pt x="0" y="60960"/>
                    <a:pt x="0" y="135255"/>
                  </a:cubicBezTo>
                  <a:cubicBezTo>
                    <a:pt x="0" y="210503"/>
                    <a:pt x="60960" y="272415"/>
                    <a:pt x="135255" y="272415"/>
                  </a:cubicBezTo>
                  <a:cubicBezTo>
                    <a:pt x="184785" y="272415"/>
                    <a:pt x="229552" y="246698"/>
                    <a:pt x="254317" y="202883"/>
                  </a:cubicBezTo>
                  <a:lnTo>
                    <a:pt x="262890" y="187643"/>
                  </a:lnTo>
                  <a:lnTo>
                    <a:pt x="197167" y="187643"/>
                  </a:lnTo>
                  <a:lnTo>
                    <a:pt x="194310" y="191453"/>
                  </a:lnTo>
                  <a:cubicBezTo>
                    <a:pt x="179070" y="209550"/>
                    <a:pt x="157163" y="220028"/>
                    <a:pt x="135255" y="220028"/>
                  </a:cubicBezTo>
                  <a:cubicBezTo>
                    <a:pt x="92392" y="220028"/>
                    <a:pt x="55245" y="180975"/>
                    <a:pt x="55245" y="135255"/>
                  </a:cubicBezTo>
                  <a:cubicBezTo>
                    <a:pt x="54292" y="89535"/>
                    <a:pt x="90488" y="52388"/>
                    <a:pt x="135255" y="52388"/>
                  </a:cubicBezTo>
                </a:path>
              </a:pathLst>
            </a:custGeom>
            <a:solidFill>
              <a:schemeClr val="bg1"/>
            </a:solidFill>
            <a:ln w="9525" cap="flat">
              <a:noFill/>
              <a:prstDash val="solid"/>
              <a:miter/>
            </a:ln>
          </p:spPr>
          <p:txBody>
            <a:bodyPr rtlCol="0" anchor="ctr"/>
            <a:lstStyle/>
            <a:p>
              <a:endParaRPr lang="en-US"/>
            </a:p>
          </p:txBody>
        </p:sp>
        <p:sp>
          <p:nvSpPr>
            <p:cNvPr id="35" name="Freeform: Shape 9">
              <a:extLst>
                <a:ext uri="{FF2B5EF4-FFF2-40B4-BE49-F238E27FC236}">
                  <a16:creationId xmlns:a16="http://schemas.microsoft.com/office/drawing/2014/main" id="{D3215A22-C79D-4142-9B66-AF6E280BDB36}"/>
                </a:ext>
              </a:extLst>
            </p:cNvPr>
            <p:cNvSpPr/>
            <p:nvPr/>
          </p:nvSpPr>
          <p:spPr>
            <a:xfrm>
              <a:off x="5986389" y="1766793"/>
              <a:ext cx="148589" cy="262890"/>
            </a:xfrm>
            <a:custGeom>
              <a:avLst/>
              <a:gdLst>
                <a:gd name="connsiteX0" fmla="*/ 14288 w 148589"/>
                <a:gd name="connsiteY0" fmla="*/ 0 h 262890"/>
                <a:gd name="connsiteX1" fmla="*/ 0 w 148589"/>
                <a:gd name="connsiteY1" fmla="*/ 0 h 262890"/>
                <a:gd name="connsiteX2" fmla="*/ 0 w 148589"/>
                <a:gd name="connsiteY2" fmla="*/ 52388 h 262890"/>
                <a:gd name="connsiteX3" fmla="*/ 14288 w 148589"/>
                <a:gd name="connsiteY3" fmla="*/ 52388 h 262890"/>
                <a:gd name="connsiteX4" fmla="*/ 93345 w 148589"/>
                <a:gd name="connsiteY4" fmla="*/ 132398 h 262890"/>
                <a:gd name="connsiteX5" fmla="*/ 13335 w 148589"/>
                <a:gd name="connsiteY5" fmla="*/ 210503 h 262890"/>
                <a:gd name="connsiteX6" fmla="*/ 0 w 148589"/>
                <a:gd name="connsiteY6" fmla="*/ 210503 h 262890"/>
                <a:gd name="connsiteX7" fmla="*/ 0 w 148589"/>
                <a:gd name="connsiteY7" fmla="*/ 262890 h 262890"/>
                <a:gd name="connsiteX8" fmla="*/ 13335 w 148589"/>
                <a:gd name="connsiteY8" fmla="*/ 262890 h 262890"/>
                <a:gd name="connsiteX9" fmla="*/ 115252 w 148589"/>
                <a:gd name="connsiteY9" fmla="*/ 224790 h 262890"/>
                <a:gd name="connsiteX10" fmla="*/ 148590 w 148589"/>
                <a:gd name="connsiteY10" fmla="*/ 131445 h 262890"/>
                <a:gd name="connsiteX11" fmla="*/ 121920 w 148589"/>
                <a:gd name="connsiteY11" fmla="*/ 47625 h 262890"/>
                <a:gd name="connsiteX12" fmla="*/ 14288 w 148589"/>
                <a:gd name="connsiteY12" fmla="*/ 0 h 262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8589" h="262890">
                  <a:moveTo>
                    <a:pt x="14288" y="0"/>
                  </a:moveTo>
                  <a:lnTo>
                    <a:pt x="0" y="0"/>
                  </a:lnTo>
                  <a:lnTo>
                    <a:pt x="0" y="52388"/>
                  </a:lnTo>
                  <a:lnTo>
                    <a:pt x="14288" y="52388"/>
                  </a:lnTo>
                  <a:cubicBezTo>
                    <a:pt x="77152" y="52388"/>
                    <a:pt x="93345" y="102870"/>
                    <a:pt x="93345" y="132398"/>
                  </a:cubicBezTo>
                  <a:cubicBezTo>
                    <a:pt x="93345" y="202883"/>
                    <a:pt x="37147" y="210503"/>
                    <a:pt x="13335" y="210503"/>
                  </a:cubicBezTo>
                  <a:lnTo>
                    <a:pt x="0" y="210503"/>
                  </a:lnTo>
                  <a:lnTo>
                    <a:pt x="0" y="262890"/>
                  </a:lnTo>
                  <a:lnTo>
                    <a:pt x="13335" y="262890"/>
                  </a:lnTo>
                  <a:cubicBezTo>
                    <a:pt x="57150" y="262890"/>
                    <a:pt x="89535" y="250508"/>
                    <a:pt x="115252" y="224790"/>
                  </a:cubicBezTo>
                  <a:cubicBezTo>
                    <a:pt x="135255" y="204788"/>
                    <a:pt x="148590" y="167640"/>
                    <a:pt x="148590" y="131445"/>
                  </a:cubicBezTo>
                  <a:cubicBezTo>
                    <a:pt x="148590" y="102870"/>
                    <a:pt x="138113" y="71438"/>
                    <a:pt x="121920" y="47625"/>
                  </a:cubicBezTo>
                  <a:cubicBezTo>
                    <a:pt x="98108" y="16193"/>
                    <a:pt x="61913" y="0"/>
                    <a:pt x="14288" y="0"/>
                  </a:cubicBezTo>
                </a:path>
              </a:pathLst>
            </a:custGeom>
            <a:solidFill>
              <a:schemeClr val="bg1"/>
            </a:solidFill>
            <a:ln w="9525" cap="flat">
              <a:noFill/>
              <a:prstDash val="solid"/>
              <a:miter/>
            </a:ln>
          </p:spPr>
          <p:txBody>
            <a:bodyPr rtlCol="0" anchor="ctr"/>
            <a:lstStyle/>
            <a:p>
              <a:endParaRPr lang="en-US"/>
            </a:p>
          </p:txBody>
        </p:sp>
      </p:grpSp>
      <p:grpSp>
        <p:nvGrpSpPr>
          <p:cNvPr id="36" name="Group 35">
            <a:extLst>
              <a:ext uri="{FF2B5EF4-FFF2-40B4-BE49-F238E27FC236}">
                <a16:creationId xmlns:a16="http://schemas.microsoft.com/office/drawing/2014/main" id="{72FA7F9F-E063-B04D-97AF-4A0AFC3852C3}"/>
              </a:ext>
            </a:extLst>
          </p:cNvPr>
          <p:cNvGrpSpPr/>
          <p:nvPr userDrawn="1"/>
        </p:nvGrpSpPr>
        <p:grpSpPr>
          <a:xfrm>
            <a:off x="5796289" y="-63014"/>
            <a:ext cx="6422163" cy="659273"/>
            <a:chOff x="6010984" y="1289301"/>
            <a:chExt cx="6422163" cy="659273"/>
          </a:xfrm>
        </p:grpSpPr>
        <p:sp>
          <p:nvSpPr>
            <p:cNvPr id="37" name="Graphic 3">
              <a:extLst>
                <a:ext uri="{FF2B5EF4-FFF2-40B4-BE49-F238E27FC236}">
                  <a16:creationId xmlns:a16="http://schemas.microsoft.com/office/drawing/2014/main" id="{A300899D-BBD1-D847-8C2C-DF31CAA25317}"/>
                </a:ext>
              </a:extLst>
            </p:cNvPr>
            <p:cNvSpPr/>
            <p:nvPr userDrawn="1"/>
          </p:nvSpPr>
          <p:spPr>
            <a:xfrm>
              <a:off x="6010984"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38" name="Graphic 3">
              <a:extLst>
                <a:ext uri="{FF2B5EF4-FFF2-40B4-BE49-F238E27FC236}">
                  <a16:creationId xmlns:a16="http://schemas.microsoft.com/office/drawing/2014/main" id="{533045BA-644D-5647-89DD-D952BF3EEA21}"/>
                </a:ext>
              </a:extLst>
            </p:cNvPr>
            <p:cNvSpPr/>
            <p:nvPr userDrawn="1"/>
          </p:nvSpPr>
          <p:spPr>
            <a:xfrm>
              <a:off x="6936261"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39" name="Graphic 3">
              <a:extLst>
                <a:ext uri="{FF2B5EF4-FFF2-40B4-BE49-F238E27FC236}">
                  <a16:creationId xmlns:a16="http://schemas.microsoft.com/office/drawing/2014/main" id="{B3202C61-CDCF-4B4D-A07C-9A9A74FB6206}"/>
                </a:ext>
              </a:extLst>
            </p:cNvPr>
            <p:cNvSpPr/>
            <p:nvPr userDrawn="1"/>
          </p:nvSpPr>
          <p:spPr>
            <a:xfrm>
              <a:off x="7861538"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40" name="Graphic 3">
              <a:extLst>
                <a:ext uri="{FF2B5EF4-FFF2-40B4-BE49-F238E27FC236}">
                  <a16:creationId xmlns:a16="http://schemas.microsoft.com/office/drawing/2014/main" id="{A4798A8A-ACE5-E548-BA2C-F5D38D20E05D}"/>
                </a:ext>
              </a:extLst>
            </p:cNvPr>
            <p:cNvSpPr/>
            <p:nvPr userDrawn="1"/>
          </p:nvSpPr>
          <p:spPr>
            <a:xfrm>
              <a:off x="8786815"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41" name="Graphic 3">
              <a:extLst>
                <a:ext uri="{FF2B5EF4-FFF2-40B4-BE49-F238E27FC236}">
                  <a16:creationId xmlns:a16="http://schemas.microsoft.com/office/drawing/2014/main" id="{BEB1D97C-A99C-A24D-B7EB-6C2DDE91B43C}"/>
                </a:ext>
              </a:extLst>
            </p:cNvPr>
            <p:cNvSpPr/>
            <p:nvPr userDrawn="1"/>
          </p:nvSpPr>
          <p:spPr>
            <a:xfrm>
              <a:off x="971209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42" name="Graphic 3">
              <a:extLst>
                <a:ext uri="{FF2B5EF4-FFF2-40B4-BE49-F238E27FC236}">
                  <a16:creationId xmlns:a16="http://schemas.microsoft.com/office/drawing/2014/main" id="{CB329922-40EA-374A-BE92-C44A2208DA92}"/>
                </a:ext>
              </a:extLst>
            </p:cNvPr>
            <p:cNvSpPr/>
            <p:nvPr userDrawn="1"/>
          </p:nvSpPr>
          <p:spPr>
            <a:xfrm>
              <a:off x="10637369"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43" name="Graphic 3">
              <a:extLst>
                <a:ext uri="{FF2B5EF4-FFF2-40B4-BE49-F238E27FC236}">
                  <a16:creationId xmlns:a16="http://schemas.microsoft.com/office/drawing/2014/main" id="{C50357D7-0212-C247-8459-A964B018B098}"/>
                </a:ext>
              </a:extLst>
            </p:cNvPr>
            <p:cNvSpPr/>
            <p:nvPr userDrawn="1"/>
          </p:nvSpPr>
          <p:spPr>
            <a:xfrm>
              <a:off x="1156264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grpSp>
      <p:grpSp>
        <p:nvGrpSpPr>
          <p:cNvPr id="44" name="Group 43">
            <a:extLst>
              <a:ext uri="{FF2B5EF4-FFF2-40B4-BE49-F238E27FC236}">
                <a16:creationId xmlns:a16="http://schemas.microsoft.com/office/drawing/2014/main" id="{865E7801-DC43-DB4F-A237-783B41BF82AF}"/>
              </a:ext>
            </a:extLst>
          </p:cNvPr>
          <p:cNvGrpSpPr/>
          <p:nvPr userDrawn="1"/>
        </p:nvGrpSpPr>
        <p:grpSpPr>
          <a:xfrm>
            <a:off x="5796289" y="2031688"/>
            <a:ext cx="6422163" cy="659273"/>
            <a:chOff x="6010984" y="1289301"/>
            <a:chExt cx="6422163" cy="659273"/>
          </a:xfrm>
        </p:grpSpPr>
        <p:sp>
          <p:nvSpPr>
            <p:cNvPr id="45" name="Graphic 3">
              <a:extLst>
                <a:ext uri="{FF2B5EF4-FFF2-40B4-BE49-F238E27FC236}">
                  <a16:creationId xmlns:a16="http://schemas.microsoft.com/office/drawing/2014/main" id="{377E34E7-F810-C049-8CFE-CE73DF3D5D79}"/>
                </a:ext>
              </a:extLst>
            </p:cNvPr>
            <p:cNvSpPr/>
            <p:nvPr userDrawn="1"/>
          </p:nvSpPr>
          <p:spPr>
            <a:xfrm>
              <a:off x="6010984"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46" name="Graphic 3">
              <a:extLst>
                <a:ext uri="{FF2B5EF4-FFF2-40B4-BE49-F238E27FC236}">
                  <a16:creationId xmlns:a16="http://schemas.microsoft.com/office/drawing/2014/main" id="{B6F5B13A-A081-264E-8C94-E93086D22F3A}"/>
                </a:ext>
              </a:extLst>
            </p:cNvPr>
            <p:cNvSpPr/>
            <p:nvPr userDrawn="1"/>
          </p:nvSpPr>
          <p:spPr>
            <a:xfrm>
              <a:off x="6936261"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47" name="Graphic 3">
              <a:extLst>
                <a:ext uri="{FF2B5EF4-FFF2-40B4-BE49-F238E27FC236}">
                  <a16:creationId xmlns:a16="http://schemas.microsoft.com/office/drawing/2014/main" id="{E96D27DF-4E8B-D84E-95C8-CBB998A7DA98}"/>
                </a:ext>
              </a:extLst>
            </p:cNvPr>
            <p:cNvSpPr/>
            <p:nvPr userDrawn="1"/>
          </p:nvSpPr>
          <p:spPr>
            <a:xfrm>
              <a:off x="7861538"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48" name="Graphic 3">
              <a:extLst>
                <a:ext uri="{FF2B5EF4-FFF2-40B4-BE49-F238E27FC236}">
                  <a16:creationId xmlns:a16="http://schemas.microsoft.com/office/drawing/2014/main" id="{DDE28FDD-5C77-B542-8DAA-5F277BE3C6C1}"/>
                </a:ext>
              </a:extLst>
            </p:cNvPr>
            <p:cNvSpPr/>
            <p:nvPr userDrawn="1"/>
          </p:nvSpPr>
          <p:spPr>
            <a:xfrm>
              <a:off x="8786815"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49" name="Graphic 3">
              <a:extLst>
                <a:ext uri="{FF2B5EF4-FFF2-40B4-BE49-F238E27FC236}">
                  <a16:creationId xmlns:a16="http://schemas.microsoft.com/office/drawing/2014/main" id="{374AD5A9-2D50-B940-ABFF-34BADF90A712}"/>
                </a:ext>
              </a:extLst>
            </p:cNvPr>
            <p:cNvSpPr/>
            <p:nvPr userDrawn="1"/>
          </p:nvSpPr>
          <p:spPr>
            <a:xfrm>
              <a:off x="971209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50" name="Graphic 3">
              <a:extLst>
                <a:ext uri="{FF2B5EF4-FFF2-40B4-BE49-F238E27FC236}">
                  <a16:creationId xmlns:a16="http://schemas.microsoft.com/office/drawing/2014/main" id="{6AA77D4F-35DC-A543-9E9E-4FB0AE2505B7}"/>
                </a:ext>
              </a:extLst>
            </p:cNvPr>
            <p:cNvSpPr/>
            <p:nvPr userDrawn="1"/>
          </p:nvSpPr>
          <p:spPr>
            <a:xfrm>
              <a:off x="10637369"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51" name="Graphic 3">
              <a:extLst>
                <a:ext uri="{FF2B5EF4-FFF2-40B4-BE49-F238E27FC236}">
                  <a16:creationId xmlns:a16="http://schemas.microsoft.com/office/drawing/2014/main" id="{CDFE7101-EC29-C641-97AA-8FEE75FA571B}"/>
                </a:ext>
              </a:extLst>
            </p:cNvPr>
            <p:cNvSpPr/>
            <p:nvPr userDrawn="1"/>
          </p:nvSpPr>
          <p:spPr>
            <a:xfrm>
              <a:off x="1156264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grpSp>
      <p:grpSp>
        <p:nvGrpSpPr>
          <p:cNvPr id="52" name="Group 51">
            <a:extLst>
              <a:ext uri="{FF2B5EF4-FFF2-40B4-BE49-F238E27FC236}">
                <a16:creationId xmlns:a16="http://schemas.microsoft.com/office/drawing/2014/main" id="{646DFE13-541D-5D40-965C-2441CF44535B}"/>
              </a:ext>
            </a:extLst>
          </p:cNvPr>
          <p:cNvGrpSpPr/>
          <p:nvPr userDrawn="1"/>
        </p:nvGrpSpPr>
        <p:grpSpPr>
          <a:xfrm>
            <a:off x="5796289" y="1333454"/>
            <a:ext cx="6422163" cy="659273"/>
            <a:chOff x="6010984" y="1289301"/>
            <a:chExt cx="6422163" cy="659273"/>
          </a:xfrm>
        </p:grpSpPr>
        <p:sp>
          <p:nvSpPr>
            <p:cNvPr id="53" name="Graphic 3">
              <a:extLst>
                <a:ext uri="{FF2B5EF4-FFF2-40B4-BE49-F238E27FC236}">
                  <a16:creationId xmlns:a16="http://schemas.microsoft.com/office/drawing/2014/main" id="{A6E844B4-FDEB-7544-85A5-85A329886086}"/>
                </a:ext>
              </a:extLst>
            </p:cNvPr>
            <p:cNvSpPr/>
            <p:nvPr userDrawn="1"/>
          </p:nvSpPr>
          <p:spPr>
            <a:xfrm>
              <a:off x="6010984"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54" name="Graphic 3">
              <a:extLst>
                <a:ext uri="{FF2B5EF4-FFF2-40B4-BE49-F238E27FC236}">
                  <a16:creationId xmlns:a16="http://schemas.microsoft.com/office/drawing/2014/main" id="{636F3D99-94EB-3346-A492-CD1C747FF947}"/>
                </a:ext>
              </a:extLst>
            </p:cNvPr>
            <p:cNvSpPr/>
            <p:nvPr userDrawn="1"/>
          </p:nvSpPr>
          <p:spPr>
            <a:xfrm>
              <a:off x="1156264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grpSp>
      <p:grpSp>
        <p:nvGrpSpPr>
          <p:cNvPr id="55" name="Group 54">
            <a:extLst>
              <a:ext uri="{FF2B5EF4-FFF2-40B4-BE49-F238E27FC236}">
                <a16:creationId xmlns:a16="http://schemas.microsoft.com/office/drawing/2014/main" id="{BF1764B6-D104-7145-AC0C-0049D2446AAC}"/>
              </a:ext>
            </a:extLst>
          </p:cNvPr>
          <p:cNvGrpSpPr/>
          <p:nvPr userDrawn="1"/>
        </p:nvGrpSpPr>
        <p:grpSpPr>
          <a:xfrm>
            <a:off x="5796289" y="3428156"/>
            <a:ext cx="6422163" cy="659273"/>
            <a:chOff x="6010984" y="1289301"/>
            <a:chExt cx="6422163" cy="659273"/>
          </a:xfrm>
        </p:grpSpPr>
        <p:sp>
          <p:nvSpPr>
            <p:cNvPr id="56" name="Graphic 3">
              <a:extLst>
                <a:ext uri="{FF2B5EF4-FFF2-40B4-BE49-F238E27FC236}">
                  <a16:creationId xmlns:a16="http://schemas.microsoft.com/office/drawing/2014/main" id="{24FB93F2-B2F4-7F41-951A-7743F2212C4C}"/>
                </a:ext>
              </a:extLst>
            </p:cNvPr>
            <p:cNvSpPr/>
            <p:nvPr userDrawn="1"/>
          </p:nvSpPr>
          <p:spPr>
            <a:xfrm>
              <a:off x="6010984"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57" name="Graphic 3">
              <a:extLst>
                <a:ext uri="{FF2B5EF4-FFF2-40B4-BE49-F238E27FC236}">
                  <a16:creationId xmlns:a16="http://schemas.microsoft.com/office/drawing/2014/main" id="{81625D0E-85EE-7D4F-BA37-E147F02CF88F}"/>
                </a:ext>
              </a:extLst>
            </p:cNvPr>
            <p:cNvSpPr/>
            <p:nvPr userDrawn="1"/>
          </p:nvSpPr>
          <p:spPr>
            <a:xfrm>
              <a:off x="6936261"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58" name="Graphic 3">
              <a:extLst>
                <a:ext uri="{FF2B5EF4-FFF2-40B4-BE49-F238E27FC236}">
                  <a16:creationId xmlns:a16="http://schemas.microsoft.com/office/drawing/2014/main" id="{C7F45F22-8A32-CE4D-B2FF-7DAA1FE7C7A3}"/>
                </a:ext>
              </a:extLst>
            </p:cNvPr>
            <p:cNvSpPr/>
            <p:nvPr userDrawn="1"/>
          </p:nvSpPr>
          <p:spPr>
            <a:xfrm>
              <a:off x="7861538"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59" name="Graphic 3">
              <a:extLst>
                <a:ext uri="{FF2B5EF4-FFF2-40B4-BE49-F238E27FC236}">
                  <a16:creationId xmlns:a16="http://schemas.microsoft.com/office/drawing/2014/main" id="{44D2B9D3-5B07-4042-95F4-67BBE63C21E8}"/>
                </a:ext>
              </a:extLst>
            </p:cNvPr>
            <p:cNvSpPr/>
            <p:nvPr userDrawn="1"/>
          </p:nvSpPr>
          <p:spPr>
            <a:xfrm>
              <a:off x="8786815"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60" name="Graphic 3">
              <a:extLst>
                <a:ext uri="{FF2B5EF4-FFF2-40B4-BE49-F238E27FC236}">
                  <a16:creationId xmlns:a16="http://schemas.microsoft.com/office/drawing/2014/main" id="{C5AD2F23-8837-9F46-A162-4F79361F11F0}"/>
                </a:ext>
              </a:extLst>
            </p:cNvPr>
            <p:cNvSpPr/>
            <p:nvPr userDrawn="1"/>
          </p:nvSpPr>
          <p:spPr>
            <a:xfrm>
              <a:off x="971209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61" name="Graphic 3">
              <a:extLst>
                <a:ext uri="{FF2B5EF4-FFF2-40B4-BE49-F238E27FC236}">
                  <a16:creationId xmlns:a16="http://schemas.microsoft.com/office/drawing/2014/main" id="{90C6E63F-517A-4B4E-957F-452717D9EC71}"/>
                </a:ext>
              </a:extLst>
            </p:cNvPr>
            <p:cNvSpPr/>
            <p:nvPr userDrawn="1"/>
          </p:nvSpPr>
          <p:spPr>
            <a:xfrm>
              <a:off x="10637369"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62" name="Graphic 3">
              <a:extLst>
                <a:ext uri="{FF2B5EF4-FFF2-40B4-BE49-F238E27FC236}">
                  <a16:creationId xmlns:a16="http://schemas.microsoft.com/office/drawing/2014/main" id="{6FE22EB0-C832-504F-BA07-514D438714B4}"/>
                </a:ext>
              </a:extLst>
            </p:cNvPr>
            <p:cNvSpPr/>
            <p:nvPr userDrawn="1"/>
          </p:nvSpPr>
          <p:spPr>
            <a:xfrm>
              <a:off x="1156264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grpSp>
      <p:grpSp>
        <p:nvGrpSpPr>
          <p:cNvPr id="63" name="Group 62">
            <a:extLst>
              <a:ext uri="{FF2B5EF4-FFF2-40B4-BE49-F238E27FC236}">
                <a16:creationId xmlns:a16="http://schemas.microsoft.com/office/drawing/2014/main" id="{2010DFAA-8AF8-A243-810F-04CC644ED4DE}"/>
              </a:ext>
            </a:extLst>
          </p:cNvPr>
          <p:cNvGrpSpPr/>
          <p:nvPr userDrawn="1"/>
        </p:nvGrpSpPr>
        <p:grpSpPr>
          <a:xfrm>
            <a:off x="5796289" y="2729922"/>
            <a:ext cx="6422163" cy="659273"/>
            <a:chOff x="6010984" y="1289301"/>
            <a:chExt cx="6422163" cy="659273"/>
          </a:xfrm>
        </p:grpSpPr>
        <p:sp>
          <p:nvSpPr>
            <p:cNvPr id="64" name="Graphic 3">
              <a:extLst>
                <a:ext uri="{FF2B5EF4-FFF2-40B4-BE49-F238E27FC236}">
                  <a16:creationId xmlns:a16="http://schemas.microsoft.com/office/drawing/2014/main" id="{7CFF3FAD-8E2D-9C49-991D-35675617075E}"/>
                </a:ext>
              </a:extLst>
            </p:cNvPr>
            <p:cNvSpPr/>
            <p:nvPr userDrawn="1"/>
          </p:nvSpPr>
          <p:spPr>
            <a:xfrm>
              <a:off x="6010984"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65" name="Graphic 3">
              <a:extLst>
                <a:ext uri="{FF2B5EF4-FFF2-40B4-BE49-F238E27FC236}">
                  <a16:creationId xmlns:a16="http://schemas.microsoft.com/office/drawing/2014/main" id="{34FC0B3E-0689-FA4B-A96D-C7B3540FF407}"/>
                </a:ext>
              </a:extLst>
            </p:cNvPr>
            <p:cNvSpPr/>
            <p:nvPr userDrawn="1"/>
          </p:nvSpPr>
          <p:spPr>
            <a:xfrm>
              <a:off x="6936261"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66" name="Graphic 3">
              <a:extLst>
                <a:ext uri="{FF2B5EF4-FFF2-40B4-BE49-F238E27FC236}">
                  <a16:creationId xmlns:a16="http://schemas.microsoft.com/office/drawing/2014/main" id="{F80B72A3-E410-0545-A427-036F49D61DAC}"/>
                </a:ext>
              </a:extLst>
            </p:cNvPr>
            <p:cNvSpPr/>
            <p:nvPr userDrawn="1"/>
          </p:nvSpPr>
          <p:spPr>
            <a:xfrm>
              <a:off x="7861538"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67" name="Graphic 3">
              <a:extLst>
                <a:ext uri="{FF2B5EF4-FFF2-40B4-BE49-F238E27FC236}">
                  <a16:creationId xmlns:a16="http://schemas.microsoft.com/office/drawing/2014/main" id="{0184B9E5-518E-5541-8160-F240948225BC}"/>
                </a:ext>
              </a:extLst>
            </p:cNvPr>
            <p:cNvSpPr/>
            <p:nvPr userDrawn="1"/>
          </p:nvSpPr>
          <p:spPr>
            <a:xfrm>
              <a:off x="8786815"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68" name="Graphic 3">
              <a:extLst>
                <a:ext uri="{FF2B5EF4-FFF2-40B4-BE49-F238E27FC236}">
                  <a16:creationId xmlns:a16="http://schemas.microsoft.com/office/drawing/2014/main" id="{8E698C43-48B8-AF44-8C3C-40FDB2EB313F}"/>
                </a:ext>
              </a:extLst>
            </p:cNvPr>
            <p:cNvSpPr/>
            <p:nvPr userDrawn="1"/>
          </p:nvSpPr>
          <p:spPr>
            <a:xfrm>
              <a:off x="971209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69" name="Graphic 3">
              <a:extLst>
                <a:ext uri="{FF2B5EF4-FFF2-40B4-BE49-F238E27FC236}">
                  <a16:creationId xmlns:a16="http://schemas.microsoft.com/office/drawing/2014/main" id="{7C1508B1-F476-A045-9E75-26BB224F30C6}"/>
                </a:ext>
              </a:extLst>
            </p:cNvPr>
            <p:cNvSpPr/>
            <p:nvPr userDrawn="1"/>
          </p:nvSpPr>
          <p:spPr>
            <a:xfrm>
              <a:off x="10637369"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70" name="Graphic 3">
              <a:extLst>
                <a:ext uri="{FF2B5EF4-FFF2-40B4-BE49-F238E27FC236}">
                  <a16:creationId xmlns:a16="http://schemas.microsoft.com/office/drawing/2014/main" id="{C0D2FAB5-B1CD-0F46-B05D-8A24DB793801}"/>
                </a:ext>
              </a:extLst>
            </p:cNvPr>
            <p:cNvSpPr/>
            <p:nvPr userDrawn="1"/>
          </p:nvSpPr>
          <p:spPr>
            <a:xfrm>
              <a:off x="1156264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grpSp>
      <p:grpSp>
        <p:nvGrpSpPr>
          <p:cNvPr id="71" name="Group 70">
            <a:extLst>
              <a:ext uri="{FF2B5EF4-FFF2-40B4-BE49-F238E27FC236}">
                <a16:creationId xmlns:a16="http://schemas.microsoft.com/office/drawing/2014/main" id="{02FD83D1-69B1-A746-B480-1F1A49FFE744}"/>
              </a:ext>
            </a:extLst>
          </p:cNvPr>
          <p:cNvGrpSpPr/>
          <p:nvPr userDrawn="1"/>
        </p:nvGrpSpPr>
        <p:grpSpPr>
          <a:xfrm>
            <a:off x="5796289" y="4824624"/>
            <a:ext cx="6422163" cy="659273"/>
            <a:chOff x="6010984" y="1289301"/>
            <a:chExt cx="6422163" cy="659273"/>
          </a:xfrm>
        </p:grpSpPr>
        <p:sp>
          <p:nvSpPr>
            <p:cNvPr id="72" name="Graphic 3">
              <a:extLst>
                <a:ext uri="{FF2B5EF4-FFF2-40B4-BE49-F238E27FC236}">
                  <a16:creationId xmlns:a16="http://schemas.microsoft.com/office/drawing/2014/main" id="{14B68E84-4D5C-EF4B-B04E-1C0B01D4C23F}"/>
                </a:ext>
              </a:extLst>
            </p:cNvPr>
            <p:cNvSpPr/>
            <p:nvPr userDrawn="1"/>
          </p:nvSpPr>
          <p:spPr>
            <a:xfrm>
              <a:off x="6010984"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73" name="Graphic 3">
              <a:extLst>
                <a:ext uri="{FF2B5EF4-FFF2-40B4-BE49-F238E27FC236}">
                  <a16:creationId xmlns:a16="http://schemas.microsoft.com/office/drawing/2014/main" id="{3C9CE691-126D-F148-9008-FFC0F04291BD}"/>
                </a:ext>
              </a:extLst>
            </p:cNvPr>
            <p:cNvSpPr/>
            <p:nvPr userDrawn="1"/>
          </p:nvSpPr>
          <p:spPr>
            <a:xfrm>
              <a:off x="6936261"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74" name="Graphic 3">
              <a:extLst>
                <a:ext uri="{FF2B5EF4-FFF2-40B4-BE49-F238E27FC236}">
                  <a16:creationId xmlns:a16="http://schemas.microsoft.com/office/drawing/2014/main" id="{7A3E66D9-5AD6-264A-908F-89D7BB099019}"/>
                </a:ext>
              </a:extLst>
            </p:cNvPr>
            <p:cNvSpPr/>
            <p:nvPr userDrawn="1"/>
          </p:nvSpPr>
          <p:spPr>
            <a:xfrm>
              <a:off x="7861538"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75" name="Graphic 3">
              <a:extLst>
                <a:ext uri="{FF2B5EF4-FFF2-40B4-BE49-F238E27FC236}">
                  <a16:creationId xmlns:a16="http://schemas.microsoft.com/office/drawing/2014/main" id="{97CFA03E-61FA-CE41-BA20-C24963F17877}"/>
                </a:ext>
              </a:extLst>
            </p:cNvPr>
            <p:cNvSpPr/>
            <p:nvPr userDrawn="1"/>
          </p:nvSpPr>
          <p:spPr>
            <a:xfrm>
              <a:off x="8786815"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76" name="Graphic 3">
              <a:extLst>
                <a:ext uri="{FF2B5EF4-FFF2-40B4-BE49-F238E27FC236}">
                  <a16:creationId xmlns:a16="http://schemas.microsoft.com/office/drawing/2014/main" id="{01751A7D-4460-954F-8A20-277B17DFA057}"/>
                </a:ext>
              </a:extLst>
            </p:cNvPr>
            <p:cNvSpPr/>
            <p:nvPr userDrawn="1"/>
          </p:nvSpPr>
          <p:spPr>
            <a:xfrm>
              <a:off x="971209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77" name="Graphic 3">
              <a:extLst>
                <a:ext uri="{FF2B5EF4-FFF2-40B4-BE49-F238E27FC236}">
                  <a16:creationId xmlns:a16="http://schemas.microsoft.com/office/drawing/2014/main" id="{A2AFCE61-58EA-0C47-9741-80832F3FC8C1}"/>
                </a:ext>
              </a:extLst>
            </p:cNvPr>
            <p:cNvSpPr/>
            <p:nvPr userDrawn="1"/>
          </p:nvSpPr>
          <p:spPr>
            <a:xfrm>
              <a:off x="10637369"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78" name="Graphic 3">
              <a:extLst>
                <a:ext uri="{FF2B5EF4-FFF2-40B4-BE49-F238E27FC236}">
                  <a16:creationId xmlns:a16="http://schemas.microsoft.com/office/drawing/2014/main" id="{D0A9035C-283B-B747-BDF5-7C23D2FD8AB7}"/>
                </a:ext>
              </a:extLst>
            </p:cNvPr>
            <p:cNvSpPr/>
            <p:nvPr userDrawn="1"/>
          </p:nvSpPr>
          <p:spPr>
            <a:xfrm>
              <a:off x="1156264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grpSp>
      <p:grpSp>
        <p:nvGrpSpPr>
          <p:cNvPr id="79" name="Group 78">
            <a:extLst>
              <a:ext uri="{FF2B5EF4-FFF2-40B4-BE49-F238E27FC236}">
                <a16:creationId xmlns:a16="http://schemas.microsoft.com/office/drawing/2014/main" id="{D8AF3C1E-FD95-484B-9CC5-91AAE26A66AA}"/>
              </a:ext>
            </a:extLst>
          </p:cNvPr>
          <p:cNvGrpSpPr/>
          <p:nvPr userDrawn="1"/>
        </p:nvGrpSpPr>
        <p:grpSpPr>
          <a:xfrm>
            <a:off x="5796289" y="4126390"/>
            <a:ext cx="6422163" cy="659273"/>
            <a:chOff x="6010984" y="1289301"/>
            <a:chExt cx="6422163" cy="659273"/>
          </a:xfrm>
        </p:grpSpPr>
        <p:sp>
          <p:nvSpPr>
            <p:cNvPr id="80" name="Graphic 3">
              <a:extLst>
                <a:ext uri="{FF2B5EF4-FFF2-40B4-BE49-F238E27FC236}">
                  <a16:creationId xmlns:a16="http://schemas.microsoft.com/office/drawing/2014/main" id="{F293379C-8AD3-704B-B3D6-8C2265B49E04}"/>
                </a:ext>
              </a:extLst>
            </p:cNvPr>
            <p:cNvSpPr/>
            <p:nvPr userDrawn="1"/>
          </p:nvSpPr>
          <p:spPr>
            <a:xfrm>
              <a:off x="6010984"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81" name="Graphic 3">
              <a:extLst>
                <a:ext uri="{FF2B5EF4-FFF2-40B4-BE49-F238E27FC236}">
                  <a16:creationId xmlns:a16="http://schemas.microsoft.com/office/drawing/2014/main" id="{C5574802-11DB-3542-B492-67DE1C5C661B}"/>
                </a:ext>
              </a:extLst>
            </p:cNvPr>
            <p:cNvSpPr/>
            <p:nvPr userDrawn="1"/>
          </p:nvSpPr>
          <p:spPr>
            <a:xfrm>
              <a:off x="6936261"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82" name="Graphic 3">
              <a:extLst>
                <a:ext uri="{FF2B5EF4-FFF2-40B4-BE49-F238E27FC236}">
                  <a16:creationId xmlns:a16="http://schemas.microsoft.com/office/drawing/2014/main" id="{F1EB552C-AD2A-6149-B67E-47BDB565E973}"/>
                </a:ext>
              </a:extLst>
            </p:cNvPr>
            <p:cNvSpPr/>
            <p:nvPr userDrawn="1"/>
          </p:nvSpPr>
          <p:spPr>
            <a:xfrm>
              <a:off x="7861538"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83" name="Graphic 3">
              <a:extLst>
                <a:ext uri="{FF2B5EF4-FFF2-40B4-BE49-F238E27FC236}">
                  <a16:creationId xmlns:a16="http://schemas.microsoft.com/office/drawing/2014/main" id="{66B07C99-B106-5447-ADB1-EDE4022B634A}"/>
                </a:ext>
              </a:extLst>
            </p:cNvPr>
            <p:cNvSpPr/>
            <p:nvPr userDrawn="1"/>
          </p:nvSpPr>
          <p:spPr>
            <a:xfrm>
              <a:off x="8786815"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84" name="Graphic 3">
              <a:extLst>
                <a:ext uri="{FF2B5EF4-FFF2-40B4-BE49-F238E27FC236}">
                  <a16:creationId xmlns:a16="http://schemas.microsoft.com/office/drawing/2014/main" id="{45E82D8F-9E2A-EC42-BD98-D64B6612F9CB}"/>
                </a:ext>
              </a:extLst>
            </p:cNvPr>
            <p:cNvSpPr/>
            <p:nvPr userDrawn="1"/>
          </p:nvSpPr>
          <p:spPr>
            <a:xfrm>
              <a:off x="971209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85" name="Graphic 3">
              <a:extLst>
                <a:ext uri="{FF2B5EF4-FFF2-40B4-BE49-F238E27FC236}">
                  <a16:creationId xmlns:a16="http://schemas.microsoft.com/office/drawing/2014/main" id="{E694DA8A-848B-C04C-8999-99967EB90CED}"/>
                </a:ext>
              </a:extLst>
            </p:cNvPr>
            <p:cNvSpPr/>
            <p:nvPr userDrawn="1"/>
          </p:nvSpPr>
          <p:spPr>
            <a:xfrm>
              <a:off x="10637369"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86" name="Graphic 3">
              <a:extLst>
                <a:ext uri="{FF2B5EF4-FFF2-40B4-BE49-F238E27FC236}">
                  <a16:creationId xmlns:a16="http://schemas.microsoft.com/office/drawing/2014/main" id="{043F81F7-72C8-DC49-845E-BC554E229449}"/>
                </a:ext>
              </a:extLst>
            </p:cNvPr>
            <p:cNvSpPr/>
            <p:nvPr userDrawn="1"/>
          </p:nvSpPr>
          <p:spPr>
            <a:xfrm>
              <a:off x="1156264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grpSp>
      <p:grpSp>
        <p:nvGrpSpPr>
          <p:cNvPr id="87" name="Group 86">
            <a:extLst>
              <a:ext uri="{FF2B5EF4-FFF2-40B4-BE49-F238E27FC236}">
                <a16:creationId xmlns:a16="http://schemas.microsoft.com/office/drawing/2014/main" id="{574C409C-27EE-DE47-A008-316909E3AE1F}"/>
              </a:ext>
            </a:extLst>
          </p:cNvPr>
          <p:cNvGrpSpPr/>
          <p:nvPr userDrawn="1"/>
        </p:nvGrpSpPr>
        <p:grpSpPr>
          <a:xfrm>
            <a:off x="5796289" y="6221095"/>
            <a:ext cx="6422163" cy="659273"/>
            <a:chOff x="6010984" y="1289301"/>
            <a:chExt cx="6422163" cy="659273"/>
          </a:xfrm>
        </p:grpSpPr>
        <p:sp>
          <p:nvSpPr>
            <p:cNvPr id="88" name="Graphic 3">
              <a:extLst>
                <a:ext uri="{FF2B5EF4-FFF2-40B4-BE49-F238E27FC236}">
                  <a16:creationId xmlns:a16="http://schemas.microsoft.com/office/drawing/2014/main" id="{70332DDB-6EA1-9546-9E54-12473BE60216}"/>
                </a:ext>
              </a:extLst>
            </p:cNvPr>
            <p:cNvSpPr/>
            <p:nvPr userDrawn="1"/>
          </p:nvSpPr>
          <p:spPr>
            <a:xfrm>
              <a:off x="6010984"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89" name="Graphic 3">
              <a:extLst>
                <a:ext uri="{FF2B5EF4-FFF2-40B4-BE49-F238E27FC236}">
                  <a16:creationId xmlns:a16="http://schemas.microsoft.com/office/drawing/2014/main" id="{965D2A30-8A66-D546-B14F-53CA02BDC626}"/>
                </a:ext>
              </a:extLst>
            </p:cNvPr>
            <p:cNvSpPr/>
            <p:nvPr userDrawn="1"/>
          </p:nvSpPr>
          <p:spPr>
            <a:xfrm>
              <a:off x="6936261"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90" name="Graphic 3">
              <a:extLst>
                <a:ext uri="{FF2B5EF4-FFF2-40B4-BE49-F238E27FC236}">
                  <a16:creationId xmlns:a16="http://schemas.microsoft.com/office/drawing/2014/main" id="{35193DC4-340D-B348-8E8A-6A3F0E3DA288}"/>
                </a:ext>
              </a:extLst>
            </p:cNvPr>
            <p:cNvSpPr/>
            <p:nvPr userDrawn="1"/>
          </p:nvSpPr>
          <p:spPr>
            <a:xfrm>
              <a:off x="7861538"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91" name="Graphic 3">
              <a:extLst>
                <a:ext uri="{FF2B5EF4-FFF2-40B4-BE49-F238E27FC236}">
                  <a16:creationId xmlns:a16="http://schemas.microsoft.com/office/drawing/2014/main" id="{C2ED1709-A6E7-2943-BEB9-B38F1B28A0CC}"/>
                </a:ext>
              </a:extLst>
            </p:cNvPr>
            <p:cNvSpPr/>
            <p:nvPr userDrawn="1"/>
          </p:nvSpPr>
          <p:spPr>
            <a:xfrm>
              <a:off x="8786815"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92" name="Graphic 3">
              <a:extLst>
                <a:ext uri="{FF2B5EF4-FFF2-40B4-BE49-F238E27FC236}">
                  <a16:creationId xmlns:a16="http://schemas.microsoft.com/office/drawing/2014/main" id="{FFDBF77D-D942-614A-ADAA-68ABB1E944F6}"/>
                </a:ext>
              </a:extLst>
            </p:cNvPr>
            <p:cNvSpPr/>
            <p:nvPr userDrawn="1"/>
          </p:nvSpPr>
          <p:spPr>
            <a:xfrm>
              <a:off x="971209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93" name="Graphic 3">
              <a:extLst>
                <a:ext uri="{FF2B5EF4-FFF2-40B4-BE49-F238E27FC236}">
                  <a16:creationId xmlns:a16="http://schemas.microsoft.com/office/drawing/2014/main" id="{326FD707-C0DC-6F45-9CFA-1DEFCAD747B0}"/>
                </a:ext>
              </a:extLst>
            </p:cNvPr>
            <p:cNvSpPr/>
            <p:nvPr userDrawn="1"/>
          </p:nvSpPr>
          <p:spPr>
            <a:xfrm>
              <a:off x="10637369"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94" name="Graphic 3">
              <a:extLst>
                <a:ext uri="{FF2B5EF4-FFF2-40B4-BE49-F238E27FC236}">
                  <a16:creationId xmlns:a16="http://schemas.microsoft.com/office/drawing/2014/main" id="{4CBDDFF2-4FA5-7A4E-A19F-1C3B11D90520}"/>
                </a:ext>
              </a:extLst>
            </p:cNvPr>
            <p:cNvSpPr/>
            <p:nvPr userDrawn="1"/>
          </p:nvSpPr>
          <p:spPr>
            <a:xfrm>
              <a:off x="1156264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grpSp>
      <p:grpSp>
        <p:nvGrpSpPr>
          <p:cNvPr id="95" name="Group 94">
            <a:extLst>
              <a:ext uri="{FF2B5EF4-FFF2-40B4-BE49-F238E27FC236}">
                <a16:creationId xmlns:a16="http://schemas.microsoft.com/office/drawing/2014/main" id="{B13ED94E-CD34-5D46-8A32-607456388B5D}"/>
              </a:ext>
            </a:extLst>
          </p:cNvPr>
          <p:cNvGrpSpPr/>
          <p:nvPr userDrawn="1"/>
        </p:nvGrpSpPr>
        <p:grpSpPr>
          <a:xfrm>
            <a:off x="5796289" y="5522858"/>
            <a:ext cx="6422163" cy="659273"/>
            <a:chOff x="6010984" y="1289301"/>
            <a:chExt cx="6422163" cy="659273"/>
          </a:xfrm>
        </p:grpSpPr>
        <p:sp>
          <p:nvSpPr>
            <p:cNvPr id="96" name="Graphic 3">
              <a:extLst>
                <a:ext uri="{FF2B5EF4-FFF2-40B4-BE49-F238E27FC236}">
                  <a16:creationId xmlns:a16="http://schemas.microsoft.com/office/drawing/2014/main" id="{8537BEED-8246-E249-B2B9-7EE2668F1C6D}"/>
                </a:ext>
              </a:extLst>
            </p:cNvPr>
            <p:cNvSpPr/>
            <p:nvPr userDrawn="1"/>
          </p:nvSpPr>
          <p:spPr>
            <a:xfrm>
              <a:off x="6010984"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97" name="Graphic 3">
              <a:extLst>
                <a:ext uri="{FF2B5EF4-FFF2-40B4-BE49-F238E27FC236}">
                  <a16:creationId xmlns:a16="http://schemas.microsoft.com/office/drawing/2014/main" id="{297F48A3-3C74-F345-936C-881CDA94DD73}"/>
                </a:ext>
              </a:extLst>
            </p:cNvPr>
            <p:cNvSpPr/>
            <p:nvPr userDrawn="1"/>
          </p:nvSpPr>
          <p:spPr>
            <a:xfrm>
              <a:off x="6936261"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98" name="Graphic 3">
              <a:extLst>
                <a:ext uri="{FF2B5EF4-FFF2-40B4-BE49-F238E27FC236}">
                  <a16:creationId xmlns:a16="http://schemas.microsoft.com/office/drawing/2014/main" id="{2392FCDE-D281-4442-B2CE-80C18621D5CE}"/>
                </a:ext>
              </a:extLst>
            </p:cNvPr>
            <p:cNvSpPr/>
            <p:nvPr userDrawn="1"/>
          </p:nvSpPr>
          <p:spPr>
            <a:xfrm>
              <a:off x="7861538"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99" name="Graphic 3">
              <a:extLst>
                <a:ext uri="{FF2B5EF4-FFF2-40B4-BE49-F238E27FC236}">
                  <a16:creationId xmlns:a16="http://schemas.microsoft.com/office/drawing/2014/main" id="{F0AE6B3A-749D-EF47-9A6C-33C8CA95F166}"/>
                </a:ext>
              </a:extLst>
            </p:cNvPr>
            <p:cNvSpPr/>
            <p:nvPr userDrawn="1"/>
          </p:nvSpPr>
          <p:spPr>
            <a:xfrm>
              <a:off x="8786815"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00" name="Graphic 3">
              <a:extLst>
                <a:ext uri="{FF2B5EF4-FFF2-40B4-BE49-F238E27FC236}">
                  <a16:creationId xmlns:a16="http://schemas.microsoft.com/office/drawing/2014/main" id="{A80DE14D-E1B2-AC44-90E5-B9BE86AE3254}"/>
                </a:ext>
              </a:extLst>
            </p:cNvPr>
            <p:cNvSpPr/>
            <p:nvPr userDrawn="1"/>
          </p:nvSpPr>
          <p:spPr>
            <a:xfrm>
              <a:off x="971209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01" name="Graphic 3">
              <a:extLst>
                <a:ext uri="{FF2B5EF4-FFF2-40B4-BE49-F238E27FC236}">
                  <a16:creationId xmlns:a16="http://schemas.microsoft.com/office/drawing/2014/main" id="{9ED0F4E8-26C5-1846-B97B-48EC957A5F7B}"/>
                </a:ext>
              </a:extLst>
            </p:cNvPr>
            <p:cNvSpPr/>
            <p:nvPr userDrawn="1"/>
          </p:nvSpPr>
          <p:spPr>
            <a:xfrm>
              <a:off x="10637369"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02" name="Graphic 3">
              <a:extLst>
                <a:ext uri="{FF2B5EF4-FFF2-40B4-BE49-F238E27FC236}">
                  <a16:creationId xmlns:a16="http://schemas.microsoft.com/office/drawing/2014/main" id="{7947193E-DF18-C349-BC9B-68AE7CF38013}"/>
                </a:ext>
              </a:extLst>
            </p:cNvPr>
            <p:cNvSpPr/>
            <p:nvPr userDrawn="1"/>
          </p:nvSpPr>
          <p:spPr>
            <a:xfrm>
              <a:off x="1156264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grpSp>
      <p:sp>
        <p:nvSpPr>
          <p:cNvPr id="103" name="Graphic 3">
            <a:extLst>
              <a:ext uri="{FF2B5EF4-FFF2-40B4-BE49-F238E27FC236}">
                <a16:creationId xmlns:a16="http://schemas.microsoft.com/office/drawing/2014/main" id="{501C3BC2-52A9-AF41-BC54-3AB200970408}"/>
              </a:ext>
            </a:extLst>
          </p:cNvPr>
          <p:cNvSpPr/>
          <p:nvPr userDrawn="1"/>
        </p:nvSpPr>
        <p:spPr>
          <a:xfrm>
            <a:off x="9827924" y="5569180"/>
            <a:ext cx="2418136" cy="1831364"/>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2"/>
          </a:solidFill>
          <a:ln w="9525" cap="flat">
            <a:noFill/>
            <a:prstDash val="solid"/>
            <a:miter/>
          </a:ln>
        </p:spPr>
        <p:txBody>
          <a:bodyPr rtlCol="0" anchor="ctr"/>
          <a:lstStyle/>
          <a:p>
            <a:endParaRPr lang="en-US" dirty="0"/>
          </a:p>
        </p:txBody>
      </p:sp>
      <p:sp>
        <p:nvSpPr>
          <p:cNvPr id="104" name="Graphic 3">
            <a:extLst>
              <a:ext uri="{FF2B5EF4-FFF2-40B4-BE49-F238E27FC236}">
                <a16:creationId xmlns:a16="http://schemas.microsoft.com/office/drawing/2014/main" id="{B21300F6-E5E0-C742-AACF-579CAF04611C}"/>
              </a:ext>
            </a:extLst>
          </p:cNvPr>
          <p:cNvSpPr/>
          <p:nvPr userDrawn="1"/>
        </p:nvSpPr>
        <p:spPr>
          <a:xfrm>
            <a:off x="9827924" y="3579915"/>
            <a:ext cx="2418136" cy="1831364"/>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2"/>
          </a:solidFill>
          <a:ln w="9525" cap="flat">
            <a:noFill/>
            <a:prstDash val="solid"/>
            <a:miter/>
          </a:ln>
        </p:spPr>
        <p:txBody>
          <a:bodyPr rtlCol="0" anchor="ctr"/>
          <a:lstStyle/>
          <a:p>
            <a:endParaRPr lang="en-US" dirty="0"/>
          </a:p>
        </p:txBody>
      </p:sp>
      <p:sp>
        <p:nvSpPr>
          <p:cNvPr id="105" name="Graphic 3">
            <a:extLst>
              <a:ext uri="{FF2B5EF4-FFF2-40B4-BE49-F238E27FC236}">
                <a16:creationId xmlns:a16="http://schemas.microsoft.com/office/drawing/2014/main" id="{A462BB0F-3173-6C4D-8B27-E950113C19A4}"/>
              </a:ext>
            </a:extLst>
          </p:cNvPr>
          <p:cNvSpPr/>
          <p:nvPr userDrawn="1"/>
        </p:nvSpPr>
        <p:spPr>
          <a:xfrm>
            <a:off x="7248116" y="5569180"/>
            <a:ext cx="2418136" cy="1831364"/>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2"/>
          </a:solidFill>
          <a:ln w="9525" cap="flat">
            <a:noFill/>
            <a:prstDash val="solid"/>
            <a:miter/>
          </a:ln>
        </p:spPr>
        <p:txBody>
          <a:bodyPr rtlCol="0" anchor="ctr"/>
          <a:lstStyle/>
          <a:p>
            <a:endParaRPr lang="en-US" dirty="0"/>
          </a:p>
        </p:txBody>
      </p:sp>
      <p:sp>
        <p:nvSpPr>
          <p:cNvPr id="106" name="Graphic 3">
            <a:extLst>
              <a:ext uri="{FF2B5EF4-FFF2-40B4-BE49-F238E27FC236}">
                <a16:creationId xmlns:a16="http://schemas.microsoft.com/office/drawing/2014/main" id="{E60A8367-A4F5-9D43-AEE0-A1838B15073D}"/>
              </a:ext>
            </a:extLst>
          </p:cNvPr>
          <p:cNvSpPr/>
          <p:nvPr userDrawn="1"/>
        </p:nvSpPr>
        <p:spPr>
          <a:xfrm>
            <a:off x="7248116" y="3579915"/>
            <a:ext cx="2418136" cy="1831364"/>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2"/>
          </a:solidFill>
          <a:ln w="9525" cap="flat">
            <a:noFill/>
            <a:prstDash val="solid"/>
            <a:miter/>
          </a:ln>
        </p:spPr>
        <p:txBody>
          <a:bodyPr rtlCol="0" anchor="ctr"/>
          <a:lstStyle/>
          <a:p>
            <a:endParaRPr lang="en-US" dirty="0"/>
          </a:p>
        </p:txBody>
      </p:sp>
      <p:sp>
        <p:nvSpPr>
          <p:cNvPr id="19" name="Footer Placeholder 1">
            <a:extLst>
              <a:ext uri="{FF2B5EF4-FFF2-40B4-BE49-F238E27FC236}">
                <a16:creationId xmlns:a16="http://schemas.microsoft.com/office/drawing/2014/main" id="{90B06543-8E2E-704C-AAD8-F61C5C0C5857}"/>
              </a:ext>
            </a:extLst>
          </p:cNvPr>
          <p:cNvSpPr>
            <a:spLocks noGrp="1"/>
          </p:cNvSpPr>
          <p:nvPr>
            <p:ph type="ftr" sz="quarter" idx="11"/>
          </p:nvPr>
        </p:nvSpPr>
        <p:spPr>
          <a:xfrm>
            <a:off x="339437" y="6477000"/>
            <a:ext cx="3740727" cy="365125"/>
          </a:xfrm>
        </p:spPr>
        <p:txBody>
          <a:bodyPr/>
          <a:lstStyle/>
          <a:p>
            <a:r>
              <a:rPr lang="en-US"/>
              <a:t>© Veracode, Inc. 2021 Confidential</a:t>
            </a:r>
            <a:endParaRPr lang="en-US" dirty="0"/>
          </a:p>
        </p:txBody>
      </p:sp>
      <p:sp>
        <p:nvSpPr>
          <p:cNvPr id="20" name="Slide Number Placeholder 2">
            <a:extLst>
              <a:ext uri="{FF2B5EF4-FFF2-40B4-BE49-F238E27FC236}">
                <a16:creationId xmlns:a16="http://schemas.microsoft.com/office/drawing/2014/main" id="{31339E37-2EB5-7142-9750-7489469F24BE}"/>
              </a:ext>
            </a:extLst>
          </p:cNvPr>
          <p:cNvSpPr>
            <a:spLocks noGrp="1"/>
          </p:cNvSpPr>
          <p:nvPr>
            <p:ph type="sldNum" sz="quarter" idx="12"/>
          </p:nvPr>
        </p:nvSpPr>
        <p:spPr>
          <a:xfrm>
            <a:off x="-252150" y="6477000"/>
            <a:ext cx="656700" cy="365125"/>
          </a:xfrm>
        </p:spPr>
        <p:txBody>
          <a:bodyPr/>
          <a:lstStyle/>
          <a:p>
            <a:fld id="{1B0079F3-B43C-DF46-A9D2-56A8C5414A96}" type="slidenum">
              <a:rPr lang="en-US" smtClean="0"/>
              <a:pPr/>
              <a:t>‹#›</a:t>
            </a:fld>
            <a:endParaRPr lang="en-US" dirty="0"/>
          </a:p>
        </p:txBody>
      </p:sp>
      <p:sp>
        <p:nvSpPr>
          <p:cNvPr id="21" name="Text Placeholder 4">
            <a:extLst>
              <a:ext uri="{FF2B5EF4-FFF2-40B4-BE49-F238E27FC236}">
                <a16:creationId xmlns:a16="http://schemas.microsoft.com/office/drawing/2014/main" id="{85EC4F40-79BD-3E4D-BFA9-F05A2A563298}"/>
              </a:ext>
            </a:extLst>
          </p:cNvPr>
          <p:cNvSpPr>
            <a:spLocks noGrp="1"/>
          </p:cNvSpPr>
          <p:nvPr>
            <p:ph type="body" sz="quarter" idx="13" hasCustomPrompt="1"/>
          </p:nvPr>
        </p:nvSpPr>
        <p:spPr>
          <a:xfrm>
            <a:off x="413946" y="5269888"/>
            <a:ext cx="4546130" cy="519907"/>
          </a:xfrm>
          <a:prstGeom prst="rect">
            <a:avLst/>
          </a:prstGeom>
          <a:noFill/>
        </p:spPr>
        <p:txBody>
          <a:bodyPr lIns="0" tIns="0" rIns="0" bIns="91440" anchor="ctr"/>
          <a:lstStyle>
            <a:lvl1pPr marL="0" indent="0" algn="l">
              <a:lnSpc>
                <a:spcPct val="95000"/>
              </a:lnSpc>
              <a:spcBef>
                <a:spcPts val="800"/>
              </a:spcBef>
              <a:buFontTx/>
              <a:buNone/>
              <a:defRPr sz="2000" b="0" spc="0">
                <a:solidFill>
                  <a:srgbClr val="05B3E6"/>
                </a:solidFill>
                <a:latin typeface="Courier" pitchFamily="2"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err="1"/>
              <a:t>xx.xx.xx</a:t>
            </a:r>
            <a:endParaRPr lang="en-US" dirty="0"/>
          </a:p>
        </p:txBody>
      </p:sp>
      <p:sp>
        <p:nvSpPr>
          <p:cNvPr id="22" name="TextBox 21">
            <a:extLst>
              <a:ext uri="{FF2B5EF4-FFF2-40B4-BE49-F238E27FC236}">
                <a16:creationId xmlns:a16="http://schemas.microsoft.com/office/drawing/2014/main" id="{D7E61EB1-2797-774D-9FE2-82E5CAB5F951}"/>
              </a:ext>
            </a:extLst>
          </p:cNvPr>
          <p:cNvSpPr txBox="1"/>
          <p:nvPr userDrawn="1"/>
        </p:nvSpPr>
        <p:spPr bwMode="auto">
          <a:xfrm>
            <a:off x="2937164" y="7897091"/>
            <a:ext cx="0" cy="0"/>
          </a:xfrm>
          <a:prstGeom prst="rect">
            <a:avLst/>
          </a:prstGeom>
          <a:noFill/>
          <a:ln w="12700" cap="sq" algn="ctr">
            <a:noFill/>
            <a:miter lim="800000"/>
            <a:headEnd/>
            <a:tailEnd/>
          </a:ln>
          <a:effectLst/>
        </p:spPr>
        <p:txBody>
          <a:bodyPr wrap="none" rtlCol="0" anchor="ctr" anchorCtr="0">
            <a:noAutofit/>
          </a:bodyPr>
          <a:lstStyle/>
          <a:p>
            <a:pPr>
              <a:lnSpc>
                <a:spcPct val="95000"/>
              </a:lnSpc>
              <a:spcBef>
                <a:spcPts val="600"/>
              </a:spcBef>
            </a:pPr>
            <a:endParaRPr lang="en-US" sz="2000" dirty="0" err="1">
              <a:solidFill>
                <a:schemeClr val="accent1"/>
              </a:solidFill>
              <a:latin typeface="+mn-lt"/>
            </a:endParaRPr>
          </a:p>
        </p:txBody>
      </p:sp>
      <p:sp>
        <p:nvSpPr>
          <p:cNvPr id="12" name="Title 1">
            <a:extLst>
              <a:ext uri="{FF2B5EF4-FFF2-40B4-BE49-F238E27FC236}">
                <a16:creationId xmlns:a16="http://schemas.microsoft.com/office/drawing/2014/main" id="{3A5C4AF9-BBD3-8043-B320-3481A90ADDC6}"/>
              </a:ext>
            </a:extLst>
          </p:cNvPr>
          <p:cNvSpPr>
            <a:spLocks noGrp="1"/>
          </p:cNvSpPr>
          <p:nvPr>
            <p:ph type="title" hasCustomPrompt="1"/>
          </p:nvPr>
        </p:nvSpPr>
        <p:spPr>
          <a:xfrm>
            <a:off x="418121" y="2734552"/>
            <a:ext cx="6692708" cy="1482989"/>
          </a:xfrm>
          <a:prstGeom prst="rect">
            <a:avLst/>
          </a:prstGeom>
          <a:effectLst/>
        </p:spPr>
        <p:txBody>
          <a:bodyPr lIns="0" tIns="0" rIns="0" anchor="t" anchorCtr="0"/>
          <a:lstStyle>
            <a:lvl1pPr algn="l">
              <a:lnSpc>
                <a:spcPct val="95000"/>
              </a:lnSpc>
              <a:defRPr sz="5400" b="0">
                <a:solidFill>
                  <a:schemeClr val="bg1"/>
                </a:solidFill>
                <a:latin typeface="Trebuchet MS" panose="020B0703020202090204" pitchFamily="34" charset="0"/>
              </a:defRPr>
            </a:lvl1pPr>
          </a:lstStyle>
          <a:p>
            <a:r>
              <a:rPr lang="en-US" dirty="0"/>
              <a:t>Click to edit </a:t>
            </a:r>
            <a:br>
              <a:rPr lang="en-US" dirty="0"/>
            </a:br>
            <a:r>
              <a:rPr lang="en-US" dirty="0"/>
              <a:t>master</a:t>
            </a:r>
          </a:p>
        </p:txBody>
      </p:sp>
      <p:sp>
        <p:nvSpPr>
          <p:cNvPr id="11" name="Text Placeholder 6">
            <a:extLst>
              <a:ext uri="{FF2B5EF4-FFF2-40B4-BE49-F238E27FC236}">
                <a16:creationId xmlns:a16="http://schemas.microsoft.com/office/drawing/2014/main" id="{CAF487E2-6250-314F-88E3-CBA76B42C8C3}"/>
              </a:ext>
            </a:extLst>
          </p:cNvPr>
          <p:cNvSpPr>
            <a:spLocks noGrp="1"/>
          </p:cNvSpPr>
          <p:nvPr>
            <p:ph type="body" sz="quarter" idx="14" hasCustomPrompt="1"/>
          </p:nvPr>
        </p:nvSpPr>
        <p:spPr>
          <a:xfrm>
            <a:off x="413946" y="4378305"/>
            <a:ext cx="3236874" cy="730819"/>
          </a:xfrm>
          <a:prstGeom prst="rect">
            <a:avLst/>
          </a:prstGeom>
        </p:spPr>
        <p:txBody>
          <a:bodyPr lIns="0">
            <a:spAutoFit/>
          </a:bodyPr>
          <a:lstStyle>
            <a:lvl1pPr marL="0" indent="0">
              <a:buNone/>
              <a:defRPr sz="3000">
                <a:solidFill>
                  <a:schemeClr val="bg2"/>
                </a:solidFill>
                <a:latin typeface="+mj-lt"/>
              </a:defRPr>
            </a:lvl1pPr>
            <a:lvl2pPr marL="533280" indent="0">
              <a:buNone/>
              <a:defRPr sz="3000">
                <a:solidFill>
                  <a:schemeClr val="bg1"/>
                </a:solidFill>
                <a:latin typeface="+mj-lt"/>
              </a:defRPr>
            </a:lvl2pPr>
            <a:lvl3pPr marL="1066561" indent="0">
              <a:buNone/>
              <a:defRPr sz="3000">
                <a:solidFill>
                  <a:schemeClr val="bg1"/>
                </a:solidFill>
                <a:latin typeface="+mj-lt"/>
              </a:defRPr>
            </a:lvl3pPr>
            <a:lvl4pPr marL="1523657" indent="0">
              <a:buNone/>
              <a:defRPr sz="3000">
                <a:solidFill>
                  <a:schemeClr val="bg1"/>
                </a:solidFill>
                <a:latin typeface="+mj-lt"/>
              </a:defRPr>
            </a:lvl4pPr>
            <a:lvl5pPr marL="0" indent="0">
              <a:buFont typeface="Arial" panose="020B0604020202020204" pitchFamily="34" charset="0"/>
              <a:buNone/>
              <a:defRPr sz="3000">
                <a:solidFill>
                  <a:schemeClr val="bg1"/>
                </a:solidFill>
                <a:latin typeface="+mj-lt"/>
              </a:defRPr>
            </a:lvl5pPr>
          </a:lstStyle>
          <a:p>
            <a:pPr lvl="0"/>
            <a:r>
              <a:rPr lang="en-US" dirty="0"/>
              <a:t>Click to edit text</a:t>
            </a:r>
          </a:p>
        </p:txBody>
      </p:sp>
      <p:sp>
        <p:nvSpPr>
          <p:cNvPr id="14" name="TextBox 13">
            <a:extLst>
              <a:ext uri="{FF2B5EF4-FFF2-40B4-BE49-F238E27FC236}">
                <a16:creationId xmlns:a16="http://schemas.microsoft.com/office/drawing/2014/main" id="{E71E4598-9E88-544B-A31C-E51EB5744ADD}"/>
              </a:ext>
            </a:extLst>
          </p:cNvPr>
          <p:cNvSpPr txBox="1"/>
          <p:nvPr userDrawn="1"/>
        </p:nvSpPr>
        <p:spPr bwMode="auto">
          <a:xfrm>
            <a:off x="413579" y="1653823"/>
            <a:ext cx="5358245" cy="1312667"/>
          </a:xfrm>
          <a:prstGeom prst="rect">
            <a:avLst/>
          </a:prstGeom>
          <a:noFill/>
          <a:ln w="12700" cap="sq" algn="ctr">
            <a:noFill/>
            <a:miter lim="800000"/>
            <a:headEnd/>
            <a:tailEnd/>
          </a:ln>
          <a:effectLst/>
        </p:spPr>
        <p:txBody>
          <a:bodyPr wrap="square" lIns="0" tIns="0" rIns="0" bIns="0" rtlCol="0" anchor="ctr" anchorCtr="0">
            <a:spAutoFit/>
          </a:bodyPr>
          <a:lstStyle/>
          <a:p>
            <a:pPr marL="0" marR="0" lvl="0" indent="0" algn="l" defTabSz="914400" rtl="0" eaLnBrk="1" fontAlgn="base" latinLnBrk="0" hangingPunct="1">
              <a:lnSpc>
                <a:spcPct val="95000"/>
              </a:lnSpc>
              <a:spcBef>
                <a:spcPts val="600"/>
              </a:spcBef>
              <a:spcAft>
                <a:spcPct val="0"/>
              </a:spcAft>
              <a:buClrTx/>
              <a:buSzTx/>
              <a:buFontTx/>
              <a:buNone/>
              <a:tabLst/>
              <a:defRPr/>
            </a:pPr>
            <a:r>
              <a:rPr lang="en-US" sz="2000" baseline="0" dirty="0">
                <a:solidFill>
                  <a:srgbClr val="05B3E6"/>
                </a:solidFill>
                <a:latin typeface="Courier" pitchFamily="2" charset="0"/>
              </a:rPr>
              <a:t>for line in </a:t>
            </a:r>
            <a:r>
              <a:rPr lang="en-US" sz="2000" baseline="0" dirty="0" err="1">
                <a:solidFill>
                  <a:srgbClr val="05B3E6"/>
                </a:solidFill>
                <a:latin typeface="Courier" pitchFamily="2" charset="0"/>
              </a:rPr>
              <a:t>future.readlines</a:t>
            </a:r>
            <a:r>
              <a:rPr lang="en-US" sz="2000" baseline="0" dirty="0">
                <a:solidFill>
                  <a:srgbClr val="05B3E6"/>
                </a:solidFill>
                <a:latin typeface="Courier" pitchFamily="2" charset="0"/>
              </a:rPr>
              <a:t>():</a:t>
            </a:r>
          </a:p>
          <a:p>
            <a:pPr marL="0" marR="0" lvl="0" indent="0" algn="l" defTabSz="914400" rtl="0" eaLnBrk="1" fontAlgn="base" latinLnBrk="0" hangingPunct="1">
              <a:lnSpc>
                <a:spcPct val="95000"/>
              </a:lnSpc>
              <a:spcBef>
                <a:spcPts val="600"/>
              </a:spcBef>
              <a:spcAft>
                <a:spcPct val="0"/>
              </a:spcAft>
              <a:buClrTx/>
              <a:buSzTx/>
              <a:buFontTx/>
              <a:buNone/>
              <a:tabLst/>
              <a:defRPr/>
            </a:pPr>
            <a:r>
              <a:rPr lang="en-US" sz="2000" baseline="0" dirty="0">
                <a:solidFill>
                  <a:srgbClr val="05B3E6"/>
                </a:solidFill>
                <a:latin typeface="Courier" pitchFamily="2" charset="0"/>
              </a:rPr>
              <a:t>    </a:t>
            </a:r>
            <a:r>
              <a:rPr lang="en-US" sz="2000" baseline="0" dirty="0" err="1">
                <a:solidFill>
                  <a:srgbClr val="05B3E6"/>
                </a:solidFill>
                <a:latin typeface="Courier" pitchFamily="2" charset="0"/>
              </a:rPr>
              <a:t>line.secure</a:t>
            </a:r>
            <a:r>
              <a:rPr lang="en-US" sz="2000" baseline="0" dirty="0">
                <a:solidFill>
                  <a:srgbClr val="05B3E6"/>
                </a:solidFill>
                <a:latin typeface="Courier" pitchFamily="2" charset="0"/>
              </a:rPr>
              <a:t>()</a:t>
            </a:r>
          </a:p>
          <a:p>
            <a:pPr marL="0" marR="0" lvl="0" indent="0" algn="l" defTabSz="914400" rtl="0" eaLnBrk="1" fontAlgn="base" latinLnBrk="0" hangingPunct="1">
              <a:lnSpc>
                <a:spcPct val="95000"/>
              </a:lnSpc>
              <a:spcBef>
                <a:spcPts val="600"/>
              </a:spcBef>
              <a:spcAft>
                <a:spcPct val="0"/>
              </a:spcAft>
              <a:buClrTx/>
              <a:buSzTx/>
              <a:buFontTx/>
              <a:buNone/>
              <a:tabLst/>
              <a:defRPr/>
            </a:pPr>
            <a:endParaRPr lang="en-US" sz="2000" baseline="0" dirty="0">
              <a:solidFill>
                <a:srgbClr val="05B3E6"/>
              </a:solidFill>
              <a:latin typeface="Courier" pitchFamily="2" charset="0"/>
            </a:endParaRPr>
          </a:p>
          <a:p>
            <a:pPr algn="l">
              <a:lnSpc>
                <a:spcPct val="95000"/>
              </a:lnSpc>
              <a:spcBef>
                <a:spcPts val="600"/>
              </a:spcBef>
            </a:pPr>
            <a:endParaRPr lang="en-US" sz="1400" dirty="0" err="1">
              <a:solidFill>
                <a:schemeClr val="accent1"/>
              </a:solidFill>
              <a:latin typeface="Trebuchet MS" panose="020B0703020202090204" pitchFamily="34" charset="0"/>
            </a:endParaRPr>
          </a:p>
        </p:txBody>
      </p:sp>
      <p:grpSp>
        <p:nvGrpSpPr>
          <p:cNvPr id="2" name="Group 1">
            <a:extLst>
              <a:ext uri="{FF2B5EF4-FFF2-40B4-BE49-F238E27FC236}">
                <a16:creationId xmlns:a16="http://schemas.microsoft.com/office/drawing/2014/main" id="{078C35DA-0262-FD42-BE0B-06B2C391B139}"/>
              </a:ext>
            </a:extLst>
          </p:cNvPr>
          <p:cNvGrpSpPr/>
          <p:nvPr userDrawn="1"/>
        </p:nvGrpSpPr>
        <p:grpSpPr>
          <a:xfrm>
            <a:off x="-53976" y="-632059"/>
            <a:ext cx="12573002" cy="8363770"/>
            <a:chOff x="-53976" y="-632059"/>
            <a:chExt cx="12573002" cy="8363770"/>
          </a:xfrm>
        </p:grpSpPr>
        <p:sp>
          <p:nvSpPr>
            <p:cNvPr id="109" name="Rectangle 108">
              <a:extLst>
                <a:ext uri="{FF2B5EF4-FFF2-40B4-BE49-F238E27FC236}">
                  <a16:creationId xmlns:a16="http://schemas.microsoft.com/office/drawing/2014/main" id="{31095E78-3F54-0242-BF7E-9DAF01CA3298}"/>
                </a:ext>
              </a:extLst>
            </p:cNvPr>
            <p:cNvSpPr/>
            <p:nvPr userDrawn="1"/>
          </p:nvSpPr>
          <p:spPr bwMode="auto">
            <a:xfrm flipV="1">
              <a:off x="-53976" y="-632059"/>
              <a:ext cx="12573002" cy="627312"/>
            </a:xfrm>
            <a:prstGeom prst="rect">
              <a:avLst/>
            </a:prstGeom>
            <a:solidFill>
              <a:srgbClr val="ECECEC"/>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10" name="Rectangle 109">
              <a:extLst>
                <a:ext uri="{FF2B5EF4-FFF2-40B4-BE49-F238E27FC236}">
                  <a16:creationId xmlns:a16="http://schemas.microsoft.com/office/drawing/2014/main" id="{7E0DFAFB-220E-D64C-84F5-B6F645123E3C}"/>
                </a:ext>
              </a:extLst>
            </p:cNvPr>
            <p:cNvSpPr/>
            <p:nvPr userDrawn="1"/>
          </p:nvSpPr>
          <p:spPr bwMode="auto">
            <a:xfrm flipV="1">
              <a:off x="-53976" y="6867903"/>
              <a:ext cx="12573001" cy="860034"/>
            </a:xfrm>
            <a:prstGeom prst="rect">
              <a:avLst/>
            </a:prstGeom>
            <a:solidFill>
              <a:srgbClr val="ECECEC"/>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11" name="Rectangle 110">
              <a:extLst>
                <a:ext uri="{FF2B5EF4-FFF2-40B4-BE49-F238E27FC236}">
                  <a16:creationId xmlns:a16="http://schemas.microsoft.com/office/drawing/2014/main" id="{69CFCAAF-DAEB-FD41-A71E-2A879F713C5E}"/>
                </a:ext>
              </a:extLst>
            </p:cNvPr>
            <p:cNvSpPr/>
            <p:nvPr userDrawn="1"/>
          </p:nvSpPr>
          <p:spPr bwMode="auto">
            <a:xfrm>
              <a:off x="12201902" y="-380999"/>
              <a:ext cx="304800" cy="8112710"/>
            </a:xfrm>
            <a:prstGeom prst="rect">
              <a:avLst/>
            </a:prstGeom>
            <a:solidFill>
              <a:srgbClr val="ECECEC"/>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grpSp>
      <p:sp>
        <p:nvSpPr>
          <p:cNvPr id="18" name="TextBox 17">
            <a:extLst>
              <a:ext uri="{FF2B5EF4-FFF2-40B4-BE49-F238E27FC236}">
                <a16:creationId xmlns:a16="http://schemas.microsoft.com/office/drawing/2014/main" id="{249A0788-7B03-B645-9D1F-EF1FF4487DF9}"/>
              </a:ext>
            </a:extLst>
          </p:cNvPr>
          <p:cNvSpPr txBox="1"/>
          <p:nvPr userDrawn="1"/>
        </p:nvSpPr>
        <p:spPr bwMode="auto">
          <a:xfrm>
            <a:off x="12272742" y="1"/>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Cover Slide Option with title/intro line, main cover title, subhead, date, please delete subhead, title, etc. if not needed, please left justify all text</a:t>
            </a:r>
          </a:p>
        </p:txBody>
      </p:sp>
      <p:sp>
        <p:nvSpPr>
          <p:cNvPr id="13" name="TextBox 12">
            <a:extLst>
              <a:ext uri="{FF2B5EF4-FFF2-40B4-BE49-F238E27FC236}">
                <a16:creationId xmlns:a16="http://schemas.microsoft.com/office/drawing/2014/main" id="{F7DB9441-0F3F-9144-BC87-42A178D12EEF}"/>
              </a:ext>
            </a:extLst>
          </p:cNvPr>
          <p:cNvSpPr txBox="1"/>
          <p:nvPr userDrawn="1"/>
        </p:nvSpPr>
        <p:spPr bwMode="auto">
          <a:xfrm>
            <a:off x="12272742" y="1806092"/>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This options includes an intro line in Code-Mode style and can only be edited in the Master slide. This Code-Mode style should be approved by internal creative team if it changes.</a:t>
            </a:r>
          </a:p>
        </p:txBody>
      </p:sp>
    </p:spTree>
    <p:extLst>
      <p:ext uri="{BB962C8B-B14F-4D97-AF65-F5344CB8AC3E}">
        <p14:creationId xmlns:p14="http://schemas.microsoft.com/office/powerpoint/2010/main" val="4009292757"/>
      </p:ext>
    </p:extLst>
  </p:cSld>
  <p:clrMapOvr>
    <a:masterClrMapping/>
  </p:clrMapOvr>
  <p:transition>
    <p:wipe dir="r"/>
  </p:transition>
  <p:extLst>
    <p:ext uri="{DCECCB84-F9BA-43D5-87BE-67443E8EF086}">
      <p15:sldGuideLst xmlns:p15="http://schemas.microsoft.com/office/powerpoint/2012/main">
        <p15:guide id="1" orient="horz" pos="28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Slide 3">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C4C568E-4373-914B-A721-2892FAC9E40A}"/>
              </a:ext>
            </a:extLst>
          </p:cNvPr>
          <p:cNvSpPr/>
          <p:nvPr userDrawn="1"/>
        </p:nvSpPr>
        <p:spPr bwMode="auto">
          <a:xfrm>
            <a:off x="-27471" y="-31396"/>
            <a:ext cx="12236955" cy="6918829"/>
          </a:xfrm>
          <a:prstGeom prst="rect">
            <a:avLst/>
          </a:prstGeom>
          <a:solidFill>
            <a:schemeClr val="tx1"/>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20" name="Graphic 3">
            <a:extLst>
              <a:ext uri="{FF2B5EF4-FFF2-40B4-BE49-F238E27FC236}">
                <a16:creationId xmlns:a16="http://schemas.microsoft.com/office/drawing/2014/main" id="{34718D55-87EC-0845-B530-CB177657D366}"/>
              </a:ext>
            </a:extLst>
          </p:cNvPr>
          <p:cNvSpPr/>
          <p:nvPr userDrawn="1"/>
        </p:nvSpPr>
        <p:spPr>
          <a:xfrm>
            <a:off x="6747106" y="2818847"/>
            <a:ext cx="5462378" cy="4136906"/>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bg2"/>
          </a:solidFill>
          <a:ln w="9525" cap="flat">
            <a:noFill/>
            <a:prstDash val="solid"/>
            <a:miter/>
          </a:ln>
        </p:spPr>
        <p:txBody>
          <a:bodyPr rtlCol="0" anchor="ctr"/>
          <a:lstStyle/>
          <a:p>
            <a:endParaRPr lang="en-US" dirty="0"/>
          </a:p>
        </p:txBody>
      </p:sp>
      <p:sp>
        <p:nvSpPr>
          <p:cNvPr id="2" name="Footer Placeholder 1">
            <a:extLst>
              <a:ext uri="{FF2B5EF4-FFF2-40B4-BE49-F238E27FC236}">
                <a16:creationId xmlns:a16="http://schemas.microsoft.com/office/drawing/2014/main" id="{3B8A6D44-1FDF-F548-8272-E608D8BDECDF}"/>
              </a:ext>
            </a:extLst>
          </p:cNvPr>
          <p:cNvSpPr>
            <a:spLocks noGrp="1"/>
          </p:cNvSpPr>
          <p:nvPr>
            <p:ph type="ftr" sz="quarter" idx="10"/>
          </p:nvPr>
        </p:nvSpPr>
        <p:spPr/>
        <p:txBody>
          <a:bodyPr/>
          <a:lstStyle/>
          <a:p>
            <a:r>
              <a:rPr lang="en-US"/>
              <a:t>© Veracode, Inc. 2021 Confidential</a:t>
            </a:r>
            <a:endParaRPr lang="en-US" dirty="0"/>
          </a:p>
        </p:txBody>
      </p:sp>
      <p:sp>
        <p:nvSpPr>
          <p:cNvPr id="3" name="Slide Number Placeholder 2">
            <a:extLst>
              <a:ext uri="{FF2B5EF4-FFF2-40B4-BE49-F238E27FC236}">
                <a16:creationId xmlns:a16="http://schemas.microsoft.com/office/drawing/2014/main" id="{DC1C7173-A921-314E-B8D0-8071DD975EFC}"/>
              </a:ext>
            </a:extLst>
          </p:cNvPr>
          <p:cNvSpPr>
            <a:spLocks noGrp="1"/>
          </p:cNvSpPr>
          <p:nvPr>
            <p:ph type="sldNum" sz="quarter" idx="11"/>
          </p:nvPr>
        </p:nvSpPr>
        <p:spPr/>
        <p:txBody>
          <a:bodyPr/>
          <a:lstStyle/>
          <a:p>
            <a:fld id="{1B0079F3-B43C-DF46-A9D2-56A8C5414A96}" type="slidenum">
              <a:rPr lang="en-US" smtClean="0"/>
              <a:pPr/>
              <a:t>‹#›</a:t>
            </a:fld>
            <a:endParaRPr lang="en-US" dirty="0"/>
          </a:p>
        </p:txBody>
      </p:sp>
      <p:sp>
        <p:nvSpPr>
          <p:cNvPr id="11" name="TextBox 10">
            <a:extLst>
              <a:ext uri="{FF2B5EF4-FFF2-40B4-BE49-F238E27FC236}">
                <a16:creationId xmlns:a16="http://schemas.microsoft.com/office/drawing/2014/main" id="{596A4293-7E97-1544-A47A-74D3D9BC2F66}"/>
              </a:ext>
            </a:extLst>
          </p:cNvPr>
          <p:cNvSpPr txBox="1"/>
          <p:nvPr userDrawn="1"/>
        </p:nvSpPr>
        <p:spPr bwMode="auto">
          <a:xfrm>
            <a:off x="12272742" y="1"/>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Divider slide option, please left justify the text. Delete Sub title if not needed. </a:t>
            </a:r>
            <a:r>
              <a:rPr lang="en-US" sz="1200" b="0" kern="1200" dirty="0">
                <a:solidFill>
                  <a:schemeClr val="tx1">
                    <a:lumMod val="75000"/>
                    <a:lumOff val="25000"/>
                  </a:schemeClr>
                </a:solidFill>
                <a:latin typeface="Arial" charset="0"/>
                <a:ea typeface="+mn-ea"/>
                <a:cs typeface="+mn-cs"/>
              </a:rPr>
              <a:t>Delete presenter if not needed.</a:t>
            </a:r>
            <a:endParaRPr lang="en-US" sz="1200" b="1" dirty="0">
              <a:solidFill>
                <a:schemeClr val="tx1">
                  <a:lumMod val="75000"/>
                  <a:lumOff val="25000"/>
                </a:schemeClr>
              </a:solidFill>
              <a:latin typeface="+mn-lt"/>
            </a:endParaRPr>
          </a:p>
        </p:txBody>
      </p:sp>
      <p:sp>
        <p:nvSpPr>
          <p:cNvPr id="21" name="Title 1">
            <a:extLst>
              <a:ext uri="{FF2B5EF4-FFF2-40B4-BE49-F238E27FC236}">
                <a16:creationId xmlns:a16="http://schemas.microsoft.com/office/drawing/2014/main" id="{5AC32F40-9CE4-4840-8CC2-D58CE49A14CD}"/>
              </a:ext>
            </a:extLst>
          </p:cNvPr>
          <p:cNvSpPr>
            <a:spLocks noGrp="1"/>
          </p:cNvSpPr>
          <p:nvPr>
            <p:ph type="title" hasCustomPrompt="1"/>
          </p:nvPr>
        </p:nvSpPr>
        <p:spPr>
          <a:xfrm>
            <a:off x="1584560" y="1824010"/>
            <a:ext cx="4546130" cy="1578894"/>
          </a:xfrm>
          <a:prstGeom prst="rect">
            <a:avLst/>
          </a:prstGeom>
          <a:effectLst/>
        </p:spPr>
        <p:txBody>
          <a:bodyPr lIns="0" tIns="0" rIns="0" anchor="t" anchorCtr="0">
            <a:spAutoFit/>
          </a:bodyPr>
          <a:lstStyle>
            <a:lvl1pPr algn="l">
              <a:lnSpc>
                <a:spcPct val="95000"/>
              </a:lnSpc>
              <a:defRPr sz="5400" b="0">
                <a:solidFill>
                  <a:schemeClr val="bg1"/>
                </a:solidFill>
                <a:latin typeface="Trebuchet MS" panose="020B0703020202090204" pitchFamily="34" charset="0"/>
              </a:defRPr>
            </a:lvl1pPr>
          </a:lstStyle>
          <a:p>
            <a:r>
              <a:rPr lang="en-US" dirty="0"/>
              <a:t>Click to edit master</a:t>
            </a:r>
          </a:p>
        </p:txBody>
      </p:sp>
      <p:sp>
        <p:nvSpPr>
          <p:cNvPr id="22" name="Text Placeholder 4">
            <a:extLst>
              <a:ext uri="{FF2B5EF4-FFF2-40B4-BE49-F238E27FC236}">
                <a16:creationId xmlns:a16="http://schemas.microsoft.com/office/drawing/2014/main" id="{BE661776-1FE4-644C-994B-BA9190F4D86F}"/>
              </a:ext>
            </a:extLst>
          </p:cNvPr>
          <p:cNvSpPr>
            <a:spLocks noGrp="1"/>
          </p:cNvSpPr>
          <p:nvPr>
            <p:ph type="body" sz="quarter" idx="12" hasCustomPrompt="1"/>
          </p:nvPr>
        </p:nvSpPr>
        <p:spPr>
          <a:xfrm>
            <a:off x="1584325" y="4948116"/>
            <a:ext cx="4546130" cy="519907"/>
          </a:xfrm>
          <a:prstGeom prst="rect">
            <a:avLst/>
          </a:prstGeom>
          <a:noFill/>
        </p:spPr>
        <p:txBody>
          <a:bodyPr lIns="0" tIns="0" rIns="0" bIns="91440" anchor="ctr"/>
          <a:lstStyle>
            <a:lvl1pPr marL="0" indent="0" algn="l">
              <a:lnSpc>
                <a:spcPct val="95000"/>
              </a:lnSpc>
              <a:spcBef>
                <a:spcPts val="800"/>
              </a:spcBef>
              <a:buFontTx/>
              <a:buNone/>
              <a:defRPr sz="2000" b="0" spc="0">
                <a:solidFill>
                  <a:schemeClr val="bg1"/>
                </a:solidFill>
                <a:latin typeface="Courier" pitchFamily="2"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Presenter</a:t>
            </a:r>
          </a:p>
        </p:txBody>
      </p:sp>
      <p:sp>
        <p:nvSpPr>
          <p:cNvPr id="23" name="Text Placeholder 6">
            <a:extLst>
              <a:ext uri="{FF2B5EF4-FFF2-40B4-BE49-F238E27FC236}">
                <a16:creationId xmlns:a16="http://schemas.microsoft.com/office/drawing/2014/main" id="{56908EE3-B438-1F48-B66F-33812A28837F}"/>
              </a:ext>
            </a:extLst>
          </p:cNvPr>
          <p:cNvSpPr>
            <a:spLocks noGrp="1"/>
          </p:cNvSpPr>
          <p:nvPr>
            <p:ph type="body" sz="quarter" idx="14" hasCustomPrompt="1"/>
          </p:nvPr>
        </p:nvSpPr>
        <p:spPr>
          <a:xfrm>
            <a:off x="1584325" y="3476289"/>
            <a:ext cx="4546600" cy="1046418"/>
          </a:xfrm>
          <a:prstGeom prst="rect">
            <a:avLst/>
          </a:prstGeom>
        </p:spPr>
        <p:txBody>
          <a:bodyPr lIns="0">
            <a:spAutoFit/>
          </a:bodyPr>
          <a:lstStyle>
            <a:lvl1pPr marL="0" indent="0">
              <a:lnSpc>
                <a:spcPts val="3600"/>
              </a:lnSpc>
              <a:buNone/>
              <a:defRPr sz="3000">
                <a:solidFill>
                  <a:schemeClr val="tx2"/>
                </a:solidFill>
                <a:latin typeface="+mj-lt"/>
              </a:defRPr>
            </a:lvl1pPr>
            <a:lvl2pPr marL="533280" indent="0">
              <a:buNone/>
              <a:defRPr sz="3000">
                <a:solidFill>
                  <a:schemeClr val="bg1"/>
                </a:solidFill>
                <a:latin typeface="+mj-lt"/>
              </a:defRPr>
            </a:lvl2pPr>
            <a:lvl3pPr marL="1066561" indent="0">
              <a:buNone/>
              <a:defRPr sz="3000">
                <a:solidFill>
                  <a:schemeClr val="bg1"/>
                </a:solidFill>
                <a:latin typeface="+mj-lt"/>
              </a:defRPr>
            </a:lvl3pPr>
            <a:lvl4pPr marL="1523657" indent="0">
              <a:buNone/>
              <a:defRPr sz="3000">
                <a:solidFill>
                  <a:schemeClr val="bg1"/>
                </a:solidFill>
                <a:latin typeface="+mj-lt"/>
              </a:defRPr>
            </a:lvl4pPr>
            <a:lvl5pPr marL="0" indent="0">
              <a:buFont typeface="Arial" panose="020B0604020202020204" pitchFamily="34" charset="0"/>
              <a:buNone/>
              <a:defRPr sz="3000">
                <a:solidFill>
                  <a:schemeClr val="bg1"/>
                </a:solidFill>
                <a:latin typeface="+mj-lt"/>
              </a:defRPr>
            </a:lvl5pPr>
          </a:lstStyle>
          <a:p>
            <a:pPr lvl="0"/>
            <a:r>
              <a:rPr lang="en-US" dirty="0"/>
              <a:t>Subhead goes onto two lines like this.</a:t>
            </a:r>
          </a:p>
        </p:txBody>
      </p:sp>
      <p:sp>
        <p:nvSpPr>
          <p:cNvPr id="10" name="Rectangle 9">
            <a:extLst>
              <a:ext uri="{FF2B5EF4-FFF2-40B4-BE49-F238E27FC236}">
                <a16:creationId xmlns:a16="http://schemas.microsoft.com/office/drawing/2014/main" id="{8765A9D3-F506-DA4B-9B5D-1FCFEEE993F7}"/>
              </a:ext>
            </a:extLst>
          </p:cNvPr>
          <p:cNvSpPr/>
          <p:nvPr userDrawn="1"/>
        </p:nvSpPr>
        <p:spPr bwMode="auto">
          <a:xfrm flipV="1">
            <a:off x="-479424" y="6891539"/>
            <a:ext cx="12998450" cy="860034"/>
          </a:xfrm>
          <a:prstGeom prst="rect">
            <a:avLst/>
          </a:prstGeom>
          <a:solidFill>
            <a:srgbClr val="ECECEC"/>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Tree>
    <p:extLst>
      <p:ext uri="{BB962C8B-B14F-4D97-AF65-F5344CB8AC3E}">
        <p14:creationId xmlns:p14="http://schemas.microsoft.com/office/powerpoint/2010/main" val="852755378"/>
      </p:ext>
    </p:extLst>
  </p:cSld>
  <p:clrMapOvr>
    <a:masterClrMapping/>
  </p:clrMapOvr>
  <p:transition>
    <p:wipe dir="r"/>
  </p:transition>
  <p:extLst>
    <p:ext uri="{DCECCB84-F9BA-43D5-87BE-67443E8EF086}">
      <p15:sldGuideLst xmlns:p15="http://schemas.microsoft.com/office/powerpoint/2012/main">
        <p15:guide id="1" pos="2430">
          <p15:clr>
            <a:srgbClr val="FBAE40"/>
          </p15:clr>
        </p15:guide>
        <p15:guide id="2" pos="261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Slide 4">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50392209-34EA-1E4C-BBB0-41669DD4EBEF}"/>
              </a:ext>
            </a:extLst>
          </p:cNvPr>
          <p:cNvSpPr/>
          <p:nvPr userDrawn="1"/>
        </p:nvSpPr>
        <p:spPr bwMode="auto">
          <a:xfrm>
            <a:off x="-27471" y="-31396"/>
            <a:ext cx="12236955" cy="6918829"/>
          </a:xfrm>
          <a:prstGeom prst="rect">
            <a:avLst/>
          </a:prstGeom>
          <a:solidFill>
            <a:schemeClr val="bg2"/>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2" name="Footer Placeholder 1">
            <a:extLst>
              <a:ext uri="{FF2B5EF4-FFF2-40B4-BE49-F238E27FC236}">
                <a16:creationId xmlns:a16="http://schemas.microsoft.com/office/drawing/2014/main" id="{D9D4A063-54D1-F14B-92CD-6BE584DE12E0}"/>
              </a:ext>
            </a:extLst>
          </p:cNvPr>
          <p:cNvSpPr>
            <a:spLocks noGrp="1"/>
          </p:cNvSpPr>
          <p:nvPr>
            <p:ph type="ftr" sz="quarter" idx="10"/>
          </p:nvPr>
        </p:nvSpPr>
        <p:spPr/>
        <p:txBody>
          <a:bodyPr/>
          <a:lstStyle>
            <a:lvl1pPr>
              <a:defRPr baseline="0">
                <a:solidFill>
                  <a:schemeClr val="accent1"/>
                </a:solidFill>
              </a:defRPr>
            </a:lvl1pPr>
          </a:lstStyle>
          <a:p>
            <a:r>
              <a:rPr lang="en-US"/>
              <a:t>© Veracode, Inc. 2021 Confidential</a:t>
            </a:r>
            <a:endParaRPr lang="en-US" dirty="0"/>
          </a:p>
        </p:txBody>
      </p:sp>
      <p:sp>
        <p:nvSpPr>
          <p:cNvPr id="3" name="Slide Number Placeholder 2">
            <a:extLst>
              <a:ext uri="{FF2B5EF4-FFF2-40B4-BE49-F238E27FC236}">
                <a16:creationId xmlns:a16="http://schemas.microsoft.com/office/drawing/2014/main" id="{8FBED709-BD5C-8348-BD97-5E6B3DA398FE}"/>
              </a:ext>
            </a:extLst>
          </p:cNvPr>
          <p:cNvSpPr>
            <a:spLocks noGrp="1"/>
          </p:cNvSpPr>
          <p:nvPr>
            <p:ph type="sldNum" sz="quarter" idx="11"/>
          </p:nvPr>
        </p:nvSpPr>
        <p:spPr/>
        <p:txBody>
          <a:bodyPr/>
          <a:lstStyle>
            <a:lvl1pPr>
              <a:defRPr baseline="0">
                <a:solidFill>
                  <a:schemeClr val="accent1"/>
                </a:solidFill>
              </a:defRPr>
            </a:lvl1pPr>
          </a:lstStyle>
          <a:p>
            <a:fld id="{1B0079F3-B43C-DF46-A9D2-56A8C5414A96}" type="slidenum">
              <a:rPr lang="en-US" smtClean="0"/>
              <a:pPr/>
              <a:t>‹#›</a:t>
            </a:fld>
            <a:endParaRPr lang="en-US" dirty="0"/>
          </a:p>
        </p:txBody>
      </p:sp>
      <p:sp>
        <p:nvSpPr>
          <p:cNvPr id="8" name="TextBox 7">
            <a:extLst>
              <a:ext uri="{FF2B5EF4-FFF2-40B4-BE49-F238E27FC236}">
                <a16:creationId xmlns:a16="http://schemas.microsoft.com/office/drawing/2014/main" id="{BAA48CD6-EBE4-4148-A95F-64BC2575EF63}"/>
              </a:ext>
            </a:extLst>
          </p:cNvPr>
          <p:cNvSpPr txBox="1"/>
          <p:nvPr userDrawn="1"/>
        </p:nvSpPr>
        <p:spPr bwMode="auto">
          <a:xfrm>
            <a:off x="12272742" y="1"/>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Divider slide option, please left justify the text. Delete Sub title if not needed. </a:t>
            </a:r>
            <a:r>
              <a:rPr lang="en-US" sz="1200" b="0" kern="1200" dirty="0">
                <a:solidFill>
                  <a:schemeClr val="tx1">
                    <a:lumMod val="75000"/>
                    <a:lumOff val="25000"/>
                  </a:schemeClr>
                </a:solidFill>
                <a:latin typeface="Arial" charset="0"/>
                <a:ea typeface="+mn-ea"/>
                <a:cs typeface="+mn-cs"/>
              </a:rPr>
              <a:t>Delete presenter if not needed.</a:t>
            </a:r>
            <a:endParaRPr lang="en-US" sz="1200" b="1" dirty="0">
              <a:solidFill>
                <a:schemeClr val="tx1">
                  <a:lumMod val="75000"/>
                  <a:lumOff val="25000"/>
                </a:schemeClr>
              </a:solidFill>
              <a:latin typeface="+mn-lt"/>
            </a:endParaRPr>
          </a:p>
        </p:txBody>
      </p:sp>
      <p:sp>
        <p:nvSpPr>
          <p:cNvPr id="20" name="Graphic 3">
            <a:extLst>
              <a:ext uri="{FF2B5EF4-FFF2-40B4-BE49-F238E27FC236}">
                <a16:creationId xmlns:a16="http://schemas.microsoft.com/office/drawing/2014/main" id="{2AF77313-DC96-3A4F-B807-CF06455910F5}"/>
              </a:ext>
            </a:extLst>
          </p:cNvPr>
          <p:cNvSpPr/>
          <p:nvPr userDrawn="1"/>
        </p:nvSpPr>
        <p:spPr>
          <a:xfrm>
            <a:off x="6747106" y="2815672"/>
            <a:ext cx="5462378" cy="4136906"/>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dirty="0"/>
          </a:p>
        </p:txBody>
      </p:sp>
      <p:sp>
        <p:nvSpPr>
          <p:cNvPr id="21" name="Title 1">
            <a:extLst>
              <a:ext uri="{FF2B5EF4-FFF2-40B4-BE49-F238E27FC236}">
                <a16:creationId xmlns:a16="http://schemas.microsoft.com/office/drawing/2014/main" id="{FEA14E39-63B7-004F-807B-CCD61D98FB91}"/>
              </a:ext>
            </a:extLst>
          </p:cNvPr>
          <p:cNvSpPr>
            <a:spLocks noGrp="1"/>
          </p:cNvSpPr>
          <p:nvPr>
            <p:ph type="title" hasCustomPrompt="1"/>
          </p:nvPr>
        </p:nvSpPr>
        <p:spPr>
          <a:xfrm>
            <a:off x="1584560" y="1824010"/>
            <a:ext cx="4546130" cy="1578894"/>
          </a:xfrm>
          <a:prstGeom prst="rect">
            <a:avLst/>
          </a:prstGeom>
          <a:effectLst/>
        </p:spPr>
        <p:txBody>
          <a:bodyPr lIns="0" tIns="0" rIns="0" anchor="t" anchorCtr="0">
            <a:spAutoFit/>
          </a:bodyPr>
          <a:lstStyle>
            <a:lvl1pPr algn="l">
              <a:lnSpc>
                <a:spcPct val="95000"/>
              </a:lnSpc>
              <a:defRPr sz="5400" b="0">
                <a:solidFill>
                  <a:schemeClr val="tx1"/>
                </a:solidFill>
                <a:latin typeface="Trebuchet MS" panose="020B0703020202090204" pitchFamily="34" charset="0"/>
              </a:defRPr>
            </a:lvl1pPr>
          </a:lstStyle>
          <a:p>
            <a:r>
              <a:rPr lang="en-US" dirty="0"/>
              <a:t>Click to edit master</a:t>
            </a:r>
          </a:p>
        </p:txBody>
      </p:sp>
      <p:sp>
        <p:nvSpPr>
          <p:cNvPr id="22" name="Text Placeholder 4">
            <a:extLst>
              <a:ext uri="{FF2B5EF4-FFF2-40B4-BE49-F238E27FC236}">
                <a16:creationId xmlns:a16="http://schemas.microsoft.com/office/drawing/2014/main" id="{A1EC9275-30CE-C74E-A9C1-2DD216DAA961}"/>
              </a:ext>
            </a:extLst>
          </p:cNvPr>
          <p:cNvSpPr>
            <a:spLocks noGrp="1"/>
          </p:cNvSpPr>
          <p:nvPr>
            <p:ph type="body" sz="quarter" idx="12" hasCustomPrompt="1"/>
          </p:nvPr>
        </p:nvSpPr>
        <p:spPr>
          <a:xfrm>
            <a:off x="1584325" y="4948116"/>
            <a:ext cx="4546130" cy="519907"/>
          </a:xfrm>
          <a:prstGeom prst="rect">
            <a:avLst/>
          </a:prstGeom>
          <a:noFill/>
        </p:spPr>
        <p:txBody>
          <a:bodyPr lIns="0" tIns="0" rIns="0" bIns="91440" anchor="ctr"/>
          <a:lstStyle>
            <a:lvl1pPr marL="0" indent="0" algn="l">
              <a:lnSpc>
                <a:spcPct val="95000"/>
              </a:lnSpc>
              <a:spcBef>
                <a:spcPts val="800"/>
              </a:spcBef>
              <a:buFontTx/>
              <a:buNone/>
              <a:defRPr sz="2000" b="0" spc="0">
                <a:solidFill>
                  <a:schemeClr val="tx1"/>
                </a:solidFill>
                <a:latin typeface="Courier" pitchFamily="2"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Presenter</a:t>
            </a:r>
          </a:p>
        </p:txBody>
      </p:sp>
      <p:sp>
        <p:nvSpPr>
          <p:cNvPr id="23" name="Text Placeholder 6">
            <a:extLst>
              <a:ext uri="{FF2B5EF4-FFF2-40B4-BE49-F238E27FC236}">
                <a16:creationId xmlns:a16="http://schemas.microsoft.com/office/drawing/2014/main" id="{6D581AC3-6539-0349-B03B-6D4BA8A08B1E}"/>
              </a:ext>
            </a:extLst>
          </p:cNvPr>
          <p:cNvSpPr>
            <a:spLocks noGrp="1"/>
          </p:cNvSpPr>
          <p:nvPr>
            <p:ph type="body" sz="quarter" idx="14" hasCustomPrompt="1"/>
          </p:nvPr>
        </p:nvSpPr>
        <p:spPr>
          <a:xfrm>
            <a:off x="1584325" y="3476289"/>
            <a:ext cx="4546600" cy="1046418"/>
          </a:xfrm>
          <a:prstGeom prst="rect">
            <a:avLst/>
          </a:prstGeom>
        </p:spPr>
        <p:txBody>
          <a:bodyPr lIns="0">
            <a:spAutoFit/>
          </a:bodyPr>
          <a:lstStyle>
            <a:lvl1pPr marL="0" indent="0">
              <a:lnSpc>
                <a:spcPts val="3600"/>
              </a:lnSpc>
              <a:buNone/>
              <a:defRPr sz="3000">
                <a:solidFill>
                  <a:schemeClr val="tx1"/>
                </a:solidFill>
                <a:latin typeface="+mj-lt"/>
              </a:defRPr>
            </a:lvl1pPr>
            <a:lvl2pPr marL="533280" indent="0">
              <a:buNone/>
              <a:defRPr sz="3000">
                <a:solidFill>
                  <a:schemeClr val="bg1"/>
                </a:solidFill>
                <a:latin typeface="+mj-lt"/>
              </a:defRPr>
            </a:lvl2pPr>
            <a:lvl3pPr marL="1066561" indent="0">
              <a:buNone/>
              <a:defRPr sz="3000">
                <a:solidFill>
                  <a:schemeClr val="bg1"/>
                </a:solidFill>
                <a:latin typeface="+mj-lt"/>
              </a:defRPr>
            </a:lvl3pPr>
            <a:lvl4pPr marL="1523657" indent="0">
              <a:buNone/>
              <a:defRPr sz="3000">
                <a:solidFill>
                  <a:schemeClr val="bg1"/>
                </a:solidFill>
                <a:latin typeface="+mj-lt"/>
              </a:defRPr>
            </a:lvl4pPr>
            <a:lvl5pPr marL="0" indent="0">
              <a:buFont typeface="Arial" panose="020B0604020202020204" pitchFamily="34" charset="0"/>
              <a:buNone/>
              <a:defRPr sz="3000">
                <a:solidFill>
                  <a:schemeClr val="bg1"/>
                </a:solidFill>
                <a:latin typeface="+mj-lt"/>
              </a:defRPr>
            </a:lvl5pPr>
          </a:lstStyle>
          <a:p>
            <a:pPr lvl="0"/>
            <a:r>
              <a:rPr lang="en-US" dirty="0"/>
              <a:t>Subhead goes onto two lines like this.</a:t>
            </a:r>
          </a:p>
        </p:txBody>
      </p:sp>
      <p:sp>
        <p:nvSpPr>
          <p:cNvPr id="10" name="Rectangle 9">
            <a:extLst>
              <a:ext uri="{FF2B5EF4-FFF2-40B4-BE49-F238E27FC236}">
                <a16:creationId xmlns:a16="http://schemas.microsoft.com/office/drawing/2014/main" id="{5044436D-E0A9-AD4D-9F05-E5F580951236}"/>
              </a:ext>
            </a:extLst>
          </p:cNvPr>
          <p:cNvSpPr/>
          <p:nvPr userDrawn="1"/>
        </p:nvSpPr>
        <p:spPr bwMode="auto">
          <a:xfrm flipV="1">
            <a:off x="-479424" y="6891539"/>
            <a:ext cx="12998450" cy="860034"/>
          </a:xfrm>
          <a:prstGeom prst="rect">
            <a:avLst/>
          </a:prstGeom>
          <a:solidFill>
            <a:srgbClr val="ECECEC"/>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Tree>
    <p:extLst>
      <p:ext uri="{BB962C8B-B14F-4D97-AF65-F5344CB8AC3E}">
        <p14:creationId xmlns:p14="http://schemas.microsoft.com/office/powerpoint/2010/main" val="1719924222"/>
      </p:ext>
    </p:extLst>
  </p:cSld>
  <p:clrMapOvr>
    <a:masterClrMapping/>
  </p:clrMapOvr>
  <p:transition>
    <p:wipe dir="r"/>
  </p:transition>
  <p:extLst>
    <p:ext uri="{DCECCB84-F9BA-43D5-87BE-67443E8EF086}">
      <p15:sldGuideLst xmlns:p15="http://schemas.microsoft.com/office/powerpoint/2012/main">
        <p15:guide id="1" pos="2430">
          <p15:clr>
            <a:srgbClr val="FBAE40"/>
          </p15:clr>
        </p15:guide>
        <p15:guide id="2" pos="261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Slide 5">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BA28414-1606-0C43-A5C4-DD3521485B6F}"/>
              </a:ext>
            </a:extLst>
          </p:cNvPr>
          <p:cNvSpPr/>
          <p:nvPr userDrawn="1"/>
        </p:nvSpPr>
        <p:spPr bwMode="auto">
          <a:xfrm>
            <a:off x="-27471" y="-31396"/>
            <a:ext cx="12236955" cy="6918829"/>
          </a:xfrm>
          <a:prstGeom prst="rect">
            <a:avLst/>
          </a:prstGeom>
          <a:solidFill>
            <a:schemeClr val="tx1"/>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2" name="Footer Placeholder 1">
            <a:extLst>
              <a:ext uri="{FF2B5EF4-FFF2-40B4-BE49-F238E27FC236}">
                <a16:creationId xmlns:a16="http://schemas.microsoft.com/office/drawing/2014/main" id="{59843448-E06F-3F4B-9142-A2F85675CBEC}"/>
              </a:ext>
            </a:extLst>
          </p:cNvPr>
          <p:cNvSpPr>
            <a:spLocks noGrp="1"/>
          </p:cNvSpPr>
          <p:nvPr>
            <p:ph type="ftr" sz="quarter" idx="10"/>
          </p:nvPr>
        </p:nvSpPr>
        <p:spPr/>
        <p:txBody>
          <a:bodyPr/>
          <a:lstStyle/>
          <a:p>
            <a:r>
              <a:rPr lang="en-US"/>
              <a:t>© Veracode, Inc. 2021 Confidential</a:t>
            </a:r>
            <a:endParaRPr lang="en-US" dirty="0"/>
          </a:p>
        </p:txBody>
      </p:sp>
      <p:sp>
        <p:nvSpPr>
          <p:cNvPr id="3" name="Slide Number Placeholder 2">
            <a:extLst>
              <a:ext uri="{FF2B5EF4-FFF2-40B4-BE49-F238E27FC236}">
                <a16:creationId xmlns:a16="http://schemas.microsoft.com/office/drawing/2014/main" id="{79D675C3-011B-5845-AFF3-9A3664F99EA4}"/>
              </a:ext>
            </a:extLst>
          </p:cNvPr>
          <p:cNvSpPr>
            <a:spLocks noGrp="1"/>
          </p:cNvSpPr>
          <p:nvPr>
            <p:ph type="sldNum" sz="quarter" idx="11"/>
          </p:nvPr>
        </p:nvSpPr>
        <p:spPr/>
        <p:txBody>
          <a:bodyPr/>
          <a:lstStyle/>
          <a:p>
            <a:fld id="{1B0079F3-B43C-DF46-A9D2-56A8C5414A96}" type="slidenum">
              <a:rPr lang="en-US" smtClean="0"/>
              <a:pPr/>
              <a:t>‹#›</a:t>
            </a:fld>
            <a:endParaRPr lang="en-US" dirty="0"/>
          </a:p>
        </p:txBody>
      </p:sp>
      <p:sp>
        <p:nvSpPr>
          <p:cNvPr id="8" name="TextBox 7">
            <a:extLst>
              <a:ext uri="{FF2B5EF4-FFF2-40B4-BE49-F238E27FC236}">
                <a16:creationId xmlns:a16="http://schemas.microsoft.com/office/drawing/2014/main" id="{82C04DCE-9849-1A47-922A-EE323DFF8468}"/>
              </a:ext>
            </a:extLst>
          </p:cNvPr>
          <p:cNvSpPr txBox="1"/>
          <p:nvPr userDrawn="1"/>
        </p:nvSpPr>
        <p:spPr bwMode="auto">
          <a:xfrm>
            <a:off x="12272742" y="1"/>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Divider slide option, please left justify the text. Delete Sub title if not needed. </a:t>
            </a:r>
            <a:r>
              <a:rPr lang="en-US" sz="1200" b="0" kern="1200" dirty="0">
                <a:solidFill>
                  <a:schemeClr val="tx1">
                    <a:lumMod val="75000"/>
                    <a:lumOff val="25000"/>
                  </a:schemeClr>
                </a:solidFill>
                <a:latin typeface="Arial" charset="0"/>
                <a:ea typeface="+mn-ea"/>
                <a:cs typeface="+mn-cs"/>
              </a:rPr>
              <a:t>Delete presenter if not needed.</a:t>
            </a:r>
            <a:endParaRPr lang="en-US" sz="1200" b="1" dirty="0">
              <a:solidFill>
                <a:schemeClr val="tx1">
                  <a:lumMod val="75000"/>
                  <a:lumOff val="25000"/>
                </a:schemeClr>
              </a:solidFill>
              <a:latin typeface="+mn-lt"/>
            </a:endParaRPr>
          </a:p>
        </p:txBody>
      </p:sp>
      <p:sp>
        <p:nvSpPr>
          <p:cNvPr id="15" name="Graphic 3">
            <a:extLst>
              <a:ext uri="{FF2B5EF4-FFF2-40B4-BE49-F238E27FC236}">
                <a16:creationId xmlns:a16="http://schemas.microsoft.com/office/drawing/2014/main" id="{F0467C1C-0BB4-5543-ABA4-21337323B138}"/>
              </a:ext>
            </a:extLst>
          </p:cNvPr>
          <p:cNvSpPr/>
          <p:nvPr userDrawn="1"/>
        </p:nvSpPr>
        <p:spPr>
          <a:xfrm>
            <a:off x="6747106" y="2815672"/>
            <a:ext cx="5462378" cy="4136906"/>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accent1"/>
          </a:solidFill>
          <a:ln w="9525" cap="flat">
            <a:noFill/>
            <a:prstDash val="solid"/>
            <a:miter/>
          </a:ln>
        </p:spPr>
        <p:txBody>
          <a:bodyPr rtlCol="0" anchor="ctr"/>
          <a:lstStyle/>
          <a:p>
            <a:endParaRPr lang="en-US" dirty="0"/>
          </a:p>
        </p:txBody>
      </p:sp>
      <p:sp>
        <p:nvSpPr>
          <p:cNvPr id="16" name="Title 1">
            <a:extLst>
              <a:ext uri="{FF2B5EF4-FFF2-40B4-BE49-F238E27FC236}">
                <a16:creationId xmlns:a16="http://schemas.microsoft.com/office/drawing/2014/main" id="{290C874E-933E-5D4A-991E-948C40AD138B}"/>
              </a:ext>
            </a:extLst>
          </p:cNvPr>
          <p:cNvSpPr>
            <a:spLocks noGrp="1"/>
          </p:cNvSpPr>
          <p:nvPr>
            <p:ph type="title" hasCustomPrompt="1"/>
          </p:nvPr>
        </p:nvSpPr>
        <p:spPr>
          <a:xfrm>
            <a:off x="1584560" y="1824010"/>
            <a:ext cx="4546130" cy="1578894"/>
          </a:xfrm>
          <a:prstGeom prst="rect">
            <a:avLst/>
          </a:prstGeom>
          <a:effectLst/>
        </p:spPr>
        <p:txBody>
          <a:bodyPr lIns="0" tIns="0" rIns="0" anchor="t" anchorCtr="0">
            <a:spAutoFit/>
          </a:bodyPr>
          <a:lstStyle>
            <a:lvl1pPr algn="l">
              <a:lnSpc>
                <a:spcPct val="95000"/>
              </a:lnSpc>
              <a:defRPr sz="5400" b="0">
                <a:solidFill>
                  <a:schemeClr val="bg1"/>
                </a:solidFill>
                <a:latin typeface="Trebuchet MS" panose="020B0703020202090204" pitchFamily="34" charset="0"/>
              </a:defRPr>
            </a:lvl1pPr>
          </a:lstStyle>
          <a:p>
            <a:r>
              <a:rPr lang="en-US" dirty="0"/>
              <a:t>Click to edit master</a:t>
            </a:r>
          </a:p>
        </p:txBody>
      </p:sp>
      <p:sp>
        <p:nvSpPr>
          <p:cNvPr id="17" name="Text Placeholder 6">
            <a:extLst>
              <a:ext uri="{FF2B5EF4-FFF2-40B4-BE49-F238E27FC236}">
                <a16:creationId xmlns:a16="http://schemas.microsoft.com/office/drawing/2014/main" id="{13F7CABA-2B29-584D-9AFF-D71E213F385E}"/>
              </a:ext>
            </a:extLst>
          </p:cNvPr>
          <p:cNvSpPr>
            <a:spLocks noGrp="1"/>
          </p:cNvSpPr>
          <p:nvPr>
            <p:ph type="body" sz="quarter" idx="14" hasCustomPrompt="1"/>
          </p:nvPr>
        </p:nvSpPr>
        <p:spPr>
          <a:xfrm>
            <a:off x="1584325" y="3476289"/>
            <a:ext cx="4546600" cy="1046418"/>
          </a:xfrm>
          <a:prstGeom prst="rect">
            <a:avLst/>
          </a:prstGeom>
        </p:spPr>
        <p:txBody>
          <a:bodyPr lIns="0">
            <a:spAutoFit/>
          </a:bodyPr>
          <a:lstStyle>
            <a:lvl1pPr marL="0" indent="0">
              <a:lnSpc>
                <a:spcPts val="3600"/>
              </a:lnSpc>
              <a:buNone/>
              <a:defRPr sz="3000">
                <a:solidFill>
                  <a:schemeClr val="tx2"/>
                </a:solidFill>
                <a:latin typeface="+mj-lt"/>
              </a:defRPr>
            </a:lvl1pPr>
            <a:lvl2pPr marL="533280" indent="0">
              <a:buNone/>
              <a:defRPr sz="3000">
                <a:solidFill>
                  <a:schemeClr val="bg1"/>
                </a:solidFill>
                <a:latin typeface="+mj-lt"/>
              </a:defRPr>
            </a:lvl2pPr>
            <a:lvl3pPr marL="1066561" indent="0">
              <a:buNone/>
              <a:defRPr sz="3000">
                <a:solidFill>
                  <a:schemeClr val="bg1"/>
                </a:solidFill>
                <a:latin typeface="+mj-lt"/>
              </a:defRPr>
            </a:lvl3pPr>
            <a:lvl4pPr marL="1523657" indent="0">
              <a:buNone/>
              <a:defRPr sz="3000">
                <a:solidFill>
                  <a:schemeClr val="bg1"/>
                </a:solidFill>
                <a:latin typeface="+mj-lt"/>
              </a:defRPr>
            </a:lvl4pPr>
            <a:lvl5pPr marL="0" indent="0">
              <a:buFont typeface="Arial" panose="020B0604020202020204" pitchFamily="34" charset="0"/>
              <a:buNone/>
              <a:defRPr sz="3000">
                <a:solidFill>
                  <a:schemeClr val="bg1"/>
                </a:solidFill>
                <a:latin typeface="+mj-lt"/>
              </a:defRPr>
            </a:lvl5pPr>
          </a:lstStyle>
          <a:p>
            <a:pPr lvl="0"/>
            <a:r>
              <a:rPr lang="en-US" dirty="0"/>
              <a:t>Subhead goes onto two lines like this.</a:t>
            </a:r>
          </a:p>
        </p:txBody>
      </p:sp>
      <p:sp>
        <p:nvSpPr>
          <p:cNvPr id="9" name="Rectangle 8">
            <a:extLst>
              <a:ext uri="{FF2B5EF4-FFF2-40B4-BE49-F238E27FC236}">
                <a16:creationId xmlns:a16="http://schemas.microsoft.com/office/drawing/2014/main" id="{4A386C80-23F1-2043-8ADD-A0FC904F8D03}"/>
              </a:ext>
            </a:extLst>
          </p:cNvPr>
          <p:cNvSpPr/>
          <p:nvPr userDrawn="1"/>
        </p:nvSpPr>
        <p:spPr bwMode="auto">
          <a:xfrm flipV="1">
            <a:off x="-479424" y="6891539"/>
            <a:ext cx="12998450" cy="860034"/>
          </a:xfrm>
          <a:prstGeom prst="rect">
            <a:avLst/>
          </a:prstGeom>
          <a:solidFill>
            <a:srgbClr val="ECECEC"/>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Tree>
    <p:extLst>
      <p:ext uri="{BB962C8B-B14F-4D97-AF65-F5344CB8AC3E}">
        <p14:creationId xmlns:p14="http://schemas.microsoft.com/office/powerpoint/2010/main" val="586854378"/>
      </p:ext>
    </p:extLst>
  </p:cSld>
  <p:clrMapOvr>
    <a:masterClrMapping/>
  </p:clrMapOvr>
  <p:transition>
    <p:wipe dir="r"/>
  </p:transition>
  <p:extLst>
    <p:ext uri="{DCECCB84-F9BA-43D5-87BE-67443E8EF086}">
      <p15:sldGuideLst xmlns:p15="http://schemas.microsoft.com/office/powerpoint/2012/main">
        <p15:guide id="1" pos="2430">
          <p15:clr>
            <a:srgbClr val="FBAE40"/>
          </p15:clr>
        </p15:guide>
        <p15:guide id="2" pos="261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rge header Slide Single Column 1">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58F36EE-74DA-8940-A82F-9E7F0FE0D2D7}"/>
              </a:ext>
            </a:extLst>
          </p:cNvPr>
          <p:cNvSpPr/>
          <p:nvPr userDrawn="1"/>
        </p:nvSpPr>
        <p:spPr bwMode="auto">
          <a:xfrm>
            <a:off x="0" y="0"/>
            <a:ext cx="12192000" cy="1645920"/>
          </a:xfrm>
          <a:prstGeom prst="rect">
            <a:avLst/>
          </a:prstGeom>
          <a:solidFill>
            <a:schemeClr val="tx2"/>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7" name="Freeform 1">
            <a:extLst>
              <a:ext uri="{FF2B5EF4-FFF2-40B4-BE49-F238E27FC236}">
                <a16:creationId xmlns:a16="http://schemas.microsoft.com/office/drawing/2014/main" id="{54A68449-C9BE-1C4F-B5B2-3F9752218628}"/>
              </a:ext>
            </a:extLst>
          </p:cNvPr>
          <p:cNvSpPr>
            <a:spLocks noChangeAspect="1" noChangeArrowheads="1"/>
          </p:cNvSpPr>
          <p:nvPr userDrawn="1"/>
        </p:nvSpPr>
        <p:spPr bwMode="auto">
          <a:xfrm>
            <a:off x="10013951" y="-15627"/>
            <a:ext cx="2178050" cy="1661547"/>
          </a:xfrm>
          <a:custGeom>
            <a:avLst/>
            <a:gdLst>
              <a:gd name="T0" fmla="*/ 3254 w 3515"/>
              <a:gd name="T1" fmla="*/ 1674 h 2682"/>
              <a:gd name="T2" fmla="*/ 3061 w 3515"/>
              <a:gd name="T3" fmla="*/ 1428 h 2682"/>
              <a:gd name="T4" fmla="*/ 3324 w 3515"/>
              <a:gd name="T5" fmla="*/ 1428 h 2682"/>
              <a:gd name="T6" fmla="*/ 3514 w 3515"/>
              <a:gd name="T7" fmla="*/ 1674 h 2682"/>
              <a:gd name="T8" fmla="*/ 3514 w 3515"/>
              <a:gd name="T9" fmla="*/ 2681 h 2682"/>
              <a:gd name="T10" fmla="*/ 2091 w 3515"/>
              <a:gd name="T11" fmla="*/ 2044 h 2682"/>
              <a:gd name="T12" fmla="*/ 2849 w 3515"/>
              <a:gd name="T13" fmla="*/ 2048 h 2682"/>
              <a:gd name="T14" fmla="*/ 2091 w 3515"/>
              <a:gd name="T15" fmla="*/ 2044 h 2682"/>
              <a:gd name="T16" fmla="*/ 2470 w 3515"/>
              <a:gd name="T17" fmla="*/ 2681 h 2682"/>
              <a:gd name="T18" fmla="*/ 2470 w 3515"/>
              <a:gd name="T19" fmla="*/ 1407 h 2682"/>
              <a:gd name="T20" fmla="*/ 1423 w 3515"/>
              <a:gd name="T21" fmla="*/ 2681 h 2682"/>
              <a:gd name="T22" fmla="*/ 1229 w 3515"/>
              <a:gd name="T23" fmla="*/ 1674 h 2682"/>
              <a:gd name="T24" fmla="*/ 1423 w 3515"/>
              <a:gd name="T25" fmla="*/ 1428 h 2682"/>
              <a:gd name="T26" fmla="*/ 1683 w 3515"/>
              <a:gd name="T27" fmla="*/ 1428 h 2682"/>
              <a:gd name="T28" fmla="*/ 1683 w 3515"/>
              <a:gd name="T29" fmla="*/ 2414 h 2682"/>
              <a:gd name="T30" fmla="*/ 1423 w 3515"/>
              <a:gd name="T31" fmla="*/ 2681 h 2682"/>
              <a:gd name="T32" fmla="*/ 639 w 3515"/>
              <a:gd name="T33" fmla="*/ 1652 h 2682"/>
              <a:gd name="T34" fmla="*/ 639 w 3515"/>
              <a:gd name="T35" fmla="*/ 2435 h 2682"/>
              <a:gd name="T36" fmla="*/ 0 w 3515"/>
              <a:gd name="T37" fmla="*/ 2044 h 2682"/>
              <a:gd name="T38" fmla="*/ 1278 w 3515"/>
              <a:gd name="T39" fmla="*/ 2047 h 2682"/>
              <a:gd name="T40" fmla="*/ 0 w 3515"/>
              <a:gd name="T41" fmla="*/ 2044 h 2682"/>
              <a:gd name="T42" fmla="*/ 3254 w 3515"/>
              <a:gd name="T43" fmla="*/ 267 h 2682"/>
              <a:gd name="T44" fmla="*/ 3061 w 3515"/>
              <a:gd name="T45" fmla="*/ 22 h 2682"/>
              <a:gd name="T46" fmla="*/ 3324 w 3515"/>
              <a:gd name="T47" fmla="*/ 22 h 2682"/>
              <a:gd name="T48" fmla="*/ 3514 w 3515"/>
              <a:gd name="T49" fmla="*/ 267 h 2682"/>
              <a:gd name="T50" fmla="*/ 3514 w 3515"/>
              <a:gd name="T51" fmla="*/ 1253 h 2682"/>
              <a:gd name="T52" fmla="*/ 2091 w 3515"/>
              <a:gd name="T53" fmla="*/ 637 h 2682"/>
              <a:gd name="T54" fmla="*/ 2849 w 3515"/>
              <a:gd name="T55" fmla="*/ 642 h 2682"/>
              <a:gd name="T56" fmla="*/ 2091 w 3515"/>
              <a:gd name="T57" fmla="*/ 637 h 2682"/>
              <a:gd name="T58" fmla="*/ 2470 w 3515"/>
              <a:gd name="T59" fmla="*/ 1274 h 2682"/>
              <a:gd name="T60" fmla="*/ 2470 w 3515"/>
              <a:gd name="T61" fmla="*/ 0 h 2682"/>
              <a:gd name="T62" fmla="*/ 1423 w 3515"/>
              <a:gd name="T63" fmla="*/ 1253 h 2682"/>
              <a:gd name="T64" fmla="*/ 1229 w 3515"/>
              <a:gd name="T65" fmla="*/ 267 h 2682"/>
              <a:gd name="T66" fmla="*/ 1423 w 3515"/>
              <a:gd name="T67" fmla="*/ 22 h 2682"/>
              <a:gd name="T68" fmla="*/ 1683 w 3515"/>
              <a:gd name="T69" fmla="*/ 22 h 2682"/>
              <a:gd name="T70" fmla="*/ 1683 w 3515"/>
              <a:gd name="T71" fmla="*/ 1007 h 2682"/>
              <a:gd name="T72" fmla="*/ 1423 w 3515"/>
              <a:gd name="T73" fmla="*/ 1253 h 2682"/>
              <a:gd name="T74" fmla="*/ 639 w 3515"/>
              <a:gd name="T75" fmla="*/ 246 h 2682"/>
              <a:gd name="T76" fmla="*/ 639 w 3515"/>
              <a:gd name="T77" fmla="*/ 1029 h 2682"/>
              <a:gd name="T78" fmla="*/ 0 w 3515"/>
              <a:gd name="T79" fmla="*/ 637 h 2682"/>
              <a:gd name="T80" fmla="*/ 1278 w 3515"/>
              <a:gd name="T81" fmla="*/ 640 h 2682"/>
              <a:gd name="T82" fmla="*/ 0 w 3515"/>
              <a:gd name="T83" fmla="*/ 637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15" h="2682">
                <a:moveTo>
                  <a:pt x="3254" y="2681"/>
                </a:moveTo>
                <a:lnTo>
                  <a:pt x="3254" y="1674"/>
                </a:lnTo>
                <a:lnTo>
                  <a:pt x="3061" y="1674"/>
                </a:lnTo>
                <a:lnTo>
                  <a:pt x="3061" y="1428"/>
                </a:lnTo>
                <a:lnTo>
                  <a:pt x="3254" y="1428"/>
                </a:lnTo>
                <a:lnTo>
                  <a:pt x="3324" y="1428"/>
                </a:lnTo>
                <a:lnTo>
                  <a:pt x="3514" y="1428"/>
                </a:lnTo>
                <a:lnTo>
                  <a:pt x="3514" y="1674"/>
                </a:lnTo>
                <a:lnTo>
                  <a:pt x="3514" y="2414"/>
                </a:lnTo>
                <a:lnTo>
                  <a:pt x="3514" y="2681"/>
                </a:lnTo>
                <a:lnTo>
                  <a:pt x="3254" y="2681"/>
                </a:lnTo>
                <a:close/>
                <a:moveTo>
                  <a:pt x="2091" y="2044"/>
                </a:moveTo>
                <a:cubicBezTo>
                  <a:pt x="2091" y="1881"/>
                  <a:pt x="2208" y="1652"/>
                  <a:pt x="2470" y="1652"/>
                </a:cubicBezTo>
                <a:cubicBezTo>
                  <a:pt x="2746" y="1652"/>
                  <a:pt x="2849" y="1895"/>
                  <a:pt x="2849" y="2048"/>
                </a:cubicBezTo>
                <a:cubicBezTo>
                  <a:pt x="2849" y="2209"/>
                  <a:pt x="2731" y="2435"/>
                  <a:pt x="2470" y="2435"/>
                </a:cubicBezTo>
                <a:cubicBezTo>
                  <a:pt x="2209" y="2435"/>
                  <a:pt x="2091" y="2206"/>
                  <a:pt x="2091" y="2044"/>
                </a:cubicBezTo>
                <a:close/>
                <a:moveTo>
                  <a:pt x="1831" y="2044"/>
                </a:moveTo>
                <a:cubicBezTo>
                  <a:pt x="1831" y="2395"/>
                  <a:pt x="2118" y="2681"/>
                  <a:pt x="2470" y="2681"/>
                </a:cubicBezTo>
                <a:cubicBezTo>
                  <a:pt x="2822" y="2681"/>
                  <a:pt x="3109" y="2397"/>
                  <a:pt x="3109" y="2047"/>
                </a:cubicBezTo>
                <a:cubicBezTo>
                  <a:pt x="3109" y="1688"/>
                  <a:pt x="2828" y="1407"/>
                  <a:pt x="2470" y="1407"/>
                </a:cubicBezTo>
                <a:cubicBezTo>
                  <a:pt x="2118" y="1407"/>
                  <a:pt x="1831" y="1693"/>
                  <a:pt x="1831" y="2044"/>
                </a:cubicBezTo>
                <a:close/>
                <a:moveTo>
                  <a:pt x="1423" y="2681"/>
                </a:moveTo>
                <a:lnTo>
                  <a:pt x="1423" y="1674"/>
                </a:lnTo>
                <a:lnTo>
                  <a:pt x="1229" y="1674"/>
                </a:lnTo>
                <a:lnTo>
                  <a:pt x="1229" y="1428"/>
                </a:lnTo>
                <a:lnTo>
                  <a:pt x="1423" y="1428"/>
                </a:lnTo>
                <a:lnTo>
                  <a:pt x="1493" y="1428"/>
                </a:lnTo>
                <a:lnTo>
                  <a:pt x="1683" y="1428"/>
                </a:lnTo>
                <a:lnTo>
                  <a:pt x="1683" y="1674"/>
                </a:lnTo>
                <a:lnTo>
                  <a:pt x="1683" y="2414"/>
                </a:lnTo>
                <a:lnTo>
                  <a:pt x="1683" y="2681"/>
                </a:lnTo>
                <a:lnTo>
                  <a:pt x="1423" y="2681"/>
                </a:lnTo>
                <a:close/>
                <a:moveTo>
                  <a:pt x="260" y="2044"/>
                </a:moveTo>
                <a:cubicBezTo>
                  <a:pt x="260" y="1881"/>
                  <a:pt x="377" y="1652"/>
                  <a:pt x="639" y="1652"/>
                </a:cubicBezTo>
                <a:cubicBezTo>
                  <a:pt x="915" y="1652"/>
                  <a:pt x="1018" y="1895"/>
                  <a:pt x="1018" y="2048"/>
                </a:cubicBezTo>
                <a:cubicBezTo>
                  <a:pt x="1018" y="2209"/>
                  <a:pt x="900" y="2435"/>
                  <a:pt x="639" y="2435"/>
                </a:cubicBezTo>
                <a:cubicBezTo>
                  <a:pt x="377" y="2435"/>
                  <a:pt x="260" y="2206"/>
                  <a:pt x="260" y="2044"/>
                </a:cubicBezTo>
                <a:close/>
                <a:moveTo>
                  <a:pt x="0" y="2044"/>
                </a:moveTo>
                <a:cubicBezTo>
                  <a:pt x="0" y="2395"/>
                  <a:pt x="287" y="2681"/>
                  <a:pt x="639" y="2681"/>
                </a:cubicBezTo>
                <a:cubicBezTo>
                  <a:pt x="991" y="2681"/>
                  <a:pt x="1278" y="2397"/>
                  <a:pt x="1278" y="2047"/>
                </a:cubicBezTo>
                <a:cubicBezTo>
                  <a:pt x="1278" y="1688"/>
                  <a:pt x="997" y="1407"/>
                  <a:pt x="639" y="1407"/>
                </a:cubicBezTo>
                <a:cubicBezTo>
                  <a:pt x="287" y="1407"/>
                  <a:pt x="0" y="1693"/>
                  <a:pt x="0" y="2044"/>
                </a:cubicBezTo>
                <a:close/>
                <a:moveTo>
                  <a:pt x="3254" y="1253"/>
                </a:moveTo>
                <a:lnTo>
                  <a:pt x="3254" y="267"/>
                </a:lnTo>
                <a:lnTo>
                  <a:pt x="3061" y="267"/>
                </a:lnTo>
                <a:lnTo>
                  <a:pt x="3061" y="22"/>
                </a:lnTo>
                <a:lnTo>
                  <a:pt x="3254" y="22"/>
                </a:lnTo>
                <a:lnTo>
                  <a:pt x="3324" y="22"/>
                </a:lnTo>
                <a:lnTo>
                  <a:pt x="3514" y="22"/>
                </a:lnTo>
                <a:lnTo>
                  <a:pt x="3514" y="267"/>
                </a:lnTo>
                <a:lnTo>
                  <a:pt x="3514" y="1007"/>
                </a:lnTo>
                <a:lnTo>
                  <a:pt x="3514" y="1253"/>
                </a:lnTo>
                <a:lnTo>
                  <a:pt x="3254" y="1253"/>
                </a:lnTo>
                <a:close/>
                <a:moveTo>
                  <a:pt x="2091" y="637"/>
                </a:moveTo>
                <a:cubicBezTo>
                  <a:pt x="2091" y="474"/>
                  <a:pt x="2208" y="246"/>
                  <a:pt x="2470" y="246"/>
                </a:cubicBezTo>
                <a:cubicBezTo>
                  <a:pt x="2746" y="246"/>
                  <a:pt x="2849" y="489"/>
                  <a:pt x="2849" y="642"/>
                </a:cubicBezTo>
                <a:cubicBezTo>
                  <a:pt x="2849" y="803"/>
                  <a:pt x="2731" y="1029"/>
                  <a:pt x="2470" y="1029"/>
                </a:cubicBezTo>
                <a:cubicBezTo>
                  <a:pt x="2209" y="1029"/>
                  <a:pt x="2091" y="799"/>
                  <a:pt x="2091" y="637"/>
                </a:cubicBezTo>
                <a:close/>
                <a:moveTo>
                  <a:pt x="1831" y="637"/>
                </a:moveTo>
                <a:cubicBezTo>
                  <a:pt x="1831" y="988"/>
                  <a:pt x="2118" y="1274"/>
                  <a:pt x="2470" y="1274"/>
                </a:cubicBezTo>
                <a:cubicBezTo>
                  <a:pt x="2822" y="1274"/>
                  <a:pt x="3109" y="990"/>
                  <a:pt x="3109" y="640"/>
                </a:cubicBezTo>
                <a:cubicBezTo>
                  <a:pt x="3109" y="281"/>
                  <a:pt x="2828" y="0"/>
                  <a:pt x="2470" y="0"/>
                </a:cubicBezTo>
                <a:cubicBezTo>
                  <a:pt x="2118" y="0"/>
                  <a:pt x="1831" y="286"/>
                  <a:pt x="1831" y="637"/>
                </a:cubicBezTo>
                <a:close/>
                <a:moveTo>
                  <a:pt x="1423" y="1253"/>
                </a:moveTo>
                <a:lnTo>
                  <a:pt x="1423" y="267"/>
                </a:lnTo>
                <a:lnTo>
                  <a:pt x="1229" y="267"/>
                </a:lnTo>
                <a:lnTo>
                  <a:pt x="1229" y="22"/>
                </a:lnTo>
                <a:lnTo>
                  <a:pt x="1423" y="22"/>
                </a:lnTo>
                <a:lnTo>
                  <a:pt x="1493" y="22"/>
                </a:lnTo>
                <a:lnTo>
                  <a:pt x="1683" y="22"/>
                </a:lnTo>
                <a:lnTo>
                  <a:pt x="1683" y="267"/>
                </a:lnTo>
                <a:lnTo>
                  <a:pt x="1683" y="1007"/>
                </a:lnTo>
                <a:lnTo>
                  <a:pt x="1683" y="1253"/>
                </a:lnTo>
                <a:lnTo>
                  <a:pt x="1423" y="1253"/>
                </a:lnTo>
                <a:close/>
                <a:moveTo>
                  <a:pt x="260" y="637"/>
                </a:moveTo>
                <a:cubicBezTo>
                  <a:pt x="260" y="474"/>
                  <a:pt x="377" y="246"/>
                  <a:pt x="639" y="246"/>
                </a:cubicBezTo>
                <a:cubicBezTo>
                  <a:pt x="915" y="246"/>
                  <a:pt x="1018" y="489"/>
                  <a:pt x="1018" y="642"/>
                </a:cubicBezTo>
                <a:cubicBezTo>
                  <a:pt x="1018" y="803"/>
                  <a:pt x="900" y="1029"/>
                  <a:pt x="639" y="1029"/>
                </a:cubicBezTo>
                <a:cubicBezTo>
                  <a:pt x="377" y="1029"/>
                  <a:pt x="260" y="799"/>
                  <a:pt x="260" y="637"/>
                </a:cubicBezTo>
                <a:close/>
                <a:moveTo>
                  <a:pt x="0" y="637"/>
                </a:moveTo>
                <a:cubicBezTo>
                  <a:pt x="0" y="988"/>
                  <a:pt x="287" y="1274"/>
                  <a:pt x="639" y="1274"/>
                </a:cubicBezTo>
                <a:cubicBezTo>
                  <a:pt x="991" y="1274"/>
                  <a:pt x="1278" y="990"/>
                  <a:pt x="1278" y="640"/>
                </a:cubicBezTo>
                <a:cubicBezTo>
                  <a:pt x="1278" y="281"/>
                  <a:pt x="997" y="0"/>
                  <a:pt x="639" y="0"/>
                </a:cubicBezTo>
                <a:cubicBezTo>
                  <a:pt x="287" y="0"/>
                  <a:pt x="0" y="286"/>
                  <a:pt x="0" y="637"/>
                </a:cubicBezTo>
                <a:close/>
              </a:path>
            </a:pathLst>
          </a:custGeom>
          <a:solidFill>
            <a:schemeClr val="accent1"/>
          </a:solidFill>
          <a:ln>
            <a:noFill/>
          </a:ln>
          <a:effectLst/>
        </p:spPr>
        <p:txBody>
          <a:bodyPr wrap="none" anchor="ctr"/>
          <a:lstStyle/>
          <a:p>
            <a:endParaRPr lang="en-US"/>
          </a:p>
        </p:txBody>
      </p:sp>
      <p:sp>
        <p:nvSpPr>
          <p:cNvPr id="4" name="TextBox 3">
            <a:extLst>
              <a:ext uri="{FF2B5EF4-FFF2-40B4-BE49-F238E27FC236}">
                <a16:creationId xmlns:a16="http://schemas.microsoft.com/office/drawing/2014/main" id="{DE794928-A90F-4640-8A7D-EA013A82703B}"/>
              </a:ext>
            </a:extLst>
          </p:cNvPr>
          <p:cNvSpPr txBox="1"/>
          <p:nvPr userDrawn="1"/>
        </p:nvSpPr>
        <p:spPr bwMode="auto">
          <a:xfrm>
            <a:off x="2347784" y="7438768"/>
            <a:ext cx="0" cy="0"/>
          </a:xfrm>
          <a:prstGeom prst="rect">
            <a:avLst/>
          </a:prstGeom>
          <a:noFill/>
          <a:ln w="12700" cap="sq" algn="ctr">
            <a:noFill/>
            <a:miter lim="800000"/>
            <a:headEnd/>
            <a:tailEnd/>
          </a:ln>
          <a:effectLst/>
        </p:spPr>
        <p:txBody>
          <a:bodyPr wrap="none" rtlCol="0" anchor="ctr" anchorCtr="0">
            <a:noAutofit/>
          </a:bodyPr>
          <a:lstStyle/>
          <a:p>
            <a:pPr>
              <a:lnSpc>
                <a:spcPct val="95000"/>
              </a:lnSpc>
              <a:spcBef>
                <a:spcPts val="600"/>
              </a:spcBef>
            </a:pPr>
            <a:endParaRPr lang="en-US" sz="2000" dirty="0" err="1">
              <a:solidFill>
                <a:schemeClr val="accent1"/>
              </a:solidFill>
              <a:latin typeface="+mn-lt"/>
            </a:endParaRPr>
          </a:p>
        </p:txBody>
      </p:sp>
      <p:pic>
        <p:nvPicPr>
          <p:cNvPr id="11" name="Picture 10" descr="A picture containing drawing&#10;&#10;Description automatically generated">
            <a:extLst>
              <a:ext uri="{FF2B5EF4-FFF2-40B4-BE49-F238E27FC236}">
                <a16:creationId xmlns:a16="http://schemas.microsoft.com/office/drawing/2014/main" id="{D8BE3A9D-61B6-F94B-806D-58AE64B8B52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9" name="Footer Placeholder 8">
            <a:extLst>
              <a:ext uri="{FF2B5EF4-FFF2-40B4-BE49-F238E27FC236}">
                <a16:creationId xmlns:a16="http://schemas.microsoft.com/office/drawing/2014/main" id="{CD133F21-E7FC-FC4F-BBA7-0DCDF399C215}"/>
              </a:ext>
            </a:extLst>
          </p:cNvPr>
          <p:cNvSpPr>
            <a:spLocks noGrp="1"/>
          </p:cNvSpPr>
          <p:nvPr userDrawn="1">
            <p:ph type="ftr" sz="quarter" idx="11"/>
          </p:nvPr>
        </p:nvSpPr>
        <p:spPr/>
        <p:txBody>
          <a:bodyPr/>
          <a:lstStyle/>
          <a:p>
            <a:r>
              <a:rPr lang="en-US"/>
              <a:t>© Veracode, Inc. 2021 Confidential</a:t>
            </a:r>
            <a:endParaRPr lang="en-US" dirty="0"/>
          </a:p>
        </p:txBody>
      </p:sp>
      <p:sp>
        <p:nvSpPr>
          <p:cNvPr id="14" name="Slide Number Placeholder 13">
            <a:extLst>
              <a:ext uri="{FF2B5EF4-FFF2-40B4-BE49-F238E27FC236}">
                <a16:creationId xmlns:a16="http://schemas.microsoft.com/office/drawing/2014/main" id="{CF0518BE-FB95-D34C-B819-F94D672CED9A}"/>
              </a:ext>
            </a:extLst>
          </p:cNvPr>
          <p:cNvSpPr>
            <a:spLocks noGrp="1"/>
          </p:cNvSpPr>
          <p:nvPr userDrawn="1">
            <p:ph type="sldNum" sz="quarter" idx="12"/>
          </p:nvPr>
        </p:nvSpPr>
        <p:spPr/>
        <p:txBody>
          <a:bodyPr/>
          <a:lstStyle/>
          <a:p>
            <a:fld id="{1B0079F3-B43C-DF46-A9D2-56A8C5414A96}" type="slidenum">
              <a:rPr lang="en-US" smtClean="0"/>
              <a:pPr/>
              <a:t>‹#›</a:t>
            </a:fld>
            <a:endParaRPr lang="en-US" dirty="0"/>
          </a:p>
        </p:txBody>
      </p:sp>
      <p:sp>
        <p:nvSpPr>
          <p:cNvPr id="16" name="TextBox 15">
            <a:extLst>
              <a:ext uri="{FF2B5EF4-FFF2-40B4-BE49-F238E27FC236}">
                <a16:creationId xmlns:a16="http://schemas.microsoft.com/office/drawing/2014/main" id="{D9E5E54B-B405-3F4D-9801-EBAE3449908A}"/>
              </a:ext>
            </a:extLst>
          </p:cNvPr>
          <p:cNvSpPr txBox="1"/>
          <p:nvPr userDrawn="1"/>
        </p:nvSpPr>
        <p:spPr bwMode="auto">
          <a:xfrm>
            <a:off x="12272742" y="1"/>
            <a:ext cx="2129058" cy="2146300"/>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Slide w</a:t>
            </a:r>
            <a:r>
              <a:rPr lang="en-US" sz="1200" b="0" kern="1200" dirty="0">
                <a:solidFill>
                  <a:schemeClr val="tx1">
                    <a:lumMod val="75000"/>
                    <a:lumOff val="25000"/>
                  </a:schemeClr>
                </a:solidFill>
                <a:latin typeface="Arial" charset="0"/>
                <a:ea typeface="+mn-ea"/>
                <a:cs typeface="+mn-cs"/>
              </a:rPr>
              <a:t>ith larger header, when there is not a need to be text heavy.</a:t>
            </a:r>
          </a:p>
          <a:p>
            <a:pPr>
              <a:lnSpc>
                <a:spcPct val="95000"/>
              </a:lnSpc>
              <a:spcBef>
                <a:spcPts val="800"/>
              </a:spcBef>
            </a:pPr>
            <a:r>
              <a:rPr lang="en-US" sz="1200" b="0" kern="1200" dirty="0">
                <a:solidFill>
                  <a:schemeClr val="tx1">
                    <a:lumMod val="75000"/>
                    <a:lumOff val="25000"/>
                  </a:schemeClr>
                </a:solidFill>
                <a:latin typeface="Arial" charset="0"/>
                <a:ea typeface="+mn-ea"/>
                <a:cs typeface="+mn-cs"/>
              </a:rPr>
              <a:t>The content text slide shows bullets as preview, however you do not need to use bullets. Text is present to Trebuchet size 14, and bullets may be removed if not needed.</a:t>
            </a:r>
            <a:endParaRPr lang="en-US" sz="1200" b="1" dirty="0">
              <a:solidFill>
                <a:schemeClr val="tx1">
                  <a:lumMod val="75000"/>
                  <a:lumOff val="25000"/>
                </a:schemeClr>
              </a:solidFill>
              <a:latin typeface="+mn-lt"/>
            </a:endParaRPr>
          </a:p>
        </p:txBody>
      </p:sp>
      <p:sp>
        <p:nvSpPr>
          <p:cNvPr id="3" name="Content Placeholder 2">
            <a:extLst>
              <a:ext uri="{FF2B5EF4-FFF2-40B4-BE49-F238E27FC236}">
                <a16:creationId xmlns:a16="http://schemas.microsoft.com/office/drawing/2014/main" id="{BAC869E6-B2EE-3449-ADCB-FE84DC9D7015}"/>
              </a:ext>
            </a:extLst>
          </p:cNvPr>
          <p:cNvSpPr>
            <a:spLocks noGrp="1"/>
          </p:cNvSpPr>
          <p:nvPr userDrawn="1">
            <p:ph sz="quarter" idx="13" hasCustomPrompt="1"/>
          </p:nvPr>
        </p:nvSpPr>
        <p:spPr>
          <a:xfrm>
            <a:off x="505691" y="1905000"/>
            <a:ext cx="11309590" cy="4016375"/>
          </a:xfrm>
        </p:spPr>
        <p:txBody>
          <a:bodyPr/>
          <a:lstStyle/>
          <a:p>
            <a:pPr lvl="0"/>
            <a:r>
              <a:rPr lang="en-US" dirty="0"/>
              <a:t>Bullet level 1</a:t>
            </a:r>
          </a:p>
          <a:p>
            <a:pPr lvl="1"/>
            <a:r>
              <a:rPr lang="en-US" dirty="0"/>
              <a:t>Bullet level 2</a:t>
            </a:r>
          </a:p>
          <a:p>
            <a:pPr lvl="2"/>
            <a:r>
              <a:rPr lang="en-US" dirty="0"/>
              <a:t>Bullet level 3</a:t>
            </a:r>
          </a:p>
        </p:txBody>
      </p:sp>
      <p:sp>
        <p:nvSpPr>
          <p:cNvPr id="5" name="Title 4">
            <a:extLst>
              <a:ext uri="{FF2B5EF4-FFF2-40B4-BE49-F238E27FC236}">
                <a16:creationId xmlns:a16="http://schemas.microsoft.com/office/drawing/2014/main" id="{64442774-5480-2B49-9B35-ED2C4C7A6FA7}"/>
              </a:ext>
            </a:extLst>
          </p:cNvPr>
          <p:cNvSpPr>
            <a:spLocks noGrp="1"/>
          </p:cNvSpPr>
          <p:nvPr userDrawn="1">
            <p:ph type="title"/>
          </p:nvPr>
        </p:nvSpPr>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915671783"/>
      </p:ext>
    </p:extLst>
  </p:cSld>
  <p:clrMapOvr>
    <a:masterClrMapping/>
  </p:clrMapOvr>
  <p:transition>
    <p:wipe dir="r"/>
  </p:transition>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arge header Slide Single Column 2">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C92828D3-8DD8-FD43-9C07-CB9A374497EE}"/>
              </a:ext>
            </a:extLst>
          </p:cNvPr>
          <p:cNvSpPr/>
          <p:nvPr userDrawn="1"/>
        </p:nvSpPr>
        <p:spPr bwMode="auto">
          <a:xfrm>
            <a:off x="0" y="0"/>
            <a:ext cx="12192000" cy="1645920"/>
          </a:xfrm>
          <a:prstGeom prst="rect">
            <a:avLst/>
          </a:prstGeom>
          <a:solidFill>
            <a:schemeClr val="tx1"/>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4" name="TextBox 3">
            <a:extLst>
              <a:ext uri="{FF2B5EF4-FFF2-40B4-BE49-F238E27FC236}">
                <a16:creationId xmlns:a16="http://schemas.microsoft.com/office/drawing/2014/main" id="{DE794928-A90F-4640-8A7D-EA013A82703B}"/>
              </a:ext>
            </a:extLst>
          </p:cNvPr>
          <p:cNvSpPr txBox="1"/>
          <p:nvPr userDrawn="1"/>
        </p:nvSpPr>
        <p:spPr bwMode="auto">
          <a:xfrm>
            <a:off x="2347784" y="7438768"/>
            <a:ext cx="0" cy="0"/>
          </a:xfrm>
          <a:prstGeom prst="rect">
            <a:avLst/>
          </a:prstGeom>
          <a:noFill/>
          <a:ln w="12700" cap="sq" algn="ctr">
            <a:noFill/>
            <a:miter lim="800000"/>
            <a:headEnd/>
            <a:tailEnd/>
          </a:ln>
          <a:effectLst/>
        </p:spPr>
        <p:txBody>
          <a:bodyPr wrap="none" rtlCol="0" anchor="ctr" anchorCtr="0">
            <a:noAutofit/>
          </a:bodyPr>
          <a:lstStyle/>
          <a:p>
            <a:pPr>
              <a:lnSpc>
                <a:spcPct val="95000"/>
              </a:lnSpc>
              <a:spcBef>
                <a:spcPts val="600"/>
              </a:spcBef>
            </a:pPr>
            <a:endParaRPr lang="en-US" sz="2000" dirty="0" err="1">
              <a:solidFill>
                <a:schemeClr val="accent1"/>
              </a:solidFill>
              <a:latin typeface="+mn-lt"/>
            </a:endParaRPr>
          </a:p>
        </p:txBody>
      </p:sp>
      <p:pic>
        <p:nvPicPr>
          <p:cNvPr id="8" name="Picture 7" descr="A picture containing drawing&#10;&#10;Description automatically generated">
            <a:extLst>
              <a:ext uri="{FF2B5EF4-FFF2-40B4-BE49-F238E27FC236}">
                <a16:creationId xmlns:a16="http://schemas.microsoft.com/office/drawing/2014/main" id="{25C78B75-134F-5D41-A8D7-41EA644238C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6" name="Footer Placeholder 5">
            <a:extLst>
              <a:ext uri="{FF2B5EF4-FFF2-40B4-BE49-F238E27FC236}">
                <a16:creationId xmlns:a16="http://schemas.microsoft.com/office/drawing/2014/main" id="{BF0667E1-0FF2-614A-96D5-DDB331BE9F4F}"/>
              </a:ext>
            </a:extLst>
          </p:cNvPr>
          <p:cNvSpPr>
            <a:spLocks noGrp="1"/>
          </p:cNvSpPr>
          <p:nvPr userDrawn="1">
            <p:ph type="ftr" sz="quarter" idx="11"/>
          </p:nvPr>
        </p:nvSpPr>
        <p:spPr/>
        <p:txBody>
          <a:bodyPr/>
          <a:lstStyle/>
          <a:p>
            <a:r>
              <a:rPr lang="en-US"/>
              <a:t>© Veracode, Inc. 2021 Confidential</a:t>
            </a:r>
            <a:endParaRPr lang="en-US" dirty="0"/>
          </a:p>
        </p:txBody>
      </p:sp>
      <p:sp>
        <p:nvSpPr>
          <p:cNvPr id="7" name="Slide Number Placeholder 6">
            <a:extLst>
              <a:ext uri="{FF2B5EF4-FFF2-40B4-BE49-F238E27FC236}">
                <a16:creationId xmlns:a16="http://schemas.microsoft.com/office/drawing/2014/main" id="{E21038BE-E8F1-DE4F-9FD0-E1D09B7BBE1D}"/>
              </a:ext>
            </a:extLst>
          </p:cNvPr>
          <p:cNvSpPr>
            <a:spLocks noGrp="1"/>
          </p:cNvSpPr>
          <p:nvPr userDrawn="1">
            <p:ph type="sldNum" sz="quarter" idx="12"/>
          </p:nvPr>
        </p:nvSpPr>
        <p:spPr/>
        <p:txBody>
          <a:bodyPr/>
          <a:lstStyle/>
          <a:p>
            <a:fld id="{1B0079F3-B43C-DF46-A9D2-56A8C5414A96}" type="slidenum">
              <a:rPr lang="en-US" smtClean="0"/>
              <a:pPr/>
              <a:t>‹#›</a:t>
            </a:fld>
            <a:endParaRPr lang="en-US" dirty="0"/>
          </a:p>
        </p:txBody>
      </p:sp>
      <p:sp>
        <p:nvSpPr>
          <p:cNvPr id="15" name="TextBox 14">
            <a:extLst>
              <a:ext uri="{FF2B5EF4-FFF2-40B4-BE49-F238E27FC236}">
                <a16:creationId xmlns:a16="http://schemas.microsoft.com/office/drawing/2014/main" id="{05624740-C676-5F40-BAF3-DF082A1BA9EC}"/>
              </a:ext>
            </a:extLst>
          </p:cNvPr>
          <p:cNvSpPr txBox="1"/>
          <p:nvPr userDrawn="1"/>
        </p:nvSpPr>
        <p:spPr bwMode="auto">
          <a:xfrm>
            <a:off x="12272742" y="1"/>
            <a:ext cx="2129058" cy="2146300"/>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Slide w</a:t>
            </a:r>
            <a:r>
              <a:rPr lang="en-US" sz="1200" b="0" kern="1200" dirty="0">
                <a:solidFill>
                  <a:schemeClr val="tx1">
                    <a:lumMod val="75000"/>
                    <a:lumOff val="25000"/>
                  </a:schemeClr>
                </a:solidFill>
                <a:latin typeface="Arial" charset="0"/>
                <a:ea typeface="+mn-ea"/>
                <a:cs typeface="+mn-cs"/>
              </a:rPr>
              <a:t>ith larger header, when there is not a need to be text heavy.</a:t>
            </a:r>
          </a:p>
          <a:p>
            <a:pPr>
              <a:lnSpc>
                <a:spcPct val="95000"/>
              </a:lnSpc>
              <a:spcBef>
                <a:spcPts val="800"/>
              </a:spcBef>
            </a:pPr>
            <a:r>
              <a:rPr lang="en-US" sz="1200" b="0" kern="1200" dirty="0">
                <a:solidFill>
                  <a:schemeClr val="tx1">
                    <a:lumMod val="75000"/>
                    <a:lumOff val="25000"/>
                  </a:schemeClr>
                </a:solidFill>
                <a:latin typeface="Arial" charset="0"/>
                <a:ea typeface="+mn-ea"/>
                <a:cs typeface="+mn-cs"/>
              </a:rPr>
              <a:t>The content text slide shows bullets as preview, however you do not need to use bullets. Text is present to Trebuchet size 14, and bullets may be removed if not needed.</a:t>
            </a:r>
            <a:endParaRPr lang="en-US" sz="1200" b="1" dirty="0">
              <a:solidFill>
                <a:schemeClr val="tx1">
                  <a:lumMod val="75000"/>
                  <a:lumOff val="25000"/>
                </a:schemeClr>
              </a:solidFill>
              <a:latin typeface="+mn-lt"/>
            </a:endParaRPr>
          </a:p>
        </p:txBody>
      </p:sp>
      <p:sp>
        <p:nvSpPr>
          <p:cNvPr id="17" name="Content Placeholder 2">
            <a:extLst>
              <a:ext uri="{FF2B5EF4-FFF2-40B4-BE49-F238E27FC236}">
                <a16:creationId xmlns:a16="http://schemas.microsoft.com/office/drawing/2014/main" id="{35276F1C-BE38-9C4B-896C-FC0D5C29D3AC}"/>
              </a:ext>
            </a:extLst>
          </p:cNvPr>
          <p:cNvSpPr>
            <a:spLocks noGrp="1"/>
          </p:cNvSpPr>
          <p:nvPr userDrawn="1">
            <p:ph sz="quarter" idx="13" hasCustomPrompt="1"/>
          </p:nvPr>
        </p:nvSpPr>
        <p:spPr>
          <a:xfrm>
            <a:off x="505691" y="1905000"/>
            <a:ext cx="11309590" cy="4016375"/>
          </a:xfrm>
        </p:spPr>
        <p:txBody>
          <a:bodyPr/>
          <a:lstStyle/>
          <a:p>
            <a:pPr lvl="0"/>
            <a:r>
              <a:rPr lang="en-US" dirty="0"/>
              <a:t>Bullet level 1</a:t>
            </a:r>
          </a:p>
          <a:p>
            <a:pPr lvl="1"/>
            <a:r>
              <a:rPr lang="en-US" dirty="0"/>
              <a:t>Bullet level 2</a:t>
            </a:r>
          </a:p>
          <a:p>
            <a:pPr lvl="2"/>
            <a:r>
              <a:rPr lang="en-US" dirty="0"/>
              <a:t>Bullet level 3</a:t>
            </a:r>
          </a:p>
        </p:txBody>
      </p:sp>
      <p:sp>
        <p:nvSpPr>
          <p:cNvPr id="3" name="Title 2">
            <a:extLst>
              <a:ext uri="{FF2B5EF4-FFF2-40B4-BE49-F238E27FC236}">
                <a16:creationId xmlns:a16="http://schemas.microsoft.com/office/drawing/2014/main" id="{3295D0C4-42AE-B84E-B6B9-CB3A25217795}"/>
              </a:ext>
            </a:extLst>
          </p:cNvPr>
          <p:cNvSpPr>
            <a:spLocks noGrp="1"/>
          </p:cNvSpPr>
          <p:nvPr userDrawn="1">
            <p:ph type="title"/>
          </p:nvPr>
        </p:nvSpPr>
        <p:spPr/>
        <p:txBody>
          <a:bodyPr/>
          <a:lstStyle>
            <a:lvl1pPr>
              <a:defRPr>
                <a:solidFill>
                  <a:schemeClr val="bg1"/>
                </a:solidFill>
              </a:defRPr>
            </a:lvl1pPr>
          </a:lstStyle>
          <a:p>
            <a:r>
              <a:rPr lang="en-US"/>
              <a:t>Click to edit Master title style</a:t>
            </a:r>
          </a:p>
        </p:txBody>
      </p:sp>
      <p:sp>
        <p:nvSpPr>
          <p:cNvPr id="12" name="Freeform 1">
            <a:extLst>
              <a:ext uri="{FF2B5EF4-FFF2-40B4-BE49-F238E27FC236}">
                <a16:creationId xmlns:a16="http://schemas.microsoft.com/office/drawing/2014/main" id="{F5645CF2-1B79-AC47-89FE-20E1D5A59D93}"/>
              </a:ext>
            </a:extLst>
          </p:cNvPr>
          <p:cNvSpPr>
            <a:spLocks noChangeAspect="1" noChangeArrowheads="1"/>
          </p:cNvSpPr>
          <p:nvPr userDrawn="1"/>
        </p:nvSpPr>
        <p:spPr bwMode="auto">
          <a:xfrm>
            <a:off x="10013951" y="-15627"/>
            <a:ext cx="2178050" cy="1661547"/>
          </a:xfrm>
          <a:custGeom>
            <a:avLst/>
            <a:gdLst>
              <a:gd name="T0" fmla="*/ 3254 w 3515"/>
              <a:gd name="T1" fmla="*/ 1674 h 2682"/>
              <a:gd name="T2" fmla="*/ 3061 w 3515"/>
              <a:gd name="T3" fmla="*/ 1428 h 2682"/>
              <a:gd name="T4" fmla="*/ 3324 w 3515"/>
              <a:gd name="T5" fmla="*/ 1428 h 2682"/>
              <a:gd name="T6" fmla="*/ 3514 w 3515"/>
              <a:gd name="T7" fmla="*/ 1674 h 2682"/>
              <a:gd name="T8" fmla="*/ 3514 w 3515"/>
              <a:gd name="T9" fmla="*/ 2681 h 2682"/>
              <a:gd name="T10" fmla="*/ 2091 w 3515"/>
              <a:gd name="T11" fmla="*/ 2044 h 2682"/>
              <a:gd name="T12" fmla="*/ 2849 w 3515"/>
              <a:gd name="T13" fmla="*/ 2048 h 2682"/>
              <a:gd name="T14" fmla="*/ 2091 w 3515"/>
              <a:gd name="T15" fmla="*/ 2044 h 2682"/>
              <a:gd name="T16" fmla="*/ 2470 w 3515"/>
              <a:gd name="T17" fmla="*/ 2681 h 2682"/>
              <a:gd name="T18" fmla="*/ 2470 w 3515"/>
              <a:gd name="T19" fmla="*/ 1407 h 2682"/>
              <a:gd name="T20" fmla="*/ 1423 w 3515"/>
              <a:gd name="T21" fmla="*/ 2681 h 2682"/>
              <a:gd name="T22" fmla="*/ 1229 w 3515"/>
              <a:gd name="T23" fmla="*/ 1674 h 2682"/>
              <a:gd name="T24" fmla="*/ 1423 w 3515"/>
              <a:gd name="T25" fmla="*/ 1428 h 2682"/>
              <a:gd name="T26" fmla="*/ 1683 w 3515"/>
              <a:gd name="T27" fmla="*/ 1428 h 2682"/>
              <a:gd name="T28" fmla="*/ 1683 w 3515"/>
              <a:gd name="T29" fmla="*/ 2414 h 2682"/>
              <a:gd name="T30" fmla="*/ 1423 w 3515"/>
              <a:gd name="T31" fmla="*/ 2681 h 2682"/>
              <a:gd name="T32" fmla="*/ 639 w 3515"/>
              <a:gd name="T33" fmla="*/ 1652 h 2682"/>
              <a:gd name="T34" fmla="*/ 639 w 3515"/>
              <a:gd name="T35" fmla="*/ 2435 h 2682"/>
              <a:gd name="T36" fmla="*/ 0 w 3515"/>
              <a:gd name="T37" fmla="*/ 2044 h 2682"/>
              <a:gd name="T38" fmla="*/ 1278 w 3515"/>
              <a:gd name="T39" fmla="*/ 2047 h 2682"/>
              <a:gd name="T40" fmla="*/ 0 w 3515"/>
              <a:gd name="T41" fmla="*/ 2044 h 2682"/>
              <a:gd name="T42" fmla="*/ 3254 w 3515"/>
              <a:gd name="T43" fmla="*/ 267 h 2682"/>
              <a:gd name="T44" fmla="*/ 3061 w 3515"/>
              <a:gd name="T45" fmla="*/ 22 h 2682"/>
              <a:gd name="T46" fmla="*/ 3324 w 3515"/>
              <a:gd name="T47" fmla="*/ 22 h 2682"/>
              <a:gd name="T48" fmla="*/ 3514 w 3515"/>
              <a:gd name="T49" fmla="*/ 267 h 2682"/>
              <a:gd name="T50" fmla="*/ 3514 w 3515"/>
              <a:gd name="T51" fmla="*/ 1253 h 2682"/>
              <a:gd name="T52" fmla="*/ 2091 w 3515"/>
              <a:gd name="T53" fmla="*/ 637 h 2682"/>
              <a:gd name="T54" fmla="*/ 2849 w 3515"/>
              <a:gd name="T55" fmla="*/ 642 h 2682"/>
              <a:gd name="T56" fmla="*/ 2091 w 3515"/>
              <a:gd name="T57" fmla="*/ 637 h 2682"/>
              <a:gd name="T58" fmla="*/ 2470 w 3515"/>
              <a:gd name="T59" fmla="*/ 1274 h 2682"/>
              <a:gd name="T60" fmla="*/ 2470 w 3515"/>
              <a:gd name="T61" fmla="*/ 0 h 2682"/>
              <a:gd name="T62" fmla="*/ 1423 w 3515"/>
              <a:gd name="T63" fmla="*/ 1253 h 2682"/>
              <a:gd name="T64" fmla="*/ 1229 w 3515"/>
              <a:gd name="T65" fmla="*/ 267 h 2682"/>
              <a:gd name="T66" fmla="*/ 1423 w 3515"/>
              <a:gd name="T67" fmla="*/ 22 h 2682"/>
              <a:gd name="T68" fmla="*/ 1683 w 3515"/>
              <a:gd name="T69" fmla="*/ 22 h 2682"/>
              <a:gd name="T70" fmla="*/ 1683 w 3515"/>
              <a:gd name="T71" fmla="*/ 1007 h 2682"/>
              <a:gd name="T72" fmla="*/ 1423 w 3515"/>
              <a:gd name="T73" fmla="*/ 1253 h 2682"/>
              <a:gd name="T74" fmla="*/ 639 w 3515"/>
              <a:gd name="T75" fmla="*/ 246 h 2682"/>
              <a:gd name="T76" fmla="*/ 639 w 3515"/>
              <a:gd name="T77" fmla="*/ 1029 h 2682"/>
              <a:gd name="T78" fmla="*/ 0 w 3515"/>
              <a:gd name="T79" fmla="*/ 637 h 2682"/>
              <a:gd name="T80" fmla="*/ 1278 w 3515"/>
              <a:gd name="T81" fmla="*/ 640 h 2682"/>
              <a:gd name="T82" fmla="*/ 0 w 3515"/>
              <a:gd name="T83" fmla="*/ 637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15" h="2682">
                <a:moveTo>
                  <a:pt x="3254" y="2681"/>
                </a:moveTo>
                <a:lnTo>
                  <a:pt x="3254" y="1674"/>
                </a:lnTo>
                <a:lnTo>
                  <a:pt x="3061" y="1674"/>
                </a:lnTo>
                <a:lnTo>
                  <a:pt x="3061" y="1428"/>
                </a:lnTo>
                <a:lnTo>
                  <a:pt x="3254" y="1428"/>
                </a:lnTo>
                <a:lnTo>
                  <a:pt x="3324" y="1428"/>
                </a:lnTo>
                <a:lnTo>
                  <a:pt x="3514" y="1428"/>
                </a:lnTo>
                <a:lnTo>
                  <a:pt x="3514" y="1674"/>
                </a:lnTo>
                <a:lnTo>
                  <a:pt x="3514" y="2414"/>
                </a:lnTo>
                <a:lnTo>
                  <a:pt x="3514" y="2681"/>
                </a:lnTo>
                <a:lnTo>
                  <a:pt x="3254" y="2681"/>
                </a:lnTo>
                <a:close/>
                <a:moveTo>
                  <a:pt x="2091" y="2044"/>
                </a:moveTo>
                <a:cubicBezTo>
                  <a:pt x="2091" y="1881"/>
                  <a:pt x="2208" y="1652"/>
                  <a:pt x="2470" y="1652"/>
                </a:cubicBezTo>
                <a:cubicBezTo>
                  <a:pt x="2746" y="1652"/>
                  <a:pt x="2849" y="1895"/>
                  <a:pt x="2849" y="2048"/>
                </a:cubicBezTo>
                <a:cubicBezTo>
                  <a:pt x="2849" y="2209"/>
                  <a:pt x="2731" y="2435"/>
                  <a:pt x="2470" y="2435"/>
                </a:cubicBezTo>
                <a:cubicBezTo>
                  <a:pt x="2209" y="2435"/>
                  <a:pt x="2091" y="2206"/>
                  <a:pt x="2091" y="2044"/>
                </a:cubicBezTo>
                <a:close/>
                <a:moveTo>
                  <a:pt x="1831" y="2044"/>
                </a:moveTo>
                <a:cubicBezTo>
                  <a:pt x="1831" y="2395"/>
                  <a:pt x="2118" y="2681"/>
                  <a:pt x="2470" y="2681"/>
                </a:cubicBezTo>
                <a:cubicBezTo>
                  <a:pt x="2822" y="2681"/>
                  <a:pt x="3109" y="2397"/>
                  <a:pt x="3109" y="2047"/>
                </a:cubicBezTo>
                <a:cubicBezTo>
                  <a:pt x="3109" y="1688"/>
                  <a:pt x="2828" y="1407"/>
                  <a:pt x="2470" y="1407"/>
                </a:cubicBezTo>
                <a:cubicBezTo>
                  <a:pt x="2118" y="1407"/>
                  <a:pt x="1831" y="1693"/>
                  <a:pt x="1831" y="2044"/>
                </a:cubicBezTo>
                <a:close/>
                <a:moveTo>
                  <a:pt x="1423" y="2681"/>
                </a:moveTo>
                <a:lnTo>
                  <a:pt x="1423" y="1674"/>
                </a:lnTo>
                <a:lnTo>
                  <a:pt x="1229" y="1674"/>
                </a:lnTo>
                <a:lnTo>
                  <a:pt x="1229" y="1428"/>
                </a:lnTo>
                <a:lnTo>
                  <a:pt x="1423" y="1428"/>
                </a:lnTo>
                <a:lnTo>
                  <a:pt x="1493" y="1428"/>
                </a:lnTo>
                <a:lnTo>
                  <a:pt x="1683" y="1428"/>
                </a:lnTo>
                <a:lnTo>
                  <a:pt x="1683" y="1674"/>
                </a:lnTo>
                <a:lnTo>
                  <a:pt x="1683" y="2414"/>
                </a:lnTo>
                <a:lnTo>
                  <a:pt x="1683" y="2681"/>
                </a:lnTo>
                <a:lnTo>
                  <a:pt x="1423" y="2681"/>
                </a:lnTo>
                <a:close/>
                <a:moveTo>
                  <a:pt x="260" y="2044"/>
                </a:moveTo>
                <a:cubicBezTo>
                  <a:pt x="260" y="1881"/>
                  <a:pt x="377" y="1652"/>
                  <a:pt x="639" y="1652"/>
                </a:cubicBezTo>
                <a:cubicBezTo>
                  <a:pt x="915" y="1652"/>
                  <a:pt x="1018" y="1895"/>
                  <a:pt x="1018" y="2048"/>
                </a:cubicBezTo>
                <a:cubicBezTo>
                  <a:pt x="1018" y="2209"/>
                  <a:pt x="900" y="2435"/>
                  <a:pt x="639" y="2435"/>
                </a:cubicBezTo>
                <a:cubicBezTo>
                  <a:pt x="377" y="2435"/>
                  <a:pt x="260" y="2206"/>
                  <a:pt x="260" y="2044"/>
                </a:cubicBezTo>
                <a:close/>
                <a:moveTo>
                  <a:pt x="0" y="2044"/>
                </a:moveTo>
                <a:cubicBezTo>
                  <a:pt x="0" y="2395"/>
                  <a:pt x="287" y="2681"/>
                  <a:pt x="639" y="2681"/>
                </a:cubicBezTo>
                <a:cubicBezTo>
                  <a:pt x="991" y="2681"/>
                  <a:pt x="1278" y="2397"/>
                  <a:pt x="1278" y="2047"/>
                </a:cubicBezTo>
                <a:cubicBezTo>
                  <a:pt x="1278" y="1688"/>
                  <a:pt x="997" y="1407"/>
                  <a:pt x="639" y="1407"/>
                </a:cubicBezTo>
                <a:cubicBezTo>
                  <a:pt x="287" y="1407"/>
                  <a:pt x="0" y="1693"/>
                  <a:pt x="0" y="2044"/>
                </a:cubicBezTo>
                <a:close/>
                <a:moveTo>
                  <a:pt x="3254" y="1253"/>
                </a:moveTo>
                <a:lnTo>
                  <a:pt x="3254" y="267"/>
                </a:lnTo>
                <a:lnTo>
                  <a:pt x="3061" y="267"/>
                </a:lnTo>
                <a:lnTo>
                  <a:pt x="3061" y="22"/>
                </a:lnTo>
                <a:lnTo>
                  <a:pt x="3254" y="22"/>
                </a:lnTo>
                <a:lnTo>
                  <a:pt x="3324" y="22"/>
                </a:lnTo>
                <a:lnTo>
                  <a:pt x="3514" y="22"/>
                </a:lnTo>
                <a:lnTo>
                  <a:pt x="3514" y="267"/>
                </a:lnTo>
                <a:lnTo>
                  <a:pt x="3514" y="1007"/>
                </a:lnTo>
                <a:lnTo>
                  <a:pt x="3514" y="1253"/>
                </a:lnTo>
                <a:lnTo>
                  <a:pt x="3254" y="1253"/>
                </a:lnTo>
                <a:close/>
                <a:moveTo>
                  <a:pt x="2091" y="637"/>
                </a:moveTo>
                <a:cubicBezTo>
                  <a:pt x="2091" y="474"/>
                  <a:pt x="2208" y="246"/>
                  <a:pt x="2470" y="246"/>
                </a:cubicBezTo>
                <a:cubicBezTo>
                  <a:pt x="2746" y="246"/>
                  <a:pt x="2849" y="489"/>
                  <a:pt x="2849" y="642"/>
                </a:cubicBezTo>
                <a:cubicBezTo>
                  <a:pt x="2849" y="803"/>
                  <a:pt x="2731" y="1029"/>
                  <a:pt x="2470" y="1029"/>
                </a:cubicBezTo>
                <a:cubicBezTo>
                  <a:pt x="2209" y="1029"/>
                  <a:pt x="2091" y="799"/>
                  <a:pt x="2091" y="637"/>
                </a:cubicBezTo>
                <a:close/>
                <a:moveTo>
                  <a:pt x="1831" y="637"/>
                </a:moveTo>
                <a:cubicBezTo>
                  <a:pt x="1831" y="988"/>
                  <a:pt x="2118" y="1274"/>
                  <a:pt x="2470" y="1274"/>
                </a:cubicBezTo>
                <a:cubicBezTo>
                  <a:pt x="2822" y="1274"/>
                  <a:pt x="3109" y="990"/>
                  <a:pt x="3109" y="640"/>
                </a:cubicBezTo>
                <a:cubicBezTo>
                  <a:pt x="3109" y="281"/>
                  <a:pt x="2828" y="0"/>
                  <a:pt x="2470" y="0"/>
                </a:cubicBezTo>
                <a:cubicBezTo>
                  <a:pt x="2118" y="0"/>
                  <a:pt x="1831" y="286"/>
                  <a:pt x="1831" y="637"/>
                </a:cubicBezTo>
                <a:close/>
                <a:moveTo>
                  <a:pt x="1423" y="1253"/>
                </a:moveTo>
                <a:lnTo>
                  <a:pt x="1423" y="267"/>
                </a:lnTo>
                <a:lnTo>
                  <a:pt x="1229" y="267"/>
                </a:lnTo>
                <a:lnTo>
                  <a:pt x="1229" y="22"/>
                </a:lnTo>
                <a:lnTo>
                  <a:pt x="1423" y="22"/>
                </a:lnTo>
                <a:lnTo>
                  <a:pt x="1493" y="22"/>
                </a:lnTo>
                <a:lnTo>
                  <a:pt x="1683" y="22"/>
                </a:lnTo>
                <a:lnTo>
                  <a:pt x="1683" y="267"/>
                </a:lnTo>
                <a:lnTo>
                  <a:pt x="1683" y="1007"/>
                </a:lnTo>
                <a:lnTo>
                  <a:pt x="1683" y="1253"/>
                </a:lnTo>
                <a:lnTo>
                  <a:pt x="1423" y="1253"/>
                </a:lnTo>
                <a:close/>
                <a:moveTo>
                  <a:pt x="260" y="637"/>
                </a:moveTo>
                <a:cubicBezTo>
                  <a:pt x="260" y="474"/>
                  <a:pt x="377" y="246"/>
                  <a:pt x="639" y="246"/>
                </a:cubicBezTo>
                <a:cubicBezTo>
                  <a:pt x="915" y="246"/>
                  <a:pt x="1018" y="489"/>
                  <a:pt x="1018" y="642"/>
                </a:cubicBezTo>
                <a:cubicBezTo>
                  <a:pt x="1018" y="803"/>
                  <a:pt x="900" y="1029"/>
                  <a:pt x="639" y="1029"/>
                </a:cubicBezTo>
                <a:cubicBezTo>
                  <a:pt x="377" y="1029"/>
                  <a:pt x="260" y="799"/>
                  <a:pt x="260" y="637"/>
                </a:cubicBezTo>
                <a:close/>
                <a:moveTo>
                  <a:pt x="0" y="637"/>
                </a:moveTo>
                <a:cubicBezTo>
                  <a:pt x="0" y="988"/>
                  <a:pt x="287" y="1274"/>
                  <a:pt x="639" y="1274"/>
                </a:cubicBezTo>
                <a:cubicBezTo>
                  <a:pt x="991" y="1274"/>
                  <a:pt x="1278" y="990"/>
                  <a:pt x="1278" y="640"/>
                </a:cubicBezTo>
                <a:cubicBezTo>
                  <a:pt x="1278" y="281"/>
                  <a:pt x="997" y="0"/>
                  <a:pt x="639" y="0"/>
                </a:cubicBezTo>
                <a:cubicBezTo>
                  <a:pt x="287" y="0"/>
                  <a:pt x="0" y="286"/>
                  <a:pt x="0" y="637"/>
                </a:cubicBezTo>
                <a:close/>
              </a:path>
            </a:pathLst>
          </a:custGeom>
          <a:solidFill>
            <a:schemeClr val="tx2"/>
          </a:solidFill>
          <a:ln>
            <a:noFill/>
          </a:ln>
          <a:effectLst/>
        </p:spPr>
        <p:txBody>
          <a:bodyPr wrap="none" anchor="ctr"/>
          <a:lstStyle/>
          <a:p>
            <a:endParaRPr lang="en-US"/>
          </a:p>
        </p:txBody>
      </p:sp>
    </p:spTree>
    <p:extLst>
      <p:ext uri="{BB962C8B-B14F-4D97-AF65-F5344CB8AC3E}">
        <p14:creationId xmlns:p14="http://schemas.microsoft.com/office/powerpoint/2010/main" val="1398453990"/>
      </p:ext>
    </p:extLst>
  </p:cSld>
  <p:clrMapOvr>
    <a:masterClrMapping/>
  </p:clrMapOvr>
  <p:transitio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arge header Slide Single Column 3">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9D68544A-2D51-A64C-A448-35F0A22A9D93}"/>
              </a:ext>
            </a:extLst>
          </p:cNvPr>
          <p:cNvSpPr/>
          <p:nvPr userDrawn="1"/>
        </p:nvSpPr>
        <p:spPr bwMode="auto">
          <a:xfrm>
            <a:off x="0" y="0"/>
            <a:ext cx="12192000" cy="1645920"/>
          </a:xfrm>
          <a:prstGeom prst="rect">
            <a:avLst/>
          </a:prstGeom>
          <a:solidFill>
            <a:schemeClr val="tx1"/>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4" name="TextBox 3">
            <a:extLst>
              <a:ext uri="{FF2B5EF4-FFF2-40B4-BE49-F238E27FC236}">
                <a16:creationId xmlns:a16="http://schemas.microsoft.com/office/drawing/2014/main" id="{DE794928-A90F-4640-8A7D-EA013A82703B}"/>
              </a:ext>
            </a:extLst>
          </p:cNvPr>
          <p:cNvSpPr txBox="1"/>
          <p:nvPr userDrawn="1"/>
        </p:nvSpPr>
        <p:spPr bwMode="auto">
          <a:xfrm>
            <a:off x="2347784" y="7438768"/>
            <a:ext cx="0" cy="0"/>
          </a:xfrm>
          <a:prstGeom prst="rect">
            <a:avLst/>
          </a:prstGeom>
          <a:noFill/>
          <a:ln w="12700" cap="sq" algn="ctr">
            <a:noFill/>
            <a:miter lim="800000"/>
            <a:headEnd/>
            <a:tailEnd/>
          </a:ln>
          <a:effectLst/>
        </p:spPr>
        <p:txBody>
          <a:bodyPr wrap="none" rtlCol="0" anchor="ctr" anchorCtr="0">
            <a:noAutofit/>
          </a:bodyPr>
          <a:lstStyle/>
          <a:p>
            <a:pPr>
              <a:lnSpc>
                <a:spcPct val="95000"/>
              </a:lnSpc>
              <a:spcBef>
                <a:spcPts val="600"/>
              </a:spcBef>
            </a:pPr>
            <a:endParaRPr lang="en-US" sz="2000" dirty="0" err="1">
              <a:solidFill>
                <a:schemeClr val="accent1"/>
              </a:solidFill>
              <a:latin typeface="+mn-lt"/>
            </a:endParaRPr>
          </a:p>
        </p:txBody>
      </p:sp>
      <p:pic>
        <p:nvPicPr>
          <p:cNvPr id="6" name="Picture 5" descr="A picture containing drawing&#10;&#10;Description automatically generated">
            <a:extLst>
              <a:ext uri="{FF2B5EF4-FFF2-40B4-BE49-F238E27FC236}">
                <a16:creationId xmlns:a16="http://schemas.microsoft.com/office/drawing/2014/main" id="{0B8A32F5-454E-C14F-A764-5561D23E353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8" name="Footer Placeholder 7">
            <a:extLst>
              <a:ext uri="{FF2B5EF4-FFF2-40B4-BE49-F238E27FC236}">
                <a16:creationId xmlns:a16="http://schemas.microsoft.com/office/drawing/2014/main" id="{F13408D2-046F-DA4A-A92C-7574226FCFC3}"/>
              </a:ext>
            </a:extLst>
          </p:cNvPr>
          <p:cNvSpPr>
            <a:spLocks noGrp="1"/>
          </p:cNvSpPr>
          <p:nvPr userDrawn="1">
            <p:ph type="ftr" sz="quarter" idx="11"/>
          </p:nvPr>
        </p:nvSpPr>
        <p:spPr/>
        <p:txBody>
          <a:bodyPr/>
          <a:lstStyle/>
          <a:p>
            <a:r>
              <a:rPr lang="en-US"/>
              <a:t>© Veracode, Inc. 2021 Confidential</a:t>
            </a:r>
            <a:endParaRPr lang="en-US" dirty="0"/>
          </a:p>
        </p:txBody>
      </p:sp>
      <p:sp>
        <p:nvSpPr>
          <p:cNvPr id="11" name="Slide Number Placeholder 10">
            <a:extLst>
              <a:ext uri="{FF2B5EF4-FFF2-40B4-BE49-F238E27FC236}">
                <a16:creationId xmlns:a16="http://schemas.microsoft.com/office/drawing/2014/main" id="{875DE0E8-C120-F243-B9D4-CC56B5B8A839}"/>
              </a:ext>
            </a:extLst>
          </p:cNvPr>
          <p:cNvSpPr>
            <a:spLocks noGrp="1"/>
          </p:cNvSpPr>
          <p:nvPr userDrawn="1">
            <p:ph type="sldNum" sz="quarter" idx="12"/>
          </p:nvPr>
        </p:nvSpPr>
        <p:spPr/>
        <p:txBody>
          <a:bodyPr/>
          <a:lstStyle/>
          <a:p>
            <a:fld id="{1B0079F3-B43C-DF46-A9D2-56A8C5414A96}" type="slidenum">
              <a:rPr lang="en-US" smtClean="0"/>
              <a:pPr/>
              <a:t>‹#›</a:t>
            </a:fld>
            <a:endParaRPr lang="en-US" dirty="0"/>
          </a:p>
        </p:txBody>
      </p:sp>
      <p:sp>
        <p:nvSpPr>
          <p:cNvPr id="16" name="TextBox 15">
            <a:extLst>
              <a:ext uri="{FF2B5EF4-FFF2-40B4-BE49-F238E27FC236}">
                <a16:creationId xmlns:a16="http://schemas.microsoft.com/office/drawing/2014/main" id="{56709C59-1074-CC47-B7DA-FF55B35ABE8E}"/>
              </a:ext>
            </a:extLst>
          </p:cNvPr>
          <p:cNvSpPr txBox="1"/>
          <p:nvPr userDrawn="1"/>
        </p:nvSpPr>
        <p:spPr bwMode="auto">
          <a:xfrm>
            <a:off x="12272742" y="1"/>
            <a:ext cx="2129058" cy="2146300"/>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Slide w</a:t>
            </a:r>
            <a:r>
              <a:rPr lang="en-US" sz="1200" b="0" kern="1200" dirty="0">
                <a:solidFill>
                  <a:schemeClr val="tx1">
                    <a:lumMod val="75000"/>
                    <a:lumOff val="25000"/>
                  </a:schemeClr>
                </a:solidFill>
                <a:latin typeface="Arial" charset="0"/>
                <a:ea typeface="+mn-ea"/>
                <a:cs typeface="+mn-cs"/>
              </a:rPr>
              <a:t>ith larger header, when there is not a need to be text heavy.</a:t>
            </a:r>
          </a:p>
          <a:p>
            <a:pPr>
              <a:lnSpc>
                <a:spcPct val="95000"/>
              </a:lnSpc>
              <a:spcBef>
                <a:spcPts val="800"/>
              </a:spcBef>
            </a:pPr>
            <a:r>
              <a:rPr lang="en-US" sz="1200" b="0" kern="1200" dirty="0">
                <a:solidFill>
                  <a:schemeClr val="tx1">
                    <a:lumMod val="75000"/>
                    <a:lumOff val="25000"/>
                  </a:schemeClr>
                </a:solidFill>
                <a:latin typeface="Arial" charset="0"/>
                <a:ea typeface="+mn-ea"/>
                <a:cs typeface="+mn-cs"/>
              </a:rPr>
              <a:t>The content text slide shows bullets as preview, however you do not need to use bullets. Text is present to Trebuchet size 14, and bullets may be removed if not needed.</a:t>
            </a:r>
            <a:endParaRPr lang="en-US" sz="1200" b="1" dirty="0">
              <a:solidFill>
                <a:schemeClr val="tx1">
                  <a:lumMod val="75000"/>
                  <a:lumOff val="25000"/>
                </a:schemeClr>
              </a:solidFill>
              <a:latin typeface="+mn-lt"/>
            </a:endParaRPr>
          </a:p>
        </p:txBody>
      </p:sp>
      <p:sp>
        <p:nvSpPr>
          <p:cNvPr id="21" name="Content Placeholder 2">
            <a:extLst>
              <a:ext uri="{FF2B5EF4-FFF2-40B4-BE49-F238E27FC236}">
                <a16:creationId xmlns:a16="http://schemas.microsoft.com/office/drawing/2014/main" id="{D84A8764-ACE6-1542-8718-EB48812B03FD}"/>
              </a:ext>
            </a:extLst>
          </p:cNvPr>
          <p:cNvSpPr>
            <a:spLocks noGrp="1"/>
          </p:cNvSpPr>
          <p:nvPr userDrawn="1">
            <p:ph sz="quarter" idx="13"/>
          </p:nvPr>
        </p:nvSpPr>
        <p:spPr>
          <a:xfrm>
            <a:off x="505691" y="1905000"/>
            <a:ext cx="11309590" cy="4016375"/>
          </a:xfrm>
        </p:spPr>
        <p:txBody>
          <a:bodyPr/>
          <a:lstStyle/>
          <a:p>
            <a:pPr lvl="0"/>
            <a:r>
              <a:rPr lang="en-US" dirty="0"/>
              <a:t>Click to edit Master text styles</a:t>
            </a:r>
          </a:p>
          <a:p>
            <a:pPr lvl="1"/>
            <a:r>
              <a:rPr lang="en-US" dirty="0"/>
              <a:t>Second level</a:t>
            </a:r>
          </a:p>
          <a:p>
            <a:pPr lvl="2"/>
            <a:r>
              <a:rPr lang="en-US" dirty="0"/>
              <a:t>Third level</a:t>
            </a:r>
          </a:p>
        </p:txBody>
      </p:sp>
      <p:sp>
        <p:nvSpPr>
          <p:cNvPr id="3" name="Title 2">
            <a:extLst>
              <a:ext uri="{FF2B5EF4-FFF2-40B4-BE49-F238E27FC236}">
                <a16:creationId xmlns:a16="http://schemas.microsoft.com/office/drawing/2014/main" id="{0DF2D94B-7E52-8646-97BA-CD804D6E3EFC}"/>
              </a:ext>
            </a:extLst>
          </p:cNvPr>
          <p:cNvSpPr>
            <a:spLocks noGrp="1"/>
          </p:cNvSpPr>
          <p:nvPr userDrawn="1">
            <p:ph type="title"/>
          </p:nvPr>
        </p:nvSpPr>
        <p:spPr/>
        <p:txBody>
          <a:bodyPr/>
          <a:lstStyle>
            <a:lvl1pPr>
              <a:defRPr>
                <a:solidFill>
                  <a:schemeClr val="bg1"/>
                </a:solidFill>
              </a:defRPr>
            </a:lvl1pPr>
          </a:lstStyle>
          <a:p>
            <a:r>
              <a:rPr lang="en-US"/>
              <a:t>Click to edit Master title style</a:t>
            </a:r>
          </a:p>
        </p:txBody>
      </p:sp>
      <p:sp>
        <p:nvSpPr>
          <p:cNvPr id="12" name="Freeform 1">
            <a:extLst>
              <a:ext uri="{FF2B5EF4-FFF2-40B4-BE49-F238E27FC236}">
                <a16:creationId xmlns:a16="http://schemas.microsoft.com/office/drawing/2014/main" id="{6DCF97B2-F548-9240-8C56-FB0173107433}"/>
              </a:ext>
            </a:extLst>
          </p:cNvPr>
          <p:cNvSpPr>
            <a:spLocks noChangeAspect="1" noChangeArrowheads="1"/>
          </p:cNvSpPr>
          <p:nvPr userDrawn="1"/>
        </p:nvSpPr>
        <p:spPr bwMode="auto">
          <a:xfrm>
            <a:off x="10013951" y="-15627"/>
            <a:ext cx="2178050" cy="1661547"/>
          </a:xfrm>
          <a:custGeom>
            <a:avLst/>
            <a:gdLst>
              <a:gd name="T0" fmla="*/ 3254 w 3515"/>
              <a:gd name="T1" fmla="*/ 1674 h 2682"/>
              <a:gd name="T2" fmla="*/ 3061 w 3515"/>
              <a:gd name="T3" fmla="*/ 1428 h 2682"/>
              <a:gd name="T4" fmla="*/ 3324 w 3515"/>
              <a:gd name="T5" fmla="*/ 1428 h 2682"/>
              <a:gd name="T6" fmla="*/ 3514 w 3515"/>
              <a:gd name="T7" fmla="*/ 1674 h 2682"/>
              <a:gd name="T8" fmla="*/ 3514 w 3515"/>
              <a:gd name="T9" fmla="*/ 2681 h 2682"/>
              <a:gd name="T10" fmla="*/ 2091 w 3515"/>
              <a:gd name="T11" fmla="*/ 2044 h 2682"/>
              <a:gd name="T12" fmla="*/ 2849 w 3515"/>
              <a:gd name="T13" fmla="*/ 2048 h 2682"/>
              <a:gd name="T14" fmla="*/ 2091 w 3515"/>
              <a:gd name="T15" fmla="*/ 2044 h 2682"/>
              <a:gd name="T16" fmla="*/ 2470 w 3515"/>
              <a:gd name="T17" fmla="*/ 2681 h 2682"/>
              <a:gd name="T18" fmla="*/ 2470 w 3515"/>
              <a:gd name="T19" fmla="*/ 1407 h 2682"/>
              <a:gd name="T20" fmla="*/ 1423 w 3515"/>
              <a:gd name="T21" fmla="*/ 2681 h 2682"/>
              <a:gd name="T22" fmla="*/ 1229 w 3515"/>
              <a:gd name="T23" fmla="*/ 1674 h 2682"/>
              <a:gd name="T24" fmla="*/ 1423 w 3515"/>
              <a:gd name="T25" fmla="*/ 1428 h 2682"/>
              <a:gd name="T26" fmla="*/ 1683 w 3515"/>
              <a:gd name="T27" fmla="*/ 1428 h 2682"/>
              <a:gd name="T28" fmla="*/ 1683 w 3515"/>
              <a:gd name="T29" fmla="*/ 2414 h 2682"/>
              <a:gd name="T30" fmla="*/ 1423 w 3515"/>
              <a:gd name="T31" fmla="*/ 2681 h 2682"/>
              <a:gd name="T32" fmla="*/ 639 w 3515"/>
              <a:gd name="T33" fmla="*/ 1652 h 2682"/>
              <a:gd name="T34" fmla="*/ 639 w 3515"/>
              <a:gd name="T35" fmla="*/ 2435 h 2682"/>
              <a:gd name="T36" fmla="*/ 0 w 3515"/>
              <a:gd name="T37" fmla="*/ 2044 h 2682"/>
              <a:gd name="T38" fmla="*/ 1278 w 3515"/>
              <a:gd name="T39" fmla="*/ 2047 h 2682"/>
              <a:gd name="T40" fmla="*/ 0 w 3515"/>
              <a:gd name="T41" fmla="*/ 2044 h 2682"/>
              <a:gd name="T42" fmla="*/ 3254 w 3515"/>
              <a:gd name="T43" fmla="*/ 267 h 2682"/>
              <a:gd name="T44" fmla="*/ 3061 w 3515"/>
              <a:gd name="T45" fmla="*/ 22 h 2682"/>
              <a:gd name="T46" fmla="*/ 3324 w 3515"/>
              <a:gd name="T47" fmla="*/ 22 h 2682"/>
              <a:gd name="T48" fmla="*/ 3514 w 3515"/>
              <a:gd name="T49" fmla="*/ 267 h 2682"/>
              <a:gd name="T50" fmla="*/ 3514 w 3515"/>
              <a:gd name="T51" fmla="*/ 1253 h 2682"/>
              <a:gd name="T52" fmla="*/ 2091 w 3515"/>
              <a:gd name="T53" fmla="*/ 637 h 2682"/>
              <a:gd name="T54" fmla="*/ 2849 w 3515"/>
              <a:gd name="T55" fmla="*/ 642 h 2682"/>
              <a:gd name="T56" fmla="*/ 2091 w 3515"/>
              <a:gd name="T57" fmla="*/ 637 h 2682"/>
              <a:gd name="T58" fmla="*/ 2470 w 3515"/>
              <a:gd name="T59" fmla="*/ 1274 h 2682"/>
              <a:gd name="T60" fmla="*/ 2470 w 3515"/>
              <a:gd name="T61" fmla="*/ 0 h 2682"/>
              <a:gd name="T62" fmla="*/ 1423 w 3515"/>
              <a:gd name="T63" fmla="*/ 1253 h 2682"/>
              <a:gd name="T64" fmla="*/ 1229 w 3515"/>
              <a:gd name="T65" fmla="*/ 267 h 2682"/>
              <a:gd name="T66" fmla="*/ 1423 w 3515"/>
              <a:gd name="T67" fmla="*/ 22 h 2682"/>
              <a:gd name="T68" fmla="*/ 1683 w 3515"/>
              <a:gd name="T69" fmla="*/ 22 h 2682"/>
              <a:gd name="T70" fmla="*/ 1683 w 3515"/>
              <a:gd name="T71" fmla="*/ 1007 h 2682"/>
              <a:gd name="T72" fmla="*/ 1423 w 3515"/>
              <a:gd name="T73" fmla="*/ 1253 h 2682"/>
              <a:gd name="T74" fmla="*/ 639 w 3515"/>
              <a:gd name="T75" fmla="*/ 246 h 2682"/>
              <a:gd name="T76" fmla="*/ 639 w 3515"/>
              <a:gd name="T77" fmla="*/ 1029 h 2682"/>
              <a:gd name="T78" fmla="*/ 0 w 3515"/>
              <a:gd name="T79" fmla="*/ 637 h 2682"/>
              <a:gd name="T80" fmla="*/ 1278 w 3515"/>
              <a:gd name="T81" fmla="*/ 640 h 2682"/>
              <a:gd name="T82" fmla="*/ 0 w 3515"/>
              <a:gd name="T83" fmla="*/ 637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15" h="2682">
                <a:moveTo>
                  <a:pt x="3254" y="2681"/>
                </a:moveTo>
                <a:lnTo>
                  <a:pt x="3254" y="1674"/>
                </a:lnTo>
                <a:lnTo>
                  <a:pt x="3061" y="1674"/>
                </a:lnTo>
                <a:lnTo>
                  <a:pt x="3061" y="1428"/>
                </a:lnTo>
                <a:lnTo>
                  <a:pt x="3254" y="1428"/>
                </a:lnTo>
                <a:lnTo>
                  <a:pt x="3324" y="1428"/>
                </a:lnTo>
                <a:lnTo>
                  <a:pt x="3514" y="1428"/>
                </a:lnTo>
                <a:lnTo>
                  <a:pt x="3514" y="1674"/>
                </a:lnTo>
                <a:lnTo>
                  <a:pt x="3514" y="2414"/>
                </a:lnTo>
                <a:lnTo>
                  <a:pt x="3514" y="2681"/>
                </a:lnTo>
                <a:lnTo>
                  <a:pt x="3254" y="2681"/>
                </a:lnTo>
                <a:close/>
                <a:moveTo>
                  <a:pt x="2091" y="2044"/>
                </a:moveTo>
                <a:cubicBezTo>
                  <a:pt x="2091" y="1881"/>
                  <a:pt x="2208" y="1652"/>
                  <a:pt x="2470" y="1652"/>
                </a:cubicBezTo>
                <a:cubicBezTo>
                  <a:pt x="2746" y="1652"/>
                  <a:pt x="2849" y="1895"/>
                  <a:pt x="2849" y="2048"/>
                </a:cubicBezTo>
                <a:cubicBezTo>
                  <a:pt x="2849" y="2209"/>
                  <a:pt x="2731" y="2435"/>
                  <a:pt x="2470" y="2435"/>
                </a:cubicBezTo>
                <a:cubicBezTo>
                  <a:pt x="2209" y="2435"/>
                  <a:pt x="2091" y="2206"/>
                  <a:pt x="2091" y="2044"/>
                </a:cubicBezTo>
                <a:close/>
                <a:moveTo>
                  <a:pt x="1831" y="2044"/>
                </a:moveTo>
                <a:cubicBezTo>
                  <a:pt x="1831" y="2395"/>
                  <a:pt x="2118" y="2681"/>
                  <a:pt x="2470" y="2681"/>
                </a:cubicBezTo>
                <a:cubicBezTo>
                  <a:pt x="2822" y="2681"/>
                  <a:pt x="3109" y="2397"/>
                  <a:pt x="3109" y="2047"/>
                </a:cubicBezTo>
                <a:cubicBezTo>
                  <a:pt x="3109" y="1688"/>
                  <a:pt x="2828" y="1407"/>
                  <a:pt x="2470" y="1407"/>
                </a:cubicBezTo>
                <a:cubicBezTo>
                  <a:pt x="2118" y="1407"/>
                  <a:pt x="1831" y="1693"/>
                  <a:pt x="1831" y="2044"/>
                </a:cubicBezTo>
                <a:close/>
                <a:moveTo>
                  <a:pt x="1423" y="2681"/>
                </a:moveTo>
                <a:lnTo>
                  <a:pt x="1423" y="1674"/>
                </a:lnTo>
                <a:lnTo>
                  <a:pt x="1229" y="1674"/>
                </a:lnTo>
                <a:lnTo>
                  <a:pt x="1229" y="1428"/>
                </a:lnTo>
                <a:lnTo>
                  <a:pt x="1423" y="1428"/>
                </a:lnTo>
                <a:lnTo>
                  <a:pt x="1493" y="1428"/>
                </a:lnTo>
                <a:lnTo>
                  <a:pt x="1683" y="1428"/>
                </a:lnTo>
                <a:lnTo>
                  <a:pt x="1683" y="1674"/>
                </a:lnTo>
                <a:lnTo>
                  <a:pt x="1683" y="2414"/>
                </a:lnTo>
                <a:lnTo>
                  <a:pt x="1683" y="2681"/>
                </a:lnTo>
                <a:lnTo>
                  <a:pt x="1423" y="2681"/>
                </a:lnTo>
                <a:close/>
                <a:moveTo>
                  <a:pt x="260" y="2044"/>
                </a:moveTo>
                <a:cubicBezTo>
                  <a:pt x="260" y="1881"/>
                  <a:pt x="377" y="1652"/>
                  <a:pt x="639" y="1652"/>
                </a:cubicBezTo>
                <a:cubicBezTo>
                  <a:pt x="915" y="1652"/>
                  <a:pt x="1018" y="1895"/>
                  <a:pt x="1018" y="2048"/>
                </a:cubicBezTo>
                <a:cubicBezTo>
                  <a:pt x="1018" y="2209"/>
                  <a:pt x="900" y="2435"/>
                  <a:pt x="639" y="2435"/>
                </a:cubicBezTo>
                <a:cubicBezTo>
                  <a:pt x="377" y="2435"/>
                  <a:pt x="260" y="2206"/>
                  <a:pt x="260" y="2044"/>
                </a:cubicBezTo>
                <a:close/>
                <a:moveTo>
                  <a:pt x="0" y="2044"/>
                </a:moveTo>
                <a:cubicBezTo>
                  <a:pt x="0" y="2395"/>
                  <a:pt x="287" y="2681"/>
                  <a:pt x="639" y="2681"/>
                </a:cubicBezTo>
                <a:cubicBezTo>
                  <a:pt x="991" y="2681"/>
                  <a:pt x="1278" y="2397"/>
                  <a:pt x="1278" y="2047"/>
                </a:cubicBezTo>
                <a:cubicBezTo>
                  <a:pt x="1278" y="1688"/>
                  <a:pt x="997" y="1407"/>
                  <a:pt x="639" y="1407"/>
                </a:cubicBezTo>
                <a:cubicBezTo>
                  <a:pt x="287" y="1407"/>
                  <a:pt x="0" y="1693"/>
                  <a:pt x="0" y="2044"/>
                </a:cubicBezTo>
                <a:close/>
                <a:moveTo>
                  <a:pt x="3254" y="1253"/>
                </a:moveTo>
                <a:lnTo>
                  <a:pt x="3254" y="267"/>
                </a:lnTo>
                <a:lnTo>
                  <a:pt x="3061" y="267"/>
                </a:lnTo>
                <a:lnTo>
                  <a:pt x="3061" y="22"/>
                </a:lnTo>
                <a:lnTo>
                  <a:pt x="3254" y="22"/>
                </a:lnTo>
                <a:lnTo>
                  <a:pt x="3324" y="22"/>
                </a:lnTo>
                <a:lnTo>
                  <a:pt x="3514" y="22"/>
                </a:lnTo>
                <a:lnTo>
                  <a:pt x="3514" y="267"/>
                </a:lnTo>
                <a:lnTo>
                  <a:pt x="3514" y="1007"/>
                </a:lnTo>
                <a:lnTo>
                  <a:pt x="3514" y="1253"/>
                </a:lnTo>
                <a:lnTo>
                  <a:pt x="3254" y="1253"/>
                </a:lnTo>
                <a:close/>
                <a:moveTo>
                  <a:pt x="2091" y="637"/>
                </a:moveTo>
                <a:cubicBezTo>
                  <a:pt x="2091" y="474"/>
                  <a:pt x="2208" y="246"/>
                  <a:pt x="2470" y="246"/>
                </a:cubicBezTo>
                <a:cubicBezTo>
                  <a:pt x="2746" y="246"/>
                  <a:pt x="2849" y="489"/>
                  <a:pt x="2849" y="642"/>
                </a:cubicBezTo>
                <a:cubicBezTo>
                  <a:pt x="2849" y="803"/>
                  <a:pt x="2731" y="1029"/>
                  <a:pt x="2470" y="1029"/>
                </a:cubicBezTo>
                <a:cubicBezTo>
                  <a:pt x="2209" y="1029"/>
                  <a:pt x="2091" y="799"/>
                  <a:pt x="2091" y="637"/>
                </a:cubicBezTo>
                <a:close/>
                <a:moveTo>
                  <a:pt x="1831" y="637"/>
                </a:moveTo>
                <a:cubicBezTo>
                  <a:pt x="1831" y="988"/>
                  <a:pt x="2118" y="1274"/>
                  <a:pt x="2470" y="1274"/>
                </a:cubicBezTo>
                <a:cubicBezTo>
                  <a:pt x="2822" y="1274"/>
                  <a:pt x="3109" y="990"/>
                  <a:pt x="3109" y="640"/>
                </a:cubicBezTo>
                <a:cubicBezTo>
                  <a:pt x="3109" y="281"/>
                  <a:pt x="2828" y="0"/>
                  <a:pt x="2470" y="0"/>
                </a:cubicBezTo>
                <a:cubicBezTo>
                  <a:pt x="2118" y="0"/>
                  <a:pt x="1831" y="286"/>
                  <a:pt x="1831" y="637"/>
                </a:cubicBezTo>
                <a:close/>
                <a:moveTo>
                  <a:pt x="1423" y="1253"/>
                </a:moveTo>
                <a:lnTo>
                  <a:pt x="1423" y="267"/>
                </a:lnTo>
                <a:lnTo>
                  <a:pt x="1229" y="267"/>
                </a:lnTo>
                <a:lnTo>
                  <a:pt x="1229" y="22"/>
                </a:lnTo>
                <a:lnTo>
                  <a:pt x="1423" y="22"/>
                </a:lnTo>
                <a:lnTo>
                  <a:pt x="1493" y="22"/>
                </a:lnTo>
                <a:lnTo>
                  <a:pt x="1683" y="22"/>
                </a:lnTo>
                <a:lnTo>
                  <a:pt x="1683" y="267"/>
                </a:lnTo>
                <a:lnTo>
                  <a:pt x="1683" y="1007"/>
                </a:lnTo>
                <a:lnTo>
                  <a:pt x="1683" y="1253"/>
                </a:lnTo>
                <a:lnTo>
                  <a:pt x="1423" y="1253"/>
                </a:lnTo>
                <a:close/>
                <a:moveTo>
                  <a:pt x="260" y="637"/>
                </a:moveTo>
                <a:cubicBezTo>
                  <a:pt x="260" y="474"/>
                  <a:pt x="377" y="246"/>
                  <a:pt x="639" y="246"/>
                </a:cubicBezTo>
                <a:cubicBezTo>
                  <a:pt x="915" y="246"/>
                  <a:pt x="1018" y="489"/>
                  <a:pt x="1018" y="642"/>
                </a:cubicBezTo>
                <a:cubicBezTo>
                  <a:pt x="1018" y="803"/>
                  <a:pt x="900" y="1029"/>
                  <a:pt x="639" y="1029"/>
                </a:cubicBezTo>
                <a:cubicBezTo>
                  <a:pt x="377" y="1029"/>
                  <a:pt x="260" y="799"/>
                  <a:pt x="260" y="637"/>
                </a:cubicBezTo>
                <a:close/>
                <a:moveTo>
                  <a:pt x="0" y="637"/>
                </a:moveTo>
                <a:cubicBezTo>
                  <a:pt x="0" y="988"/>
                  <a:pt x="287" y="1274"/>
                  <a:pt x="639" y="1274"/>
                </a:cubicBezTo>
                <a:cubicBezTo>
                  <a:pt x="991" y="1274"/>
                  <a:pt x="1278" y="990"/>
                  <a:pt x="1278" y="640"/>
                </a:cubicBezTo>
                <a:cubicBezTo>
                  <a:pt x="1278" y="281"/>
                  <a:pt x="997" y="0"/>
                  <a:pt x="639" y="0"/>
                </a:cubicBezTo>
                <a:cubicBezTo>
                  <a:pt x="287" y="0"/>
                  <a:pt x="0" y="286"/>
                  <a:pt x="0" y="637"/>
                </a:cubicBezTo>
                <a:close/>
              </a:path>
            </a:pathLst>
          </a:custGeom>
          <a:solidFill>
            <a:schemeClr val="bg2"/>
          </a:solidFill>
          <a:ln>
            <a:noFill/>
          </a:ln>
          <a:effectLst/>
        </p:spPr>
        <p:txBody>
          <a:bodyPr wrap="none" anchor="ctr"/>
          <a:lstStyle/>
          <a:p>
            <a:endParaRPr lang="en-US"/>
          </a:p>
        </p:txBody>
      </p:sp>
    </p:spTree>
    <p:extLst>
      <p:ext uri="{BB962C8B-B14F-4D97-AF65-F5344CB8AC3E}">
        <p14:creationId xmlns:p14="http://schemas.microsoft.com/office/powerpoint/2010/main" val="950492879"/>
      </p:ext>
    </p:extLst>
  </p:cSld>
  <p:clrMapOvr>
    <a:masterClrMapping/>
  </p:clrMapOvr>
  <p:transition>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arge header Slide Single Column 4">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EFEECD4F-B755-614A-B7D4-FB4B515AEC9D}"/>
              </a:ext>
            </a:extLst>
          </p:cNvPr>
          <p:cNvSpPr/>
          <p:nvPr userDrawn="1"/>
        </p:nvSpPr>
        <p:spPr bwMode="auto">
          <a:xfrm>
            <a:off x="0" y="0"/>
            <a:ext cx="12192000" cy="1645920"/>
          </a:xfrm>
          <a:prstGeom prst="rect">
            <a:avLst/>
          </a:prstGeom>
          <a:solidFill>
            <a:schemeClr val="bg2"/>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4" name="TextBox 3">
            <a:extLst>
              <a:ext uri="{FF2B5EF4-FFF2-40B4-BE49-F238E27FC236}">
                <a16:creationId xmlns:a16="http://schemas.microsoft.com/office/drawing/2014/main" id="{DE794928-A90F-4640-8A7D-EA013A82703B}"/>
              </a:ext>
            </a:extLst>
          </p:cNvPr>
          <p:cNvSpPr txBox="1"/>
          <p:nvPr userDrawn="1"/>
        </p:nvSpPr>
        <p:spPr bwMode="auto">
          <a:xfrm>
            <a:off x="2347784" y="7438768"/>
            <a:ext cx="0" cy="0"/>
          </a:xfrm>
          <a:prstGeom prst="rect">
            <a:avLst/>
          </a:prstGeom>
          <a:noFill/>
          <a:ln w="12700" cap="sq" algn="ctr">
            <a:noFill/>
            <a:miter lim="800000"/>
            <a:headEnd/>
            <a:tailEnd/>
          </a:ln>
          <a:effectLst/>
        </p:spPr>
        <p:txBody>
          <a:bodyPr wrap="none" rtlCol="0" anchor="ctr" anchorCtr="0">
            <a:noAutofit/>
          </a:bodyPr>
          <a:lstStyle/>
          <a:p>
            <a:pPr>
              <a:lnSpc>
                <a:spcPct val="95000"/>
              </a:lnSpc>
              <a:spcBef>
                <a:spcPts val="600"/>
              </a:spcBef>
            </a:pPr>
            <a:endParaRPr lang="en-US" sz="2000" dirty="0" err="1">
              <a:solidFill>
                <a:schemeClr val="accent1"/>
              </a:solidFill>
              <a:latin typeface="+mn-lt"/>
            </a:endParaRPr>
          </a:p>
        </p:txBody>
      </p:sp>
      <p:pic>
        <p:nvPicPr>
          <p:cNvPr id="7" name="Picture 6" descr="A picture containing drawing&#10;&#10;Description automatically generated">
            <a:extLst>
              <a:ext uri="{FF2B5EF4-FFF2-40B4-BE49-F238E27FC236}">
                <a16:creationId xmlns:a16="http://schemas.microsoft.com/office/drawing/2014/main" id="{2FC53058-9095-C145-9C18-9E0E68F89C9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8" name="Footer Placeholder 7">
            <a:extLst>
              <a:ext uri="{FF2B5EF4-FFF2-40B4-BE49-F238E27FC236}">
                <a16:creationId xmlns:a16="http://schemas.microsoft.com/office/drawing/2014/main" id="{FCC6756A-5F24-2C43-932B-31937859F70F}"/>
              </a:ext>
            </a:extLst>
          </p:cNvPr>
          <p:cNvSpPr>
            <a:spLocks noGrp="1"/>
          </p:cNvSpPr>
          <p:nvPr userDrawn="1">
            <p:ph type="ftr" sz="quarter" idx="11"/>
          </p:nvPr>
        </p:nvSpPr>
        <p:spPr/>
        <p:txBody>
          <a:bodyPr/>
          <a:lstStyle/>
          <a:p>
            <a:r>
              <a:rPr lang="en-US"/>
              <a:t>© Veracode, Inc. 2021 Confidential</a:t>
            </a:r>
            <a:endParaRPr lang="en-US" dirty="0"/>
          </a:p>
        </p:txBody>
      </p:sp>
      <p:sp>
        <p:nvSpPr>
          <p:cNvPr id="9" name="Slide Number Placeholder 8">
            <a:extLst>
              <a:ext uri="{FF2B5EF4-FFF2-40B4-BE49-F238E27FC236}">
                <a16:creationId xmlns:a16="http://schemas.microsoft.com/office/drawing/2014/main" id="{1672EFEE-D38B-DA40-9A88-BDF1B0C85E7E}"/>
              </a:ext>
            </a:extLst>
          </p:cNvPr>
          <p:cNvSpPr>
            <a:spLocks noGrp="1"/>
          </p:cNvSpPr>
          <p:nvPr userDrawn="1">
            <p:ph type="sldNum" sz="quarter" idx="12"/>
          </p:nvPr>
        </p:nvSpPr>
        <p:spPr/>
        <p:txBody>
          <a:bodyPr/>
          <a:lstStyle/>
          <a:p>
            <a:fld id="{1B0079F3-B43C-DF46-A9D2-56A8C5414A96}" type="slidenum">
              <a:rPr lang="en-US" smtClean="0"/>
              <a:pPr/>
              <a:t>‹#›</a:t>
            </a:fld>
            <a:endParaRPr lang="en-US" dirty="0"/>
          </a:p>
        </p:txBody>
      </p:sp>
      <p:sp>
        <p:nvSpPr>
          <p:cNvPr id="13" name="TextBox 12">
            <a:extLst>
              <a:ext uri="{FF2B5EF4-FFF2-40B4-BE49-F238E27FC236}">
                <a16:creationId xmlns:a16="http://schemas.microsoft.com/office/drawing/2014/main" id="{C94B875A-B4BA-1F40-A7F0-8F47D1A6BBD7}"/>
              </a:ext>
            </a:extLst>
          </p:cNvPr>
          <p:cNvSpPr txBox="1"/>
          <p:nvPr userDrawn="1"/>
        </p:nvSpPr>
        <p:spPr bwMode="auto">
          <a:xfrm>
            <a:off x="12272742" y="1"/>
            <a:ext cx="2129058" cy="2146300"/>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Slide w</a:t>
            </a:r>
            <a:r>
              <a:rPr lang="en-US" sz="1200" b="0" kern="1200" dirty="0">
                <a:solidFill>
                  <a:schemeClr val="tx1">
                    <a:lumMod val="75000"/>
                    <a:lumOff val="25000"/>
                  </a:schemeClr>
                </a:solidFill>
                <a:latin typeface="Arial" charset="0"/>
                <a:ea typeface="+mn-ea"/>
                <a:cs typeface="+mn-cs"/>
              </a:rPr>
              <a:t>ith larger header, when there is not a need to be text heavy.</a:t>
            </a:r>
          </a:p>
          <a:p>
            <a:pPr>
              <a:lnSpc>
                <a:spcPct val="95000"/>
              </a:lnSpc>
              <a:spcBef>
                <a:spcPts val="800"/>
              </a:spcBef>
            </a:pPr>
            <a:r>
              <a:rPr lang="en-US" sz="1200" b="0" kern="1200" dirty="0">
                <a:solidFill>
                  <a:schemeClr val="tx1">
                    <a:lumMod val="75000"/>
                    <a:lumOff val="25000"/>
                  </a:schemeClr>
                </a:solidFill>
                <a:latin typeface="Arial" charset="0"/>
                <a:ea typeface="+mn-ea"/>
                <a:cs typeface="+mn-cs"/>
              </a:rPr>
              <a:t>The content text slide shows bullets as preview, however you do not need to use bullets. Text is present to Trebuchet size 14, and bullets may be removed if not needed.</a:t>
            </a:r>
            <a:endParaRPr lang="en-US" sz="1200" b="1" dirty="0">
              <a:solidFill>
                <a:schemeClr val="tx1">
                  <a:lumMod val="75000"/>
                  <a:lumOff val="25000"/>
                </a:schemeClr>
              </a:solidFill>
              <a:latin typeface="+mn-lt"/>
            </a:endParaRPr>
          </a:p>
        </p:txBody>
      </p:sp>
      <p:sp>
        <p:nvSpPr>
          <p:cNvPr id="22" name="Content Placeholder 26">
            <a:extLst>
              <a:ext uri="{FF2B5EF4-FFF2-40B4-BE49-F238E27FC236}">
                <a16:creationId xmlns:a16="http://schemas.microsoft.com/office/drawing/2014/main" id="{1E1F4919-7E5A-AF45-87C8-BF4067A5BECB}"/>
              </a:ext>
            </a:extLst>
          </p:cNvPr>
          <p:cNvSpPr>
            <a:spLocks noGrp="1"/>
          </p:cNvSpPr>
          <p:nvPr userDrawn="1">
            <p:ph sz="quarter" idx="13" hasCustomPrompt="1"/>
          </p:nvPr>
        </p:nvSpPr>
        <p:spPr>
          <a:xfrm>
            <a:off x="498475" y="1905000"/>
            <a:ext cx="10937875" cy="4033838"/>
          </a:xfrm>
        </p:spPr>
        <p:txBody>
          <a:bodyPr/>
          <a:lstStyle/>
          <a:p>
            <a:pPr lvl="0"/>
            <a:r>
              <a:rPr lang="en-US" dirty="0"/>
              <a:t>Bullet level 1</a:t>
            </a:r>
          </a:p>
          <a:p>
            <a:pPr lvl="1"/>
            <a:r>
              <a:rPr lang="en-US" dirty="0"/>
              <a:t>Bullet level 2</a:t>
            </a:r>
          </a:p>
          <a:p>
            <a:pPr lvl="2"/>
            <a:r>
              <a:rPr lang="en-US" dirty="0"/>
              <a:t>Bullet level 3</a:t>
            </a:r>
          </a:p>
        </p:txBody>
      </p:sp>
      <p:sp>
        <p:nvSpPr>
          <p:cNvPr id="2" name="Title 1">
            <a:extLst>
              <a:ext uri="{FF2B5EF4-FFF2-40B4-BE49-F238E27FC236}">
                <a16:creationId xmlns:a16="http://schemas.microsoft.com/office/drawing/2014/main" id="{3A2CD446-53B2-7D43-8526-66AFEA999F17}"/>
              </a:ext>
            </a:extLst>
          </p:cNvPr>
          <p:cNvSpPr>
            <a:spLocks noGrp="1"/>
          </p:cNvSpPr>
          <p:nvPr userDrawn="1">
            <p:ph type="title"/>
          </p:nvPr>
        </p:nvSpPr>
        <p:spPr/>
        <p:txBody>
          <a:bodyPr/>
          <a:lstStyle/>
          <a:p>
            <a:r>
              <a:rPr lang="en-US"/>
              <a:t>Click to edit Master title style</a:t>
            </a:r>
          </a:p>
        </p:txBody>
      </p:sp>
      <p:sp>
        <p:nvSpPr>
          <p:cNvPr id="12" name="Freeform 1">
            <a:extLst>
              <a:ext uri="{FF2B5EF4-FFF2-40B4-BE49-F238E27FC236}">
                <a16:creationId xmlns:a16="http://schemas.microsoft.com/office/drawing/2014/main" id="{0EB92658-E21C-AC40-A391-1624299D224D}"/>
              </a:ext>
            </a:extLst>
          </p:cNvPr>
          <p:cNvSpPr>
            <a:spLocks noChangeAspect="1" noChangeArrowheads="1"/>
          </p:cNvSpPr>
          <p:nvPr userDrawn="1"/>
        </p:nvSpPr>
        <p:spPr bwMode="auto">
          <a:xfrm>
            <a:off x="10013951" y="-15627"/>
            <a:ext cx="2178050" cy="1661547"/>
          </a:xfrm>
          <a:custGeom>
            <a:avLst/>
            <a:gdLst>
              <a:gd name="T0" fmla="*/ 3254 w 3515"/>
              <a:gd name="T1" fmla="*/ 1674 h 2682"/>
              <a:gd name="T2" fmla="*/ 3061 w 3515"/>
              <a:gd name="T3" fmla="*/ 1428 h 2682"/>
              <a:gd name="T4" fmla="*/ 3324 w 3515"/>
              <a:gd name="T5" fmla="*/ 1428 h 2682"/>
              <a:gd name="T6" fmla="*/ 3514 w 3515"/>
              <a:gd name="T7" fmla="*/ 1674 h 2682"/>
              <a:gd name="T8" fmla="*/ 3514 w 3515"/>
              <a:gd name="T9" fmla="*/ 2681 h 2682"/>
              <a:gd name="T10" fmla="*/ 2091 w 3515"/>
              <a:gd name="T11" fmla="*/ 2044 h 2682"/>
              <a:gd name="T12" fmla="*/ 2849 w 3515"/>
              <a:gd name="T13" fmla="*/ 2048 h 2682"/>
              <a:gd name="T14" fmla="*/ 2091 w 3515"/>
              <a:gd name="T15" fmla="*/ 2044 h 2682"/>
              <a:gd name="T16" fmla="*/ 2470 w 3515"/>
              <a:gd name="T17" fmla="*/ 2681 h 2682"/>
              <a:gd name="T18" fmla="*/ 2470 w 3515"/>
              <a:gd name="T19" fmla="*/ 1407 h 2682"/>
              <a:gd name="T20" fmla="*/ 1423 w 3515"/>
              <a:gd name="T21" fmla="*/ 2681 h 2682"/>
              <a:gd name="T22" fmla="*/ 1229 w 3515"/>
              <a:gd name="T23" fmla="*/ 1674 h 2682"/>
              <a:gd name="T24" fmla="*/ 1423 w 3515"/>
              <a:gd name="T25" fmla="*/ 1428 h 2682"/>
              <a:gd name="T26" fmla="*/ 1683 w 3515"/>
              <a:gd name="T27" fmla="*/ 1428 h 2682"/>
              <a:gd name="T28" fmla="*/ 1683 w 3515"/>
              <a:gd name="T29" fmla="*/ 2414 h 2682"/>
              <a:gd name="T30" fmla="*/ 1423 w 3515"/>
              <a:gd name="T31" fmla="*/ 2681 h 2682"/>
              <a:gd name="T32" fmla="*/ 639 w 3515"/>
              <a:gd name="T33" fmla="*/ 1652 h 2682"/>
              <a:gd name="T34" fmla="*/ 639 w 3515"/>
              <a:gd name="T35" fmla="*/ 2435 h 2682"/>
              <a:gd name="T36" fmla="*/ 0 w 3515"/>
              <a:gd name="T37" fmla="*/ 2044 h 2682"/>
              <a:gd name="T38" fmla="*/ 1278 w 3515"/>
              <a:gd name="T39" fmla="*/ 2047 h 2682"/>
              <a:gd name="T40" fmla="*/ 0 w 3515"/>
              <a:gd name="T41" fmla="*/ 2044 h 2682"/>
              <a:gd name="T42" fmla="*/ 3254 w 3515"/>
              <a:gd name="T43" fmla="*/ 267 h 2682"/>
              <a:gd name="T44" fmla="*/ 3061 w 3515"/>
              <a:gd name="T45" fmla="*/ 22 h 2682"/>
              <a:gd name="T46" fmla="*/ 3324 w 3515"/>
              <a:gd name="T47" fmla="*/ 22 h 2682"/>
              <a:gd name="T48" fmla="*/ 3514 w 3515"/>
              <a:gd name="T49" fmla="*/ 267 h 2682"/>
              <a:gd name="T50" fmla="*/ 3514 w 3515"/>
              <a:gd name="T51" fmla="*/ 1253 h 2682"/>
              <a:gd name="T52" fmla="*/ 2091 w 3515"/>
              <a:gd name="T53" fmla="*/ 637 h 2682"/>
              <a:gd name="T54" fmla="*/ 2849 w 3515"/>
              <a:gd name="T55" fmla="*/ 642 h 2682"/>
              <a:gd name="T56" fmla="*/ 2091 w 3515"/>
              <a:gd name="T57" fmla="*/ 637 h 2682"/>
              <a:gd name="T58" fmla="*/ 2470 w 3515"/>
              <a:gd name="T59" fmla="*/ 1274 h 2682"/>
              <a:gd name="T60" fmla="*/ 2470 w 3515"/>
              <a:gd name="T61" fmla="*/ 0 h 2682"/>
              <a:gd name="T62" fmla="*/ 1423 w 3515"/>
              <a:gd name="T63" fmla="*/ 1253 h 2682"/>
              <a:gd name="T64" fmla="*/ 1229 w 3515"/>
              <a:gd name="T65" fmla="*/ 267 h 2682"/>
              <a:gd name="T66" fmla="*/ 1423 w 3515"/>
              <a:gd name="T67" fmla="*/ 22 h 2682"/>
              <a:gd name="T68" fmla="*/ 1683 w 3515"/>
              <a:gd name="T69" fmla="*/ 22 h 2682"/>
              <a:gd name="T70" fmla="*/ 1683 w 3515"/>
              <a:gd name="T71" fmla="*/ 1007 h 2682"/>
              <a:gd name="T72" fmla="*/ 1423 w 3515"/>
              <a:gd name="T73" fmla="*/ 1253 h 2682"/>
              <a:gd name="T74" fmla="*/ 639 w 3515"/>
              <a:gd name="T75" fmla="*/ 246 h 2682"/>
              <a:gd name="T76" fmla="*/ 639 w 3515"/>
              <a:gd name="T77" fmla="*/ 1029 h 2682"/>
              <a:gd name="T78" fmla="*/ 0 w 3515"/>
              <a:gd name="T79" fmla="*/ 637 h 2682"/>
              <a:gd name="T80" fmla="*/ 1278 w 3515"/>
              <a:gd name="T81" fmla="*/ 640 h 2682"/>
              <a:gd name="T82" fmla="*/ 0 w 3515"/>
              <a:gd name="T83" fmla="*/ 637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15" h="2682">
                <a:moveTo>
                  <a:pt x="3254" y="2681"/>
                </a:moveTo>
                <a:lnTo>
                  <a:pt x="3254" y="1674"/>
                </a:lnTo>
                <a:lnTo>
                  <a:pt x="3061" y="1674"/>
                </a:lnTo>
                <a:lnTo>
                  <a:pt x="3061" y="1428"/>
                </a:lnTo>
                <a:lnTo>
                  <a:pt x="3254" y="1428"/>
                </a:lnTo>
                <a:lnTo>
                  <a:pt x="3324" y="1428"/>
                </a:lnTo>
                <a:lnTo>
                  <a:pt x="3514" y="1428"/>
                </a:lnTo>
                <a:lnTo>
                  <a:pt x="3514" y="1674"/>
                </a:lnTo>
                <a:lnTo>
                  <a:pt x="3514" y="2414"/>
                </a:lnTo>
                <a:lnTo>
                  <a:pt x="3514" y="2681"/>
                </a:lnTo>
                <a:lnTo>
                  <a:pt x="3254" y="2681"/>
                </a:lnTo>
                <a:close/>
                <a:moveTo>
                  <a:pt x="2091" y="2044"/>
                </a:moveTo>
                <a:cubicBezTo>
                  <a:pt x="2091" y="1881"/>
                  <a:pt x="2208" y="1652"/>
                  <a:pt x="2470" y="1652"/>
                </a:cubicBezTo>
                <a:cubicBezTo>
                  <a:pt x="2746" y="1652"/>
                  <a:pt x="2849" y="1895"/>
                  <a:pt x="2849" y="2048"/>
                </a:cubicBezTo>
                <a:cubicBezTo>
                  <a:pt x="2849" y="2209"/>
                  <a:pt x="2731" y="2435"/>
                  <a:pt x="2470" y="2435"/>
                </a:cubicBezTo>
                <a:cubicBezTo>
                  <a:pt x="2209" y="2435"/>
                  <a:pt x="2091" y="2206"/>
                  <a:pt x="2091" y="2044"/>
                </a:cubicBezTo>
                <a:close/>
                <a:moveTo>
                  <a:pt x="1831" y="2044"/>
                </a:moveTo>
                <a:cubicBezTo>
                  <a:pt x="1831" y="2395"/>
                  <a:pt x="2118" y="2681"/>
                  <a:pt x="2470" y="2681"/>
                </a:cubicBezTo>
                <a:cubicBezTo>
                  <a:pt x="2822" y="2681"/>
                  <a:pt x="3109" y="2397"/>
                  <a:pt x="3109" y="2047"/>
                </a:cubicBezTo>
                <a:cubicBezTo>
                  <a:pt x="3109" y="1688"/>
                  <a:pt x="2828" y="1407"/>
                  <a:pt x="2470" y="1407"/>
                </a:cubicBezTo>
                <a:cubicBezTo>
                  <a:pt x="2118" y="1407"/>
                  <a:pt x="1831" y="1693"/>
                  <a:pt x="1831" y="2044"/>
                </a:cubicBezTo>
                <a:close/>
                <a:moveTo>
                  <a:pt x="1423" y="2681"/>
                </a:moveTo>
                <a:lnTo>
                  <a:pt x="1423" y="1674"/>
                </a:lnTo>
                <a:lnTo>
                  <a:pt x="1229" y="1674"/>
                </a:lnTo>
                <a:lnTo>
                  <a:pt x="1229" y="1428"/>
                </a:lnTo>
                <a:lnTo>
                  <a:pt x="1423" y="1428"/>
                </a:lnTo>
                <a:lnTo>
                  <a:pt x="1493" y="1428"/>
                </a:lnTo>
                <a:lnTo>
                  <a:pt x="1683" y="1428"/>
                </a:lnTo>
                <a:lnTo>
                  <a:pt x="1683" y="1674"/>
                </a:lnTo>
                <a:lnTo>
                  <a:pt x="1683" y="2414"/>
                </a:lnTo>
                <a:lnTo>
                  <a:pt x="1683" y="2681"/>
                </a:lnTo>
                <a:lnTo>
                  <a:pt x="1423" y="2681"/>
                </a:lnTo>
                <a:close/>
                <a:moveTo>
                  <a:pt x="260" y="2044"/>
                </a:moveTo>
                <a:cubicBezTo>
                  <a:pt x="260" y="1881"/>
                  <a:pt x="377" y="1652"/>
                  <a:pt x="639" y="1652"/>
                </a:cubicBezTo>
                <a:cubicBezTo>
                  <a:pt x="915" y="1652"/>
                  <a:pt x="1018" y="1895"/>
                  <a:pt x="1018" y="2048"/>
                </a:cubicBezTo>
                <a:cubicBezTo>
                  <a:pt x="1018" y="2209"/>
                  <a:pt x="900" y="2435"/>
                  <a:pt x="639" y="2435"/>
                </a:cubicBezTo>
                <a:cubicBezTo>
                  <a:pt x="377" y="2435"/>
                  <a:pt x="260" y="2206"/>
                  <a:pt x="260" y="2044"/>
                </a:cubicBezTo>
                <a:close/>
                <a:moveTo>
                  <a:pt x="0" y="2044"/>
                </a:moveTo>
                <a:cubicBezTo>
                  <a:pt x="0" y="2395"/>
                  <a:pt x="287" y="2681"/>
                  <a:pt x="639" y="2681"/>
                </a:cubicBezTo>
                <a:cubicBezTo>
                  <a:pt x="991" y="2681"/>
                  <a:pt x="1278" y="2397"/>
                  <a:pt x="1278" y="2047"/>
                </a:cubicBezTo>
                <a:cubicBezTo>
                  <a:pt x="1278" y="1688"/>
                  <a:pt x="997" y="1407"/>
                  <a:pt x="639" y="1407"/>
                </a:cubicBezTo>
                <a:cubicBezTo>
                  <a:pt x="287" y="1407"/>
                  <a:pt x="0" y="1693"/>
                  <a:pt x="0" y="2044"/>
                </a:cubicBezTo>
                <a:close/>
                <a:moveTo>
                  <a:pt x="3254" y="1253"/>
                </a:moveTo>
                <a:lnTo>
                  <a:pt x="3254" y="267"/>
                </a:lnTo>
                <a:lnTo>
                  <a:pt x="3061" y="267"/>
                </a:lnTo>
                <a:lnTo>
                  <a:pt x="3061" y="22"/>
                </a:lnTo>
                <a:lnTo>
                  <a:pt x="3254" y="22"/>
                </a:lnTo>
                <a:lnTo>
                  <a:pt x="3324" y="22"/>
                </a:lnTo>
                <a:lnTo>
                  <a:pt x="3514" y="22"/>
                </a:lnTo>
                <a:lnTo>
                  <a:pt x="3514" y="267"/>
                </a:lnTo>
                <a:lnTo>
                  <a:pt x="3514" y="1007"/>
                </a:lnTo>
                <a:lnTo>
                  <a:pt x="3514" y="1253"/>
                </a:lnTo>
                <a:lnTo>
                  <a:pt x="3254" y="1253"/>
                </a:lnTo>
                <a:close/>
                <a:moveTo>
                  <a:pt x="2091" y="637"/>
                </a:moveTo>
                <a:cubicBezTo>
                  <a:pt x="2091" y="474"/>
                  <a:pt x="2208" y="246"/>
                  <a:pt x="2470" y="246"/>
                </a:cubicBezTo>
                <a:cubicBezTo>
                  <a:pt x="2746" y="246"/>
                  <a:pt x="2849" y="489"/>
                  <a:pt x="2849" y="642"/>
                </a:cubicBezTo>
                <a:cubicBezTo>
                  <a:pt x="2849" y="803"/>
                  <a:pt x="2731" y="1029"/>
                  <a:pt x="2470" y="1029"/>
                </a:cubicBezTo>
                <a:cubicBezTo>
                  <a:pt x="2209" y="1029"/>
                  <a:pt x="2091" y="799"/>
                  <a:pt x="2091" y="637"/>
                </a:cubicBezTo>
                <a:close/>
                <a:moveTo>
                  <a:pt x="1831" y="637"/>
                </a:moveTo>
                <a:cubicBezTo>
                  <a:pt x="1831" y="988"/>
                  <a:pt x="2118" y="1274"/>
                  <a:pt x="2470" y="1274"/>
                </a:cubicBezTo>
                <a:cubicBezTo>
                  <a:pt x="2822" y="1274"/>
                  <a:pt x="3109" y="990"/>
                  <a:pt x="3109" y="640"/>
                </a:cubicBezTo>
                <a:cubicBezTo>
                  <a:pt x="3109" y="281"/>
                  <a:pt x="2828" y="0"/>
                  <a:pt x="2470" y="0"/>
                </a:cubicBezTo>
                <a:cubicBezTo>
                  <a:pt x="2118" y="0"/>
                  <a:pt x="1831" y="286"/>
                  <a:pt x="1831" y="637"/>
                </a:cubicBezTo>
                <a:close/>
                <a:moveTo>
                  <a:pt x="1423" y="1253"/>
                </a:moveTo>
                <a:lnTo>
                  <a:pt x="1423" y="267"/>
                </a:lnTo>
                <a:lnTo>
                  <a:pt x="1229" y="267"/>
                </a:lnTo>
                <a:lnTo>
                  <a:pt x="1229" y="22"/>
                </a:lnTo>
                <a:lnTo>
                  <a:pt x="1423" y="22"/>
                </a:lnTo>
                <a:lnTo>
                  <a:pt x="1493" y="22"/>
                </a:lnTo>
                <a:lnTo>
                  <a:pt x="1683" y="22"/>
                </a:lnTo>
                <a:lnTo>
                  <a:pt x="1683" y="267"/>
                </a:lnTo>
                <a:lnTo>
                  <a:pt x="1683" y="1007"/>
                </a:lnTo>
                <a:lnTo>
                  <a:pt x="1683" y="1253"/>
                </a:lnTo>
                <a:lnTo>
                  <a:pt x="1423" y="1253"/>
                </a:lnTo>
                <a:close/>
                <a:moveTo>
                  <a:pt x="260" y="637"/>
                </a:moveTo>
                <a:cubicBezTo>
                  <a:pt x="260" y="474"/>
                  <a:pt x="377" y="246"/>
                  <a:pt x="639" y="246"/>
                </a:cubicBezTo>
                <a:cubicBezTo>
                  <a:pt x="915" y="246"/>
                  <a:pt x="1018" y="489"/>
                  <a:pt x="1018" y="642"/>
                </a:cubicBezTo>
                <a:cubicBezTo>
                  <a:pt x="1018" y="803"/>
                  <a:pt x="900" y="1029"/>
                  <a:pt x="639" y="1029"/>
                </a:cubicBezTo>
                <a:cubicBezTo>
                  <a:pt x="377" y="1029"/>
                  <a:pt x="260" y="799"/>
                  <a:pt x="260" y="637"/>
                </a:cubicBezTo>
                <a:close/>
                <a:moveTo>
                  <a:pt x="0" y="637"/>
                </a:moveTo>
                <a:cubicBezTo>
                  <a:pt x="0" y="988"/>
                  <a:pt x="287" y="1274"/>
                  <a:pt x="639" y="1274"/>
                </a:cubicBezTo>
                <a:cubicBezTo>
                  <a:pt x="991" y="1274"/>
                  <a:pt x="1278" y="990"/>
                  <a:pt x="1278" y="640"/>
                </a:cubicBezTo>
                <a:cubicBezTo>
                  <a:pt x="1278" y="281"/>
                  <a:pt x="997" y="0"/>
                  <a:pt x="639" y="0"/>
                </a:cubicBezTo>
                <a:cubicBezTo>
                  <a:pt x="287" y="0"/>
                  <a:pt x="0" y="286"/>
                  <a:pt x="0" y="637"/>
                </a:cubicBezTo>
                <a:close/>
              </a:path>
            </a:pathLst>
          </a:custGeom>
          <a:solidFill>
            <a:schemeClr val="tx1"/>
          </a:solidFill>
          <a:ln>
            <a:noFill/>
          </a:ln>
          <a:effectLst/>
        </p:spPr>
        <p:txBody>
          <a:bodyPr wrap="none" anchor="ctr"/>
          <a:lstStyle/>
          <a:p>
            <a:endParaRPr lang="en-US"/>
          </a:p>
        </p:txBody>
      </p:sp>
    </p:spTree>
    <p:extLst>
      <p:ext uri="{BB962C8B-B14F-4D97-AF65-F5344CB8AC3E}">
        <p14:creationId xmlns:p14="http://schemas.microsoft.com/office/powerpoint/2010/main" val="1865494038"/>
      </p:ext>
    </p:extLst>
  </p:cSld>
  <p:clrMapOvr>
    <a:masterClrMapping/>
  </p:clrMapOvr>
  <p:transition>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arge Header two Content Labels">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5770A9CF-A299-9F49-BDEA-DA2BCC5ED0AD}"/>
              </a:ext>
            </a:extLst>
          </p:cNvPr>
          <p:cNvSpPr/>
          <p:nvPr userDrawn="1"/>
        </p:nvSpPr>
        <p:spPr bwMode="auto">
          <a:xfrm>
            <a:off x="0" y="0"/>
            <a:ext cx="12192000" cy="1645920"/>
          </a:xfrm>
          <a:prstGeom prst="rect">
            <a:avLst/>
          </a:prstGeom>
          <a:solidFill>
            <a:schemeClr val="tx2"/>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pic>
        <p:nvPicPr>
          <p:cNvPr id="7" name="Picture 6" descr="A picture containing drawing&#10;&#10;Description automatically generated">
            <a:extLst>
              <a:ext uri="{FF2B5EF4-FFF2-40B4-BE49-F238E27FC236}">
                <a16:creationId xmlns:a16="http://schemas.microsoft.com/office/drawing/2014/main" id="{6F15AB40-C3B0-B247-A31A-50736741EE1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2" name="Footer Placeholder 1">
            <a:extLst>
              <a:ext uri="{FF2B5EF4-FFF2-40B4-BE49-F238E27FC236}">
                <a16:creationId xmlns:a16="http://schemas.microsoft.com/office/drawing/2014/main" id="{FAF83FC8-B675-7148-8622-E7C06FBE7ECA}"/>
              </a:ext>
            </a:extLst>
          </p:cNvPr>
          <p:cNvSpPr>
            <a:spLocks noGrp="1"/>
          </p:cNvSpPr>
          <p:nvPr userDrawn="1">
            <p:ph type="ftr" sz="quarter" idx="11"/>
          </p:nvPr>
        </p:nvSpPr>
        <p:spPr/>
        <p:txBody>
          <a:bodyPr/>
          <a:lstStyle/>
          <a:p>
            <a:r>
              <a:rPr lang="en-US"/>
              <a:t>© Veracode, Inc. 2021 Confidential</a:t>
            </a:r>
            <a:endParaRPr lang="en-US" dirty="0"/>
          </a:p>
        </p:txBody>
      </p:sp>
      <p:sp>
        <p:nvSpPr>
          <p:cNvPr id="3" name="Slide Number Placeholder 2">
            <a:extLst>
              <a:ext uri="{FF2B5EF4-FFF2-40B4-BE49-F238E27FC236}">
                <a16:creationId xmlns:a16="http://schemas.microsoft.com/office/drawing/2014/main" id="{F5D3834D-CBA2-7442-87DC-B82F0F5E02E2}"/>
              </a:ext>
            </a:extLst>
          </p:cNvPr>
          <p:cNvSpPr>
            <a:spLocks noGrp="1"/>
          </p:cNvSpPr>
          <p:nvPr userDrawn="1">
            <p:ph type="sldNum" sz="quarter" idx="12"/>
          </p:nvPr>
        </p:nvSpPr>
        <p:spPr/>
        <p:txBody>
          <a:bodyPr/>
          <a:lstStyle/>
          <a:p>
            <a:fld id="{1B0079F3-B43C-DF46-A9D2-56A8C5414A96}" type="slidenum">
              <a:rPr lang="en-US" smtClean="0"/>
              <a:pPr/>
              <a:t>‹#›</a:t>
            </a:fld>
            <a:endParaRPr lang="en-US" dirty="0"/>
          </a:p>
        </p:txBody>
      </p:sp>
      <p:sp>
        <p:nvSpPr>
          <p:cNvPr id="4" name="TextBox 3">
            <a:extLst>
              <a:ext uri="{FF2B5EF4-FFF2-40B4-BE49-F238E27FC236}">
                <a16:creationId xmlns:a16="http://schemas.microsoft.com/office/drawing/2014/main" id="{5472A3AA-6F04-0148-8E5E-CF404EEAB670}"/>
              </a:ext>
            </a:extLst>
          </p:cNvPr>
          <p:cNvSpPr txBox="1"/>
          <p:nvPr userDrawn="1"/>
        </p:nvSpPr>
        <p:spPr bwMode="auto">
          <a:xfrm>
            <a:off x="7398327" y="-914400"/>
            <a:ext cx="0" cy="0"/>
          </a:xfrm>
          <a:prstGeom prst="rect">
            <a:avLst/>
          </a:prstGeom>
          <a:noFill/>
          <a:ln w="12700" cap="sq" algn="ctr">
            <a:noFill/>
            <a:miter lim="800000"/>
            <a:headEnd/>
            <a:tailEnd/>
          </a:ln>
          <a:effectLst/>
        </p:spPr>
        <p:txBody>
          <a:bodyPr wrap="none" rtlCol="0" anchor="ctr" anchorCtr="0">
            <a:noAutofit/>
          </a:bodyPr>
          <a:lstStyle/>
          <a:p>
            <a:pPr>
              <a:lnSpc>
                <a:spcPct val="95000"/>
              </a:lnSpc>
              <a:spcBef>
                <a:spcPts val="600"/>
              </a:spcBef>
            </a:pPr>
            <a:endParaRPr lang="en-US" sz="2000" dirty="0" err="1">
              <a:solidFill>
                <a:schemeClr val="accent1"/>
              </a:solidFill>
              <a:latin typeface="+mn-lt"/>
            </a:endParaRPr>
          </a:p>
        </p:txBody>
      </p:sp>
      <p:sp>
        <p:nvSpPr>
          <p:cNvPr id="17" name="Text Placeholder 4">
            <a:extLst>
              <a:ext uri="{FF2B5EF4-FFF2-40B4-BE49-F238E27FC236}">
                <a16:creationId xmlns:a16="http://schemas.microsoft.com/office/drawing/2014/main" id="{838B74AD-B759-264D-9871-EAFD3CE3CD24}"/>
              </a:ext>
            </a:extLst>
          </p:cNvPr>
          <p:cNvSpPr>
            <a:spLocks noGrp="1"/>
          </p:cNvSpPr>
          <p:nvPr userDrawn="1">
            <p:ph type="body" sz="quarter" idx="14" hasCustomPrompt="1"/>
          </p:nvPr>
        </p:nvSpPr>
        <p:spPr>
          <a:xfrm>
            <a:off x="498935" y="1910123"/>
            <a:ext cx="5566308" cy="384721"/>
          </a:xfrm>
          <a:prstGeom prst="rect">
            <a:avLst/>
          </a:prstGeom>
          <a:noFill/>
        </p:spPr>
        <p:txBody>
          <a:bodyPr wrap="square" lIns="0" tIns="0" rIns="0" bIns="91440" anchor="ctr">
            <a:spAutoFit/>
          </a:bodyPr>
          <a:lstStyle>
            <a:lvl1pPr marL="0" indent="0" algn="l">
              <a:lnSpc>
                <a:spcPct val="95000"/>
              </a:lnSpc>
              <a:spcBef>
                <a:spcPts val="800"/>
              </a:spcBef>
              <a:buFontTx/>
              <a:buNone/>
              <a:defRPr sz="2000" b="0" spc="0" baseline="0">
                <a:solidFill>
                  <a:schemeClr val="tx1"/>
                </a:solidFill>
                <a:latin typeface="Trebuchet MS" panose="020B0703020202090204" pitchFamily="34"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Header</a:t>
            </a:r>
          </a:p>
        </p:txBody>
      </p:sp>
      <p:sp>
        <p:nvSpPr>
          <p:cNvPr id="21" name="TextBox 20">
            <a:extLst>
              <a:ext uri="{FF2B5EF4-FFF2-40B4-BE49-F238E27FC236}">
                <a16:creationId xmlns:a16="http://schemas.microsoft.com/office/drawing/2014/main" id="{40255532-D09E-A741-B174-48B1BF77D276}"/>
              </a:ext>
            </a:extLst>
          </p:cNvPr>
          <p:cNvSpPr txBox="1"/>
          <p:nvPr userDrawn="1"/>
        </p:nvSpPr>
        <p:spPr bwMode="auto">
          <a:xfrm>
            <a:off x="12272742" y="1"/>
            <a:ext cx="2129058" cy="2146300"/>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Slide w</a:t>
            </a:r>
            <a:r>
              <a:rPr lang="en-US" sz="1200" b="0" kern="1200" dirty="0">
                <a:solidFill>
                  <a:schemeClr val="tx1">
                    <a:lumMod val="75000"/>
                    <a:lumOff val="25000"/>
                  </a:schemeClr>
                </a:solidFill>
                <a:latin typeface="Arial" charset="0"/>
                <a:ea typeface="+mn-ea"/>
                <a:cs typeface="+mn-cs"/>
              </a:rPr>
              <a:t>ith larger header, when there is not a need to be text heavy.</a:t>
            </a:r>
          </a:p>
          <a:p>
            <a:pPr>
              <a:lnSpc>
                <a:spcPct val="95000"/>
              </a:lnSpc>
              <a:spcBef>
                <a:spcPts val="800"/>
              </a:spcBef>
            </a:pPr>
            <a:r>
              <a:rPr lang="en-US" sz="1200" b="0" kern="1200" dirty="0">
                <a:solidFill>
                  <a:schemeClr val="tx1">
                    <a:lumMod val="75000"/>
                    <a:lumOff val="25000"/>
                  </a:schemeClr>
                </a:solidFill>
                <a:latin typeface="Arial" charset="0"/>
                <a:ea typeface="+mn-ea"/>
                <a:cs typeface="+mn-cs"/>
              </a:rPr>
              <a:t>The content text slide shows bullets as preview, however you do not need to use bullets. Text is present to Trebuchet size 14, and bullets may be removed if not needed.</a:t>
            </a:r>
            <a:endParaRPr lang="en-US" sz="1200" b="1" dirty="0">
              <a:solidFill>
                <a:schemeClr val="tx1">
                  <a:lumMod val="75000"/>
                  <a:lumOff val="25000"/>
                </a:schemeClr>
              </a:solidFill>
              <a:latin typeface="+mn-lt"/>
            </a:endParaRPr>
          </a:p>
        </p:txBody>
      </p:sp>
      <p:sp>
        <p:nvSpPr>
          <p:cNvPr id="13" name="TextBox 12">
            <a:extLst>
              <a:ext uri="{FF2B5EF4-FFF2-40B4-BE49-F238E27FC236}">
                <a16:creationId xmlns:a16="http://schemas.microsoft.com/office/drawing/2014/main" id="{1ECEAED3-5C16-4E4C-A4A7-F669BDF752C9}"/>
              </a:ext>
            </a:extLst>
          </p:cNvPr>
          <p:cNvSpPr txBox="1"/>
          <p:nvPr userDrawn="1"/>
        </p:nvSpPr>
        <p:spPr bwMode="auto">
          <a:xfrm>
            <a:off x="12272742" y="2264750"/>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This option includes headers.</a:t>
            </a:r>
          </a:p>
        </p:txBody>
      </p:sp>
      <p:sp>
        <p:nvSpPr>
          <p:cNvPr id="30" name="Content Placeholder 26">
            <a:extLst>
              <a:ext uri="{FF2B5EF4-FFF2-40B4-BE49-F238E27FC236}">
                <a16:creationId xmlns:a16="http://schemas.microsoft.com/office/drawing/2014/main" id="{ED7962FE-2E4E-674E-8725-CE9535B9AFE9}"/>
              </a:ext>
            </a:extLst>
          </p:cNvPr>
          <p:cNvSpPr>
            <a:spLocks noGrp="1"/>
          </p:cNvSpPr>
          <p:nvPr userDrawn="1">
            <p:ph sz="quarter" idx="13" hasCustomPrompt="1"/>
          </p:nvPr>
        </p:nvSpPr>
        <p:spPr>
          <a:xfrm>
            <a:off x="498476" y="2294844"/>
            <a:ext cx="5566766" cy="3751700"/>
          </a:xfrm>
        </p:spPr>
        <p:txBody>
          <a:bodyPr/>
          <a:lstStyle/>
          <a:p>
            <a:pPr lvl="0"/>
            <a:r>
              <a:rPr lang="en-US" dirty="0"/>
              <a:t>Bullet level 1</a:t>
            </a:r>
          </a:p>
          <a:p>
            <a:pPr lvl="1"/>
            <a:r>
              <a:rPr lang="en-US" dirty="0"/>
              <a:t>Bullet level 2</a:t>
            </a:r>
          </a:p>
          <a:p>
            <a:pPr lvl="2"/>
            <a:r>
              <a:rPr lang="en-US" dirty="0"/>
              <a:t>Bullet level 3</a:t>
            </a:r>
          </a:p>
        </p:txBody>
      </p:sp>
      <p:sp>
        <p:nvSpPr>
          <p:cNvPr id="31" name="Text Placeholder 4">
            <a:extLst>
              <a:ext uri="{FF2B5EF4-FFF2-40B4-BE49-F238E27FC236}">
                <a16:creationId xmlns:a16="http://schemas.microsoft.com/office/drawing/2014/main" id="{DD58AD3F-FE0A-8246-984F-3B71C2B86394}"/>
              </a:ext>
            </a:extLst>
          </p:cNvPr>
          <p:cNvSpPr>
            <a:spLocks noGrp="1"/>
          </p:cNvSpPr>
          <p:nvPr userDrawn="1">
            <p:ph type="body" sz="quarter" idx="15" hasCustomPrompt="1"/>
          </p:nvPr>
        </p:nvSpPr>
        <p:spPr>
          <a:xfrm>
            <a:off x="6199906" y="1910123"/>
            <a:ext cx="5566309" cy="384721"/>
          </a:xfrm>
          <a:prstGeom prst="rect">
            <a:avLst/>
          </a:prstGeom>
          <a:noFill/>
        </p:spPr>
        <p:txBody>
          <a:bodyPr wrap="square" lIns="0" tIns="0" rIns="0" bIns="91440" anchor="ctr">
            <a:spAutoFit/>
          </a:bodyPr>
          <a:lstStyle>
            <a:lvl1pPr marL="0" indent="0" algn="l">
              <a:lnSpc>
                <a:spcPct val="95000"/>
              </a:lnSpc>
              <a:spcBef>
                <a:spcPts val="800"/>
              </a:spcBef>
              <a:buFontTx/>
              <a:buNone/>
              <a:defRPr sz="2000" b="0" spc="0" baseline="0">
                <a:solidFill>
                  <a:schemeClr val="tx1"/>
                </a:solidFill>
                <a:latin typeface="Trebuchet MS" panose="020B0703020202090204" pitchFamily="34"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Header</a:t>
            </a:r>
          </a:p>
        </p:txBody>
      </p:sp>
      <p:sp>
        <p:nvSpPr>
          <p:cNvPr id="32" name="Content Placeholder 26">
            <a:extLst>
              <a:ext uri="{FF2B5EF4-FFF2-40B4-BE49-F238E27FC236}">
                <a16:creationId xmlns:a16="http://schemas.microsoft.com/office/drawing/2014/main" id="{90E77CDC-57FF-7847-A32D-2059DB9A6063}"/>
              </a:ext>
            </a:extLst>
          </p:cNvPr>
          <p:cNvSpPr>
            <a:spLocks noGrp="1"/>
          </p:cNvSpPr>
          <p:nvPr userDrawn="1">
            <p:ph sz="quarter" idx="16" hasCustomPrompt="1"/>
          </p:nvPr>
        </p:nvSpPr>
        <p:spPr>
          <a:xfrm>
            <a:off x="6199906" y="2294844"/>
            <a:ext cx="5566766" cy="3751700"/>
          </a:xfrm>
        </p:spPr>
        <p:txBody>
          <a:bodyPr/>
          <a:lstStyle/>
          <a:p>
            <a:pPr lvl="0"/>
            <a:r>
              <a:rPr lang="en-US" dirty="0"/>
              <a:t>Bullet level 1</a:t>
            </a:r>
          </a:p>
          <a:p>
            <a:pPr lvl="1"/>
            <a:r>
              <a:rPr lang="en-US" dirty="0"/>
              <a:t>Bullet level 2</a:t>
            </a:r>
          </a:p>
          <a:p>
            <a:pPr lvl="2"/>
            <a:r>
              <a:rPr lang="en-US" dirty="0"/>
              <a:t>Bullet level 3</a:t>
            </a:r>
          </a:p>
        </p:txBody>
      </p:sp>
      <p:sp>
        <p:nvSpPr>
          <p:cNvPr id="5" name="Title 4">
            <a:extLst>
              <a:ext uri="{FF2B5EF4-FFF2-40B4-BE49-F238E27FC236}">
                <a16:creationId xmlns:a16="http://schemas.microsoft.com/office/drawing/2014/main" id="{4E6DF824-377F-054B-B1A9-B4ACF06D9D9D}"/>
              </a:ext>
            </a:extLst>
          </p:cNvPr>
          <p:cNvSpPr>
            <a:spLocks noGrp="1"/>
          </p:cNvSpPr>
          <p:nvPr userDrawn="1">
            <p:ph type="title"/>
          </p:nvPr>
        </p:nvSpPr>
        <p:spPr/>
        <p:txBody>
          <a:bodyPr/>
          <a:lstStyle>
            <a:lvl1pPr>
              <a:defRPr>
                <a:solidFill>
                  <a:schemeClr val="bg1"/>
                </a:solidFill>
              </a:defRPr>
            </a:lvl1pPr>
          </a:lstStyle>
          <a:p>
            <a:r>
              <a:rPr lang="en-US"/>
              <a:t>Click to edit Master title style</a:t>
            </a:r>
          </a:p>
        </p:txBody>
      </p:sp>
      <p:sp>
        <p:nvSpPr>
          <p:cNvPr id="16" name="Freeform 1">
            <a:extLst>
              <a:ext uri="{FF2B5EF4-FFF2-40B4-BE49-F238E27FC236}">
                <a16:creationId xmlns:a16="http://schemas.microsoft.com/office/drawing/2014/main" id="{08ED167B-2370-2C48-827E-3C0885FD0582}"/>
              </a:ext>
            </a:extLst>
          </p:cNvPr>
          <p:cNvSpPr>
            <a:spLocks noChangeAspect="1" noChangeArrowheads="1"/>
          </p:cNvSpPr>
          <p:nvPr userDrawn="1"/>
        </p:nvSpPr>
        <p:spPr bwMode="auto">
          <a:xfrm>
            <a:off x="10013951" y="-15627"/>
            <a:ext cx="2178050" cy="1661547"/>
          </a:xfrm>
          <a:custGeom>
            <a:avLst/>
            <a:gdLst>
              <a:gd name="T0" fmla="*/ 3254 w 3515"/>
              <a:gd name="T1" fmla="*/ 1674 h 2682"/>
              <a:gd name="T2" fmla="*/ 3061 w 3515"/>
              <a:gd name="T3" fmla="*/ 1428 h 2682"/>
              <a:gd name="T4" fmla="*/ 3324 w 3515"/>
              <a:gd name="T5" fmla="*/ 1428 h 2682"/>
              <a:gd name="T6" fmla="*/ 3514 w 3515"/>
              <a:gd name="T7" fmla="*/ 1674 h 2682"/>
              <a:gd name="T8" fmla="*/ 3514 w 3515"/>
              <a:gd name="T9" fmla="*/ 2681 h 2682"/>
              <a:gd name="T10" fmla="*/ 2091 w 3515"/>
              <a:gd name="T11" fmla="*/ 2044 h 2682"/>
              <a:gd name="T12" fmla="*/ 2849 w 3515"/>
              <a:gd name="T13" fmla="*/ 2048 h 2682"/>
              <a:gd name="T14" fmla="*/ 2091 w 3515"/>
              <a:gd name="T15" fmla="*/ 2044 h 2682"/>
              <a:gd name="T16" fmla="*/ 2470 w 3515"/>
              <a:gd name="T17" fmla="*/ 2681 h 2682"/>
              <a:gd name="T18" fmla="*/ 2470 w 3515"/>
              <a:gd name="T19" fmla="*/ 1407 h 2682"/>
              <a:gd name="T20" fmla="*/ 1423 w 3515"/>
              <a:gd name="T21" fmla="*/ 2681 h 2682"/>
              <a:gd name="T22" fmla="*/ 1229 w 3515"/>
              <a:gd name="T23" fmla="*/ 1674 h 2682"/>
              <a:gd name="T24" fmla="*/ 1423 w 3515"/>
              <a:gd name="T25" fmla="*/ 1428 h 2682"/>
              <a:gd name="T26" fmla="*/ 1683 w 3515"/>
              <a:gd name="T27" fmla="*/ 1428 h 2682"/>
              <a:gd name="T28" fmla="*/ 1683 w 3515"/>
              <a:gd name="T29" fmla="*/ 2414 h 2682"/>
              <a:gd name="T30" fmla="*/ 1423 w 3515"/>
              <a:gd name="T31" fmla="*/ 2681 h 2682"/>
              <a:gd name="T32" fmla="*/ 639 w 3515"/>
              <a:gd name="T33" fmla="*/ 1652 h 2682"/>
              <a:gd name="T34" fmla="*/ 639 w 3515"/>
              <a:gd name="T35" fmla="*/ 2435 h 2682"/>
              <a:gd name="T36" fmla="*/ 0 w 3515"/>
              <a:gd name="T37" fmla="*/ 2044 h 2682"/>
              <a:gd name="T38" fmla="*/ 1278 w 3515"/>
              <a:gd name="T39" fmla="*/ 2047 h 2682"/>
              <a:gd name="T40" fmla="*/ 0 w 3515"/>
              <a:gd name="T41" fmla="*/ 2044 h 2682"/>
              <a:gd name="T42" fmla="*/ 3254 w 3515"/>
              <a:gd name="T43" fmla="*/ 267 h 2682"/>
              <a:gd name="T44" fmla="*/ 3061 w 3515"/>
              <a:gd name="T45" fmla="*/ 22 h 2682"/>
              <a:gd name="T46" fmla="*/ 3324 w 3515"/>
              <a:gd name="T47" fmla="*/ 22 h 2682"/>
              <a:gd name="T48" fmla="*/ 3514 w 3515"/>
              <a:gd name="T49" fmla="*/ 267 h 2682"/>
              <a:gd name="T50" fmla="*/ 3514 w 3515"/>
              <a:gd name="T51" fmla="*/ 1253 h 2682"/>
              <a:gd name="T52" fmla="*/ 2091 w 3515"/>
              <a:gd name="T53" fmla="*/ 637 h 2682"/>
              <a:gd name="T54" fmla="*/ 2849 w 3515"/>
              <a:gd name="T55" fmla="*/ 642 h 2682"/>
              <a:gd name="T56" fmla="*/ 2091 w 3515"/>
              <a:gd name="T57" fmla="*/ 637 h 2682"/>
              <a:gd name="T58" fmla="*/ 2470 w 3515"/>
              <a:gd name="T59" fmla="*/ 1274 h 2682"/>
              <a:gd name="T60" fmla="*/ 2470 w 3515"/>
              <a:gd name="T61" fmla="*/ 0 h 2682"/>
              <a:gd name="T62" fmla="*/ 1423 w 3515"/>
              <a:gd name="T63" fmla="*/ 1253 h 2682"/>
              <a:gd name="T64" fmla="*/ 1229 w 3515"/>
              <a:gd name="T65" fmla="*/ 267 h 2682"/>
              <a:gd name="T66" fmla="*/ 1423 w 3515"/>
              <a:gd name="T67" fmla="*/ 22 h 2682"/>
              <a:gd name="T68" fmla="*/ 1683 w 3515"/>
              <a:gd name="T69" fmla="*/ 22 h 2682"/>
              <a:gd name="T70" fmla="*/ 1683 w 3515"/>
              <a:gd name="T71" fmla="*/ 1007 h 2682"/>
              <a:gd name="T72" fmla="*/ 1423 w 3515"/>
              <a:gd name="T73" fmla="*/ 1253 h 2682"/>
              <a:gd name="T74" fmla="*/ 639 w 3515"/>
              <a:gd name="T75" fmla="*/ 246 h 2682"/>
              <a:gd name="T76" fmla="*/ 639 w 3515"/>
              <a:gd name="T77" fmla="*/ 1029 h 2682"/>
              <a:gd name="T78" fmla="*/ 0 w 3515"/>
              <a:gd name="T79" fmla="*/ 637 h 2682"/>
              <a:gd name="T80" fmla="*/ 1278 w 3515"/>
              <a:gd name="T81" fmla="*/ 640 h 2682"/>
              <a:gd name="T82" fmla="*/ 0 w 3515"/>
              <a:gd name="T83" fmla="*/ 637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15" h="2682">
                <a:moveTo>
                  <a:pt x="3254" y="2681"/>
                </a:moveTo>
                <a:lnTo>
                  <a:pt x="3254" y="1674"/>
                </a:lnTo>
                <a:lnTo>
                  <a:pt x="3061" y="1674"/>
                </a:lnTo>
                <a:lnTo>
                  <a:pt x="3061" y="1428"/>
                </a:lnTo>
                <a:lnTo>
                  <a:pt x="3254" y="1428"/>
                </a:lnTo>
                <a:lnTo>
                  <a:pt x="3324" y="1428"/>
                </a:lnTo>
                <a:lnTo>
                  <a:pt x="3514" y="1428"/>
                </a:lnTo>
                <a:lnTo>
                  <a:pt x="3514" y="1674"/>
                </a:lnTo>
                <a:lnTo>
                  <a:pt x="3514" y="2414"/>
                </a:lnTo>
                <a:lnTo>
                  <a:pt x="3514" y="2681"/>
                </a:lnTo>
                <a:lnTo>
                  <a:pt x="3254" y="2681"/>
                </a:lnTo>
                <a:close/>
                <a:moveTo>
                  <a:pt x="2091" y="2044"/>
                </a:moveTo>
                <a:cubicBezTo>
                  <a:pt x="2091" y="1881"/>
                  <a:pt x="2208" y="1652"/>
                  <a:pt x="2470" y="1652"/>
                </a:cubicBezTo>
                <a:cubicBezTo>
                  <a:pt x="2746" y="1652"/>
                  <a:pt x="2849" y="1895"/>
                  <a:pt x="2849" y="2048"/>
                </a:cubicBezTo>
                <a:cubicBezTo>
                  <a:pt x="2849" y="2209"/>
                  <a:pt x="2731" y="2435"/>
                  <a:pt x="2470" y="2435"/>
                </a:cubicBezTo>
                <a:cubicBezTo>
                  <a:pt x="2209" y="2435"/>
                  <a:pt x="2091" y="2206"/>
                  <a:pt x="2091" y="2044"/>
                </a:cubicBezTo>
                <a:close/>
                <a:moveTo>
                  <a:pt x="1831" y="2044"/>
                </a:moveTo>
                <a:cubicBezTo>
                  <a:pt x="1831" y="2395"/>
                  <a:pt x="2118" y="2681"/>
                  <a:pt x="2470" y="2681"/>
                </a:cubicBezTo>
                <a:cubicBezTo>
                  <a:pt x="2822" y="2681"/>
                  <a:pt x="3109" y="2397"/>
                  <a:pt x="3109" y="2047"/>
                </a:cubicBezTo>
                <a:cubicBezTo>
                  <a:pt x="3109" y="1688"/>
                  <a:pt x="2828" y="1407"/>
                  <a:pt x="2470" y="1407"/>
                </a:cubicBezTo>
                <a:cubicBezTo>
                  <a:pt x="2118" y="1407"/>
                  <a:pt x="1831" y="1693"/>
                  <a:pt x="1831" y="2044"/>
                </a:cubicBezTo>
                <a:close/>
                <a:moveTo>
                  <a:pt x="1423" y="2681"/>
                </a:moveTo>
                <a:lnTo>
                  <a:pt x="1423" y="1674"/>
                </a:lnTo>
                <a:lnTo>
                  <a:pt x="1229" y="1674"/>
                </a:lnTo>
                <a:lnTo>
                  <a:pt x="1229" y="1428"/>
                </a:lnTo>
                <a:lnTo>
                  <a:pt x="1423" y="1428"/>
                </a:lnTo>
                <a:lnTo>
                  <a:pt x="1493" y="1428"/>
                </a:lnTo>
                <a:lnTo>
                  <a:pt x="1683" y="1428"/>
                </a:lnTo>
                <a:lnTo>
                  <a:pt x="1683" y="1674"/>
                </a:lnTo>
                <a:lnTo>
                  <a:pt x="1683" y="2414"/>
                </a:lnTo>
                <a:lnTo>
                  <a:pt x="1683" y="2681"/>
                </a:lnTo>
                <a:lnTo>
                  <a:pt x="1423" y="2681"/>
                </a:lnTo>
                <a:close/>
                <a:moveTo>
                  <a:pt x="260" y="2044"/>
                </a:moveTo>
                <a:cubicBezTo>
                  <a:pt x="260" y="1881"/>
                  <a:pt x="377" y="1652"/>
                  <a:pt x="639" y="1652"/>
                </a:cubicBezTo>
                <a:cubicBezTo>
                  <a:pt x="915" y="1652"/>
                  <a:pt x="1018" y="1895"/>
                  <a:pt x="1018" y="2048"/>
                </a:cubicBezTo>
                <a:cubicBezTo>
                  <a:pt x="1018" y="2209"/>
                  <a:pt x="900" y="2435"/>
                  <a:pt x="639" y="2435"/>
                </a:cubicBezTo>
                <a:cubicBezTo>
                  <a:pt x="377" y="2435"/>
                  <a:pt x="260" y="2206"/>
                  <a:pt x="260" y="2044"/>
                </a:cubicBezTo>
                <a:close/>
                <a:moveTo>
                  <a:pt x="0" y="2044"/>
                </a:moveTo>
                <a:cubicBezTo>
                  <a:pt x="0" y="2395"/>
                  <a:pt x="287" y="2681"/>
                  <a:pt x="639" y="2681"/>
                </a:cubicBezTo>
                <a:cubicBezTo>
                  <a:pt x="991" y="2681"/>
                  <a:pt x="1278" y="2397"/>
                  <a:pt x="1278" y="2047"/>
                </a:cubicBezTo>
                <a:cubicBezTo>
                  <a:pt x="1278" y="1688"/>
                  <a:pt x="997" y="1407"/>
                  <a:pt x="639" y="1407"/>
                </a:cubicBezTo>
                <a:cubicBezTo>
                  <a:pt x="287" y="1407"/>
                  <a:pt x="0" y="1693"/>
                  <a:pt x="0" y="2044"/>
                </a:cubicBezTo>
                <a:close/>
                <a:moveTo>
                  <a:pt x="3254" y="1253"/>
                </a:moveTo>
                <a:lnTo>
                  <a:pt x="3254" y="267"/>
                </a:lnTo>
                <a:lnTo>
                  <a:pt x="3061" y="267"/>
                </a:lnTo>
                <a:lnTo>
                  <a:pt x="3061" y="22"/>
                </a:lnTo>
                <a:lnTo>
                  <a:pt x="3254" y="22"/>
                </a:lnTo>
                <a:lnTo>
                  <a:pt x="3324" y="22"/>
                </a:lnTo>
                <a:lnTo>
                  <a:pt x="3514" y="22"/>
                </a:lnTo>
                <a:lnTo>
                  <a:pt x="3514" y="267"/>
                </a:lnTo>
                <a:lnTo>
                  <a:pt x="3514" y="1007"/>
                </a:lnTo>
                <a:lnTo>
                  <a:pt x="3514" y="1253"/>
                </a:lnTo>
                <a:lnTo>
                  <a:pt x="3254" y="1253"/>
                </a:lnTo>
                <a:close/>
                <a:moveTo>
                  <a:pt x="2091" y="637"/>
                </a:moveTo>
                <a:cubicBezTo>
                  <a:pt x="2091" y="474"/>
                  <a:pt x="2208" y="246"/>
                  <a:pt x="2470" y="246"/>
                </a:cubicBezTo>
                <a:cubicBezTo>
                  <a:pt x="2746" y="246"/>
                  <a:pt x="2849" y="489"/>
                  <a:pt x="2849" y="642"/>
                </a:cubicBezTo>
                <a:cubicBezTo>
                  <a:pt x="2849" y="803"/>
                  <a:pt x="2731" y="1029"/>
                  <a:pt x="2470" y="1029"/>
                </a:cubicBezTo>
                <a:cubicBezTo>
                  <a:pt x="2209" y="1029"/>
                  <a:pt x="2091" y="799"/>
                  <a:pt x="2091" y="637"/>
                </a:cubicBezTo>
                <a:close/>
                <a:moveTo>
                  <a:pt x="1831" y="637"/>
                </a:moveTo>
                <a:cubicBezTo>
                  <a:pt x="1831" y="988"/>
                  <a:pt x="2118" y="1274"/>
                  <a:pt x="2470" y="1274"/>
                </a:cubicBezTo>
                <a:cubicBezTo>
                  <a:pt x="2822" y="1274"/>
                  <a:pt x="3109" y="990"/>
                  <a:pt x="3109" y="640"/>
                </a:cubicBezTo>
                <a:cubicBezTo>
                  <a:pt x="3109" y="281"/>
                  <a:pt x="2828" y="0"/>
                  <a:pt x="2470" y="0"/>
                </a:cubicBezTo>
                <a:cubicBezTo>
                  <a:pt x="2118" y="0"/>
                  <a:pt x="1831" y="286"/>
                  <a:pt x="1831" y="637"/>
                </a:cubicBezTo>
                <a:close/>
                <a:moveTo>
                  <a:pt x="1423" y="1253"/>
                </a:moveTo>
                <a:lnTo>
                  <a:pt x="1423" y="267"/>
                </a:lnTo>
                <a:lnTo>
                  <a:pt x="1229" y="267"/>
                </a:lnTo>
                <a:lnTo>
                  <a:pt x="1229" y="22"/>
                </a:lnTo>
                <a:lnTo>
                  <a:pt x="1423" y="22"/>
                </a:lnTo>
                <a:lnTo>
                  <a:pt x="1493" y="22"/>
                </a:lnTo>
                <a:lnTo>
                  <a:pt x="1683" y="22"/>
                </a:lnTo>
                <a:lnTo>
                  <a:pt x="1683" y="267"/>
                </a:lnTo>
                <a:lnTo>
                  <a:pt x="1683" y="1007"/>
                </a:lnTo>
                <a:lnTo>
                  <a:pt x="1683" y="1253"/>
                </a:lnTo>
                <a:lnTo>
                  <a:pt x="1423" y="1253"/>
                </a:lnTo>
                <a:close/>
                <a:moveTo>
                  <a:pt x="260" y="637"/>
                </a:moveTo>
                <a:cubicBezTo>
                  <a:pt x="260" y="474"/>
                  <a:pt x="377" y="246"/>
                  <a:pt x="639" y="246"/>
                </a:cubicBezTo>
                <a:cubicBezTo>
                  <a:pt x="915" y="246"/>
                  <a:pt x="1018" y="489"/>
                  <a:pt x="1018" y="642"/>
                </a:cubicBezTo>
                <a:cubicBezTo>
                  <a:pt x="1018" y="803"/>
                  <a:pt x="900" y="1029"/>
                  <a:pt x="639" y="1029"/>
                </a:cubicBezTo>
                <a:cubicBezTo>
                  <a:pt x="377" y="1029"/>
                  <a:pt x="260" y="799"/>
                  <a:pt x="260" y="637"/>
                </a:cubicBezTo>
                <a:close/>
                <a:moveTo>
                  <a:pt x="0" y="637"/>
                </a:moveTo>
                <a:cubicBezTo>
                  <a:pt x="0" y="988"/>
                  <a:pt x="287" y="1274"/>
                  <a:pt x="639" y="1274"/>
                </a:cubicBezTo>
                <a:cubicBezTo>
                  <a:pt x="991" y="1274"/>
                  <a:pt x="1278" y="990"/>
                  <a:pt x="1278" y="640"/>
                </a:cubicBezTo>
                <a:cubicBezTo>
                  <a:pt x="1278" y="281"/>
                  <a:pt x="997" y="0"/>
                  <a:pt x="639" y="0"/>
                </a:cubicBezTo>
                <a:cubicBezTo>
                  <a:pt x="287" y="0"/>
                  <a:pt x="0" y="286"/>
                  <a:pt x="0" y="637"/>
                </a:cubicBezTo>
                <a:close/>
              </a:path>
            </a:pathLst>
          </a:custGeom>
          <a:solidFill>
            <a:schemeClr val="tx1"/>
          </a:solidFill>
          <a:ln>
            <a:noFill/>
          </a:ln>
          <a:effectLst/>
        </p:spPr>
        <p:txBody>
          <a:bodyPr wrap="none" anchor="ctr"/>
          <a:lstStyle/>
          <a:p>
            <a:endParaRPr lang="en-US"/>
          </a:p>
        </p:txBody>
      </p:sp>
    </p:spTree>
    <p:extLst>
      <p:ext uri="{BB962C8B-B14F-4D97-AF65-F5344CB8AC3E}">
        <p14:creationId xmlns:p14="http://schemas.microsoft.com/office/powerpoint/2010/main" val="1045557813"/>
      </p:ext>
    </p:extLst>
  </p:cSld>
  <p:clrMapOvr>
    <a:masterClrMapping/>
  </p:clrMapOvr>
  <p:transition>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Large Header two Content Labels">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5E756042-933E-6A4D-BAA4-049BC91FE40D}"/>
              </a:ext>
            </a:extLst>
          </p:cNvPr>
          <p:cNvSpPr/>
          <p:nvPr userDrawn="1"/>
        </p:nvSpPr>
        <p:spPr bwMode="auto">
          <a:xfrm>
            <a:off x="0" y="0"/>
            <a:ext cx="12192000" cy="1645920"/>
          </a:xfrm>
          <a:prstGeom prst="rect">
            <a:avLst/>
          </a:prstGeom>
          <a:solidFill>
            <a:schemeClr val="tx2"/>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pic>
        <p:nvPicPr>
          <p:cNvPr id="7" name="Picture 6" descr="A picture containing drawing&#10;&#10;Description automatically generated">
            <a:extLst>
              <a:ext uri="{FF2B5EF4-FFF2-40B4-BE49-F238E27FC236}">
                <a16:creationId xmlns:a16="http://schemas.microsoft.com/office/drawing/2014/main" id="{6F15AB40-C3B0-B247-A31A-50736741EE1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2" name="Footer Placeholder 1">
            <a:extLst>
              <a:ext uri="{FF2B5EF4-FFF2-40B4-BE49-F238E27FC236}">
                <a16:creationId xmlns:a16="http://schemas.microsoft.com/office/drawing/2014/main" id="{FAF83FC8-B675-7148-8622-E7C06FBE7ECA}"/>
              </a:ext>
            </a:extLst>
          </p:cNvPr>
          <p:cNvSpPr>
            <a:spLocks noGrp="1"/>
          </p:cNvSpPr>
          <p:nvPr userDrawn="1">
            <p:ph type="ftr" sz="quarter" idx="11"/>
          </p:nvPr>
        </p:nvSpPr>
        <p:spPr/>
        <p:txBody>
          <a:bodyPr/>
          <a:lstStyle/>
          <a:p>
            <a:r>
              <a:rPr lang="en-US"/>
              <a:t>© Veracode, Inc. 2021 Confidential</a:t>
            </a:r>
            <a:endParaRPr lang="en-US" dirty="0"/>
          </a:p>
        </p:txBody>
      </p:sp>
      <p:sp>
        <p:nvSpPr>
          <p:cNvPr id="3" name="Slide Number Placeholder 2">
            <a:extLst>
              <a:ext uri="{FF2B5EF4-FFF2-40B4-BE49-F238E27FC236}">
                <a16:creationId xmlns:a16="http://schemas.microsoft.com/office/drawing/2014/main" id="{F5D3834D-CBA2-7442-87DC-B82F0F5E02E2}"/>
              </a:ext>
            </a:extLst>
          </p:cNvPr>
          <p:cNvSpPr>
            <a:spLocks noGrp="1"/>
          </p:cNvSpPr>
          <p:nvPr userDrawn="1">
            <p:ph type="sldNum" sz="quarter" idx="12"/>
          </p:nvPr>
        </p:nvSpPr>
        <p:spPr/>
        <p:txBody>
          <a:bodyPr/>
          <a:lstStyle/>
          <a:p>
            <a:fld id="{1B0079F3-B43C-DF46-A9D2-56A8C5414A96}" type="slidenum">
              <a:rPr lang="en-US" smtClean="0"/>
              <a:pPr/>
              <a:t>‹#›</a:t>
            </a:fld>
            <a:endParaRPr lang="en-US" dirty="0"/>
          </a:p>
        </p:txBody>
      </p:sp>
      <p:sp>
        <p:nvSpPr>
          <p:cNvPr id="4" name="TextBox 3">
            <a:extLst>
              <a:ext uri="{FF2B5EF4-FFF2-40B4-BE49-F238E27FC236}">
                <a16:creationId xmlns:a16="http://schemas.microsoft.com/office/drawing/2014/main" id="{5472A3AA-6F04-0148-8E5E-CF404EEAB670}"/>
              </a:ext>
            </a:extLst>
          </p:cNvPr>
          <p:cNvSpPr txBox="1"/>
          <p:nvPr userDrawn="1"/>
        </p:nvSpPr>
        <p:spPr bwMode="auto">
          <a:xfrm>
            <a:off x="7398327" y="-914400"/>
            <a:ext cx="0" cy="0"/>
          </a:xfrm>
          <a:prstGeom prst="rect">
            <a:avLst/>
          </a:prstGeom>
          <a:noFill/>
          <a:ln w="12700" cap="sq" algn="ctr">
            <a:noFill/>
            <a:miter lim="800000"/>
            <a:headEnd/>
            <a:tailEnd/>
          </a:ln>
          <a:effectLst/>
        </p:spPr>
        <p:txBody>
          <a:bodyPr wrap="none" rtlCol="0" anchor="ctr" anchorCtr="0">
            <a:noAutofit/>
          </a:bodyPr>
          <a:lstStyle/>
          <a:p>
            <a:pPr>
              <a:lnSpc>
                <a:spcPct val="95000"/>
              </a:lnSpc>
              <a:spcBef>
                <a:spcPts val="600"/>
              </a:spcBef>
            </a:pPr>
            <a:endParaRPr lang="en-US" sz="2000" dirty="0" err="1">
              <a:solidFill>
                <a:schemeClr val="accent1"/>
              </a:solidFill>
              <a:latin typeface="+mn-lt"/>
            </a:endParaRPr>
          </a:p>
        </p:txBody>
      </p:sp>
      <p:sp>
        <p:nvSpPr>
          <p:cNvPr id="21" name="TextBox 20">
            <a:extLst>
              <a:ext uri="{FF2B5EF4-FFF2-40B4-BE49-F238E27FC236}">
                <a16:creationId xmlns:a16="http://schemas.microsoft.com/office/drawing/2014/main" id="{40255532-D09E-A741-B174-48B1BF77D276}"/>
              </a:ext>
            </a:extLst>
          </p:cNvPr>
          <p:cNvSpPr txBox="1"/>
          <p:nvPr userDrawn="1"/>
        </p:nvSpPr>
        <p:spPr bwMode="auto">
          <a:xfrm>
            <a:off x="12272742" y="1"/>
            <a:ext cx="2129058" cy="2146300"/>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Slide w</a:t>
            </a:r>
            <a:r>
              <a:rPr lang="en-US" sz="1200" b="0" kern="1200" dirty="0">
                <a:solidFill>
                  <a:schemeClr val="tx1">
                    <a:lumMod val="75000"/>
                    <a:lumOff val="25000"/>
                  </a:schemeClr>
                </a:solidFill>
                <a:latin typeface="Arial" charset="0"/>
                <a:ea typeface="+mn-ea"/>
                <a:cs typeface="+mn-cs"/>
              </a:rPr>
              <a:t>ith larger header, when there is not a need to be text heavy.</a:t>
            </a:r>
          </a:p>
          <a:p>
            <a:pPr>
              <a:lnSpc>
                <a:spcPct val="95000"/>
              </a:lnSpc>
              <a:spcBef>
                <a:spcPts val="800"/>
              </a:spcBef>
            </a:pPr>
            <a:r>
              <a:rPr lang="en-US" sz="1200" b="0" kern="1200" dirty="0">
                <a:solidFill>
                  <a:schemeClr val="tx1">
                    <a:lumMod val="75000"/>
                    <a:lumOff val="25000"/>
                  </a:schemeClr>
                </a:solidFill>
                <a:latin typeface="Arial" charset="0"/>
                <a:ea typeface="+mn-ea"/>
                <a:cs typeface="+mn-cs"/>
              </a:rPr>
              <a:t>The content text slide shows bullets as preview, however you do not need to use bullets. Text is present to Trebuchet size 14, and bullets may be removed if not needed.</a:t>
            </a:r>
            <a:endParaRPr lang="en-US" sz="1200" b="1" dirty="0">
              <a:solidFill>
                <a:schemeClr val="tx1">
                  <a:lumMod val="75000"/>
                  <a:lumOff val="25000"/>
                </a:schemeClr>
              </a:solidFill>
              <a:latin typeface="+mn-lt"/>
            </a:endParaRPr>
          </a:p>
        </p:txBody>
      </p:sp>
      <p:sp>
        <p:nvSpPr>
          <p:cNvPr id="14" name="Picture Placeholder 4">
            <a:extLst>
              <a:ext uri="{FF2B5EF4-FFF2-40B4-BE49-F238E27FC236}">
                <a16:creationId xmlns:a16="http://schemas.microsoft.com/office/drawing/2014/main" id="{81ABB007-36CA-2741-B91B-F27E0C2E7417}"/>
              </a:ext>
            </a:extLst>
          </p:cNvPr>
          <p:cNvSpPr>
            <a:spLocks noGrp="1"/>
          </p:cNvSpPr>
          <p:nvPr userDrawn="1">
            <p:ph type="pic" sz="quarter" idx="16" hasCustomPrompt="1"/>
          </p:nvPr>
        </p:nvSpPr>
        <p:spPr>
          <a:xfrm>
            <a:off x="6200383" y="2294844"/>
            <a:ext cx="5565832" cy="3751699"/>
          </a:xfrm>
          <a:prstGeom prst="rect">
            <a:avLst/>
          </a:prstGeom>
        </p:spPr>
        <p:txBody>
          <a:bodyPr anchor="ctr"/>
          <a:lstStyle>
            <a:lvl1pPr marL="0" indent="0" algn="ctr">
              <a:buNone/>
              <a:defRPr>
                <a:solidFill>
                  <a:schemeClr val="tx1">
                    <a:lumMod val="50000"/>
                    <a:lumOff val="50000"/>
                  </a:schemeClr>
                </a:solidFill>
              </a:defRPr>
            </a:lvl1pPr>
          </a:lstStyle>
          <a:p>
            <a:r>
              <a:rPr lang="en-US" dirty="0"/>
              <a:t>Insert image here</a:t>
            </a:r>
          </a:p>
        </p:txBody>
      </p:sp>
      <p:sp>
        <p:nvSpPr>
          <p:cNvPr id="17" name="TextBox 16">
            <a:extLst>
              <a:ext uri="{FF2B5EF4-FFF2-40B4-BE49-F238E27FC236}">
                <a16:creationId xmlns:a16="http://schemas.microsoft.com/office/drawing/2014/main" id="{AED8A558-0E23-B24B-A2E4-AF4BD6BDD6B7}"/>
              </a:ext>
            </a:extLst>
          </p:cNvPr>
          <p:cNvSpPr txBox="1"/>
          <p:nvPr userDrawn="1"/>
        </p:nvSpPr>
        <p:spPr bwMode="auto">
          <a:xfrm>
            <a:off x="12272742" y="2264750"/>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This option includes headers.</a:t>
            </a:r>
          </a:p>
        </p:txBody>
      </p:sp>
      <p:sp>
        <p:nvSpPr>
          <p:cNvPr id="28" name="Content Placeholder 26">
            <a:extLst>
              <a:ext uri="{FF2B5EF4-FFF2-40B4-BE49-F238E27FC236}">
                <a16:creationId xmlns:a16="http://schemas.microsoft.com/office/drawing/2014/main" id="{2B99A08C-AE33-894B-9AF6-2B7DCEB90D38}"/>
              </a:ext>
            </a:extLst>
          </p:cNvPr>
          <p:cNvSpPr>
            <a:spLocks noGrp="1"/>
          </p:cNvSpPr>
          <p:nvPr userDrawn="1">
            <p:ph sz="quarter" idx="13" hasCustomPrompt="1"/>
          </p:nvPr>
        </p:nvSpPr>
        <p:spPr>
          <a:xfrm>
            <a:off x="498476" y="2294844"/>
            <a:ext cx="5566766" cy="3751700"/>
          </a:xfrm>
        </p:spPr>
        <p:txBody>
          <a:bodyPr/>
          <a:lstStyle/>
          <a:p>
            <a:pPr lvl="0"/>
            <a:r>
              <a:rPr lang="en-US" dirty="0"/>
              <a:t>Bullet level 1</a:t>
            </a:r>
          </a:p>
          <a:p>
            <a:pPr lvl="1"/>
            <a:r>
              <a:rPr lang="en-US" dirty="0"/>
              <a:t>Bullet level 2</a:t>
            </a:r>
          </a:p>
          <a:p>
            <a:pPr lvl="2"/>
            <a:r>
              <a:rPr lang="en-US" dirty="0"/>
              <a:t>Bullet level 3</a:t>
            </a:r>
          </a:p>
        </p:txBody>
      </p:sp>
      <p:sp>
        <p:nvSpPr>
          <p:cNvPr id="30" name="Text Placeholder 4">
            <a:extLst>
              <a:ext uri="{FF2B5EF4-FFF2-40B4-BE49-F238E27FC236}">
                <a16:creationId xmlns:a16="http://schemas.microsoft.com/office/drawing/2014/main" id="{FAD4C472-DB45-E74E-B821-694898679384}"/>
              </a:ext>
            </a:extLst>
          </p:cNvPr>
          <p:cNvSpPr>
            <a:spLocks noGrp="1"/>
          </p:cNvSpPr>
          <p:nvPr userDrawn="1">
            <p:ph type="body" sz="quarter" idx="14" hasCustomPrompt="1"/>
          </p:nvPr>
        </p:nvSpPr>
        <p:spPr>
          <a:xfrm>
            <a:off x="498935" y="1910123"/>
            <a:ext cx="5566308" cy="384721"/>
          </a:xfrm>
          <a:prstGeom prst="rect">
            <a:avLst/>
          </a:prstGeom>
          <a:noFill/>
        </p:spPr>
        <p:txBody>
          <a:bodyPr wrap="square" lIns="0" tIns="0" rIns="0" bIns="91440" anchor="ctr">
            <a:spAutoFit/>
          </a:bodyPr>
          <a:lstStyle>
            <a:lvl1pPr marL="0" indent="0" algn="l">
              <a:lnSpc>
                <a:spcPct val="95000"/>
              </a:lnSpc>
              <a:spcBef>
                <a:spcPts val="800"/>
              </a:spcBef>
              <a:buFontTx/>
              <a:buNone/>
              <a:defRPr sz="2000" b="0" spc="0" baseline="0">
                <a:solidFill>
                  <a:schemeClr val="tx1"/>
                </a:solidFill>
                <a:latin typeface="Trebuchet MS" panose="020B0703020202090204" pitchFamily="34"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Header</a:t>
            </a:r>
          </a:p>
        </p:txBody>
      </p:sp>
      <p:sp>
        <p:nvSpPr>
          <p:cNvPr id="31" name="Text Placeholder 4">
            <a:extLst>
              <a:ext uri="{FF2B5EF4-FFF2-40B4-BE49-F238E27FC236}">
                <a16:creationId xmlns:a16="http://schemas.microsoft.com/office/drawing/2014/main" id="{30D8B265-B07F-684D-8214-799B998D3A93}"/>
              </a:ext>
            </a:extLst>
          </p:cNvPr>
          <p:cNvSpPr>
            <a:spLocks noGrp="1"/>
          </p:cNvSpPr>
          <p:nvPr userDrawn="1">
            <p:ph type="body" sz="quarter" idx="15" hasCustomPrompt="1"/>
          </p:nvPr>
        </p:nvSpPr>
        <p:spPr>
          <a:xfrm>
            <a:off x="6199906" y="1910123"/>
            <a:ext cx="5566309" cy="384721"/>
          </a:xfrm>
          <a:prstGeom prst="rect">
            <a:avLst/>
          </a:prstGeom>
          <a:noFill/>
        </p:spPr>
        <p:txBody>
          <a:bodyPr wrap="square" lIns="0" tIns="0" rIns="0" bIns="91440" anchor="ctr">
            <a:spAutoFit/>
          </a:bodyPr>
          <a:lstStyle>
            <a:lvl1pPr marL="0" indent="0" algn="l">
              <a:lnSpc>
                <a:spcPct val="95000"/>
              </a:lnSpc>
              <a:spcBef>
                <a:spcPts val="800"/>
              </a:spcBef>
              <a:buFontTx/>
              <a:buNone/>
              <a:defRPr sz="2000" b="0" spc="0" baseline="0">
                <a:solidFill>
                  <a:schemeClr val="tx1"/>
                </a:solidFill>
                <a:latin typeface="Trebuchet MS" panose="020B0703020202090204" pitchFamily="34"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Header</a:t>
            </a:r>
          </a:p>
        </p:txBody>
      </p:sp>
      <p:sp>
        <p:nvSpPr>
          <p:cNvPr id="5" name="Title 4">
            <a:extLst>
              <a:ext uri="{FF2B5EF4-FFF2-40B4-BE49-F238E27FC236}">
                <a16:creationId xmlns:a16="http://schemas.microsoft.com/office/drawing/2014/main" id="{5BAE385E-A55B-A84C-B445-F156D4951D73}"/>
              </a:ext>
            </a:extLst>
          </p:cNvPr>
          <p:cNvSpPr>
            <a:spLocks noGrp="1"/>
          </p:cNvSpPr>
          <p:nvPr userDrawn="1">
            <p:ph type="title"/>
          </p:nvPr>
        </p:nvSpPr>
        <p:spPr/>
        <p:txBody>
          <a:bodyPr/>
          <a:lstStyle>
            <a:lvl1pPr>
              <a:defRPr>
                <a:solidFill>
                  <a:schemeClr val="bg1"/>
                </a:solidFill>
              </a:defRPr>
            </a:lvl1pPr>
          </a:lstStyle>
          <a:p>
            <a:r>
              <a:rPr lang="en-US"/>
              <a:t>Click to edit Master title style</a:t>
            </a:r>
          </a:p>
        </p:txBody>
      </p:sp>
      <p:sp>
        <p:nvSpPr>
          <p:cNvPr id="16" name="Freeform 1">
            <a:extLst>
              <a:ext uri="{FF2B5EF4-FFF2-40B4-BE49-F238E27FC236}">
                <a16:creationId xmlns:a16="http://schemas.microsoft.com/office/drawing/2014/main" id="{C58554EB-C679-F941-92CA-60CE9C8DED09}"/>
              </a:ext>
            </a:extLst>
          </p:cNvPr>
          <p:cNvSpPr>
            <a:spLocks noChangeAspect="1" noChangeArrowheads="1"/>
          </p:cNvSpPr>
          <p:nvPr userDrawn="1"/>
        </p:nvSpPr>
        <p:spPr bwMode="auto">
          <a:xfrm>
            <a:off x="10013951" y="-15627"/>
            <a:ext cx="2178050" cy="1661547"/>
          </a:xfrm>
          <a:custGeom>
            <a:avLst/>
            <a:gdLst>
              <a:gd name="T0" fmla="*/ 3254 w 3515"/>
              <a:gd name="T1" fmla="*/ 1674 h 2682"/>
              <a:gd name="T2" fmla="*/ 3061 w 3515"/>
              <a:gd name="T3" fmla="*/ 1428 h 2682"/>
              <a:gd name="T4" fmla="*/ 3324 w 3515"/>
              <a:gd name="T5" fmla="*/ 1428 h 2682"/>
              <a:gd name="T6" fmla="*/ 3514 w 3515"/>
              <a:gd name="T7" fmla="*/ 1674 h 2682"/>
              <a:gd name="T8" fmla="*/ 3514 w 3515"/>
              <a:gd name="T9" fmla="*/ 2681 h 2682"/>
              <a:gd name="T10" fmla="*/ 2091 w 3515"/>
              <a:gd name="T11" fmla="*/ 2044 h 2682"/>
              <a:gd name="T12" fmla="*/ 2849 w 3515"/>
              <a:gd name="T13" fmla="*/ 2048 h 2682"/>
              <a:gd name="T14" fmla="*/ 2091 w 3515"/>
              <a:gd name="T15" fmla="*/ 2044 h 2682"/>
              <a:gd name="T16" fmla="*/ 2470 w 3515"/>
              <a:gd name="T17" fmla="*/ 2681 h 2682"/>
              <a:gd name="T18" fmla="*/ 2470 w 3515"/>
              <a:gd name="T19" fmla="*/ 1407 h 2682"/>
              <a:gd name="T20" fmla="*/ 1423 w 3515"/>
              <a:gd name="T21" fmla="*/ 2681 h 2682"/>
              <a:gd name="T22" fmla="*/ 1229 w 3515"/>
              <a:gd name="T23" fmla="*/ 1674 h 2682"/>
              <a:gd name="T24" fmla="*/ 1423 w 3515"/>
              <a:gd name="T25" fmla="*/ 1428 h 2682"/>
              <a:gd name="T26" fmla="*/ 1683 w 3515"/>
              <a:gd name="T27" fmla="*/ 1428 h 2682"/>
              <a:gd name="T28" fmla="*/ 1683 w 3515"/>
              <a:gd name="T29" fmla="*/ 2414 h 2682"/>
              <a:gd name="T30" fmla="*/ 1423 w 3515"/>
              <a:gd name="T31" fmla="*/ 2681 h 2682"/>
              <a:gd name="T32" fmla="*/ 639 w 3515"/>
              <a:gd name="T33" fmla="*/ 1652 h 2682"/>
              <a:gd name="T34" fmla="*/ 639 w 3515"/>
              <a:gd name="T35" fmla="*/ 2435 h 2682"/>
              <a:gd name="T36" fmla="*/ 0 w 3515"/>
              <a:gd name="T37" fmla="*/ 2044 h 2682"/>
              <a:gd name="T38" fmla="*/ 1278 w 3515"/>
              <a:gd name="T39" fmla="*/ 2047 h 2682"/>
              <a:gd name="T40" fmla="*/ 0 w 3515"/>
              <a:gd name="T41" fmla="*/ 2044 h 2682"/>
              <a:gd name="T42" fmla="*/ 3254 w 3515"/>
              <a:gd name="T43" fmla="*/ 267 h 2682"/>
              <a:gd name="T44" fmla="*/ 3061 w 3515"/>
              <a:gd name="T45" fmla="*/ 22 h 2682"/>
              <a:gd name="T46" fmla="*/ 3324 w 3515"/>
              <a:gd name="T47" fmla="*/ 22 h 2682"/>
              <a:gd name="T48" fmla="*/ 3514 w 3515"/>
              <a:gd name="T49" fmla="*/ 267 h 2682"/>
              <a:gd name="T50" fmla="*/ 3514 w 3515"/>
              <a:gd name="T51" fmla="*/ 1253 h 2682"/>
              <a:gd name="T52" fmla="*/ 2091 w 3515"/>
              <a:gd name="T53" fmla="*/ 637 h 2682"/>
              <a:gd name="T54" fmla="*/ 2849 w 3515"/>
              <a:gd name="T55" fmla="*/ 642 h 2682"/>
              <a:gd name="T56" fmla="*/ 2091 w 3515"/>
              <a:gd name="T57" fmla="*/ 637 h 2682"/>
              <a:gd name="T58" fmla="*/ 2470 w 3515"/>
              <a:gd name="T59" fmla="*/ 1274 h 2682"/>
              <a:gd name="T60" fmla="*/ 2470 w 3515"/>
              <a:gd name="T61" fmla="*/ 0 h 2682"/>
              <a:gd name="T62" fmla="*/ 1423 w 3515"/>
              <a:gd name="T63" fmla="*/ 1253 h 2682"/>
              <a:gd name="T64" fmla="*/ 1229 w 3515"/>
              <a:gd name="T65" fmla="*/ 267 h 2682"/>
              <a:gd name="T66" fmla="*/ 1423 w 3515"/>
              <a:gd name="T67" fmla="*/ 22 h 2682"/>
              <a:gd name="T68" fmla="*/ 1683 w 3515"/>
              <a:gd name="T69" fmla="*/ 22 h 2682"/>
              <a:gd name="T70" fmla="*/ 1683 w 3515"/>
              <a:gd name="T71" fmla="*/ 1007 h 2682"/>
              <a:gd name="T72" fmla="*/ 1423 w 3515"/>
              <a:gd name="T73" fmla="*/ 1253 h 2682"/>
              <a:gd name="T74" fmla="*/ 639 w 3515"/>
              <a:gd name="T75" fmla="*/ 246 h 2682"/>
              <a:gd name="T76" fmla="*/ 639 w 3515"/>
              <a:gd name="T77" fmla="*/ 1029 h 2682"/>
              <a:gd name="T78" fmla="*/ 0 w 3515"/>
              <a:gd name="T79" fmla="*/ 637 h 2682"/>
              <a:gd name="T80" fmla="*/ 1278 w 3515"/>
              <a:gd name="T81" fmla="*/ 640 h 2682"/>
              <a:gd name="T82" fmla="*/ 0 w 3515"/>
              <a:gd name="T83" fmla="*/ 637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15" h="2682">
                <a:moveTo>
                  <a:pt x="3254" y="2681"/>
                </a:moveTo>
                <a:lnTo>
                  <a:pt x="3254" y="1674"/>
                </a:lnTo>
                <a:lnTo>
                  <a:pt x="3061" y="1674"/>
                </a:lnTo>
                <a:lnTo>
                  <a:pt x="3061" y="1428"/>
                </a:lnTo>
                <a:lnTo>
                  <a:pt x="3254" y="1428"/>
                </a:lnTo>
                <a:lnTo>
                  <a:pt x="3324" y="1428"/>
                </a:lnTo>
                <a:lnTo>
                  <a:pt x="3514" y="1428"/>
                </a:lnTo>
                <a:lnTo>
                  <a:pt x="3514" y="1674"/>
                </a:lnTo>
                <a:lnTo>
                  <a:pt x="3514" y="2414"/>
                </a:lnTo>
                <a:lnTo>
                  <a:pt x="3514" y="2681"/>
                </a:lnTo>
                <a:lnTo>
                  <a:pt x="3254" y="2681"/>
                </a:lnTo>
                <a:close/>
                <a:moveTo>
                  <a:pt x="2091" y="2044"/>
                </a:moveTo>
                <a:cubicBezTo>
                  <a:pt x="2091" y="1881"/>
                  <a:pt x="2208" y="1652"/>
                  <a:pt x="2470" y="1652"/>
                </a:cubicBezTo>
                <a:cubicBezTo>
                  <a:pt x="2746" y="1652"/>
                  <a:pt x="2849" y="1895"/>
                  <a:pt x="2849" y="2048"/>
                </a:cubicBezTo>
                <a:cubicBezTo>
                  <a:pt x="2849" y="2209"/>
                  <a:pt x="2731" y="2435"/>
                  <a:pt x="2470" y="2435"/>
                </a:cubicBezTo>
                <a:cubicBezTo>
                  <a:pt x="2209" y="2435"/>
                  <a:pt x="2091" y="2206"/>
                  <a:pt x="2091" y="2044"/>
                </a:cubicBezTo>
                <a:close/>
                <a:moveTo>
                  <a:pt x="1831" y="2044"/>
                </a:moveTo>
                <a:cubicBezTo>
                  <a:pt x="1831" y="2395"/>
                  <a:pt x="2118" y="2681"/>
                  <a:pt x="2470" y="2681"/>
                </a:cubicBezTo>
                <a:cubicBezTo>
                  <a:pt x="2822" y="2681"/>
                  <a:pt x="3109" y="2397"/>
                  <a:pt x="3109" y="2047"/>
                </a:cubicBezTo>
                <a:cubicBezTo>
                  <a:pt x="3109" y="1688"/>
                  <a:pt x="2828" y="1407"/>
                  <a:pt x="2470" y="1407"/>
                </a:cubicBezTo>
                <a:cubicBezTo>
                  <a:pt x="2118" y="1407"/>
                  <a:pt x="1831" y="1693"/>
                  <a:pt x="1831" y="2044"/>
                </a:cubicBezTo>
                <a:close/>
                <a:moveTo>
                  <a:pt x="1423" y="2681"/>
                </a:moveTo>
                <a:lnTo>
                  <a:pt x="1423" y="1674"/>
                </a:lnTo>
                <a:lnTo>
                  <a:pt x="1229" y="1674"/>
                </a:lnTo>
                <a:lnTo>
                  <a:pt x="1229" y="1428"/>
                </a:lnTo>
                <a:lnTo>
                  <a:pt x="1423" y="1428"/>
                </a:lnTo>
                <a:lnTo>
                  <a:pt x="1493" y="1428"/>
                </a:lnTo>
                <a:lnTo>
                  <a:pt x="1683" y="1428"/>
                </a:lnTo>
                <a:lnTo>
                  <a:pt x="1683" y="1674"/>
                </a:lnTo>
                <a:lnTo>
                  <a:pt x="1683" y="2414"/>
                </a:lnTo>
                <a:lnTo>
                  <a:pt x="1683" y="2681"/>
                </a:lnTo>
                <a:lnTo>
                  <a:pt x="1423" y="2681"/>
                </a:lnTo>
                <a:close/>
                <a:moveTo>
                  <a:pt x="260" y="2044"/>
                </a:moveTo>
                <a:cubicBezTo>
                  <a:pt x="260" y="1881"/>
                  <a:pt x="377" y="1652"/>
                  <a:pt x="639" y="1652"/>
                </a:cubicBezTo>
                <a:cubicBezTo>
                  <a:pt x="915" y="1652"/>
                  <a:pt x="1018" y="1895"/>
                  <a:pt x="1018" y="2048"/>
                </a:cubicBezTo>
                <a:cubicBezTo>
                  <a:pt x="1018" y="2209"/>
                  <a:pt x="900" y="2435"/>
                  <a:pt x="639" y="2435"/>
                </a:cubicBezTo>
                <a:cubicBezTo>
                  <a:pt x="377" y="2435"/>
                  <a:pt x="260" y="2206"/>
                  <a:pt x="260" y="2044"/>
                </a:cubicBezTo>
                <a:close/>
                <a:moveTo>
                  <a:pt x="0" y="2044"/>
                </a:moveTo>
                <a:cubicBezTo>
                  <a:pt x="0" y="2395"/>
                  <a:pt x="287" y="2681"/>
                  <a:pt x="639" y="2681"/>
                </a:cubicBezTo>
                <a:cubicBezTo>
                  <a:pt x="991" y="2681"/>
                  <a:pt x="1278" y="2397"/>
                  <a:pt x="1278" y="2047"/>
                </a:cubicBezTo>
                <a:cubicBezTo>
                  <a:pt x="1278" y="1688"/>
                  <a:pt x="997" y="1407"/>
                  <a:pt x="639" y="1407"/>
                </a:cubicBezTo>
                <a:cubicBezTo>
                  <a:pt x="287" y="1407"/>
                  <a:pt x="0" y="1693"/>
                  <a:pt x="0" y="2044"/>
                </a:cubicBezTo>
                <a:close/>
                <a:moveTo>
                  <a:pt x="3254" y="1253"/>
                </a:moveTo>
                <a:lnTo>
                  <a:pt x="3254" y="267"/>
                </a:lnTo>
                <a:lnTo>
                  <a:pt x="3061" y="267"/>
                </a:lnTo>
                <a:lnTo>
                  <a:pt x="3061" y="22"/>
                </a:lnTo>
                <a:lnTo>
                  <a:pt x="3254" y="22"/>
                </a:lnTo>
                <a:lnTo>
                  <a:pt x="3324" y="22"/>
                </a:lnTo>
                <a:lnTo>
                  <a:pt x="3514" y="22"/>
                </a:lnTo>
                <a:lnTo>
                  <a:pt x="3514" y="267"/>
                </a:lnTo>
                <a:lnTo>
                  <a:pt x="3514" y="1007"/>
                </a:lnTo>
                <a:lnTo>
                  <a:pt x="3514" y="1253"/>
                </a:lnTo>
                <a:lnTo>
                  <a:pt x="3254" y="1253"/>
                </a:lnTo>
                <a:close/>
                <a:moveTo>
                  <a:pt x="2091" y="637"/>
                </a:moveTo>
                <a:cubicBezTo>
                  <a:pt x="2091" y="474"/>
                  <a:pt x="2208" y="246"/>
                  <a:pt x="2470" y="246"/>
                </a:cubicBezTo>
                <a:cubicBezTo>
                  <a:pt x="2746" y="246"/>
                  <a:pt x="2849" y="489"/>
                  <a:pt x="2849" y="642"/>
                </a:cubicBezTo>
                <a:cubicBezTo>
                  <a:pt x="2849" y="803"/>
                  <a:pt x="2731" y="1029"/>
                  <a:pt x="2470" y="1029"/>
                </a:cubicBezTo>
                <a:cubicBezTo>
                  <a:pt x="2209" y="1029"/>
                  <a:pt x="2091" y="799"/>
                  <a:pt x="2091" y="637"/>
                </a:cubicBezTo>
                <a:close/>
                <a:moveTo>
                  <a:pt x="1831" y="637"/>
                </a:moveTo>
                <a:cubicBezTo>
                  <a:pt x="1831" y="988"/>
                  <a:pt x="2118" y="1274"/>
                  <a:pt x="2470" y="1274"/>
                </a:cubicBezTo>
                <a:cubicBezTo>
                  <a:pt x="2822" y="1274"/>
                  <a:pt x="3109" y="990"/>
                  <a:pt x="3109" y="640"/>
                </a:cubicBezTo>
                <a:cubicBezTo>
                  <a:pt x="3109" y="281"/>
                  <a:pt x="2828" y="0"/>
                  <a:pt x="2470" y="0"/>
                </a:cubicBezTo>
                <a:cubicBezTo>
                  <a:pt x="2118" y="0"/>
                  <a:pt x="1831" y="286"/>
                  <a:pt x="1831" y="637"/>
                </a:cubicBezTo>
                <a:close/>
                <a:moveTo>
                  <a:pt x="1423" y="1253"/>
                </a:moveTo>
                <a:lnTo>
                  <a:pt x="1423" y="267"/>
                </a:lnTo>
                <a:lnTo>
                  <a:pt x="1229" y="267"/>
                </a:lnTo>
                <a:lnTo>
                  <a:pt x="1229" y="22"/>
                </a:lnTo>
                <a:lnTo>
                  <a:pt x="1423" y="22"/>
                </a:lnTo>
                <a:lnTo>
                  <a:pt x="1493" y="22"/>
                </a:lnTo>
                <a:lnTo>
                  <a:pt x="1683" y="22"/>
                </a:lnTo>
                <a:lnTo>
                  <a:pt x="1683" y="267"/>
                </a:lnTo>
                <a:lnTo>
                  <a:pt x="1683" y="1007"/>
                </a:lnTo>
                <a:lnTo>
                  <a:pt x="1683" y="1253"/>
                </a:lnTo>
                <a:lnTo>
                  <a:pt x="1423" y="1253"/>
                </a:lnTo>
                <a:close/>
                <a:moveTo>
                  <a:pt x="260" y="637"/>
                </a:moveTo>
                <a:cubicBezTo>
                  <a:pt x="260" y="474"/>
                  <a:pt x="377" y="246"/>
                  <a:pt x="639" y="246"/>
                </a:cubicBezTo>
                <a:cubicBezTo>
                  <a:pt x="915" y="246"/>
                  <a:pt x="1018" y="489"/>
                  <a:pt x="1018" y="642"/>
                </a:cubicBezTo>
                <a:cubicBezTo>
                  <a:pt x="1018" y="803"/>
                  <a:pt x="900" y="1029"/>
                  <a:pt x="639" y="1029"/>
                </a:cubicBezTo>
                <a:cubicBezTo>
                  <a:pt x="377" y="1029"/>
                  <a:pt x="260" y="799"/>
                  <a:pt x="260" y="637"/>
                </a:cubicBezTo>
                <a:close/>
                <a:moveTo>
                  <a:pt x="0" y="637"/>
                </a:moveTo>
                <a:cubicBezTo>
                  <a:pt x="0" y="988"/>
                  <a:pt x="287" y="1274"/>
                  <a:pt x="639" y="1274"/>
                </a:cubicBezTo>
                <a:cubicBezTo>
                  <a:pt x="991" y="1274"/>
                  <a:pt x="1278" y="990"/>
                  <a:pt x="1278" y="640"/>
                </a:cubicBezTo>
                <a:cubicBezTo>
                  <a:pt x="1278" y="281"/>
                  <a:pt x="997" y="0"/>
                  <a:pt x="639" y="0"/>
                </a:cubicBezTo>
                <a:cubicBezTo>
                  <a:pt x="287" y="0"/>
                  <a:pt x="0" y="286"/>
                  <a:pt x="0" y="637"/>
                </a:cubicBezTo>
                <a:close/>
              </a:path>
            </a:pathLst>
          </a:custGeom>
          <a:solidFill>
            <a:schemeClr val="tx1"/>
          </a:solidFill>
          <a:ln>
            <a:noFill/>
          </a:ln>
          <a:effectLst/>
        </p:spPr>
        <p:txBody>
          <a:bodyPr wrap="none" anchor="ctr"/>
          <a:lstStyle/>
          <a:p>
            <a:endParaRPr lang="en-US"/>
          </a:p>
        </p:txBody>
      </p:sp>
    </p:spTree>
    <p:extLst>
      <p:ext uri="{BB962C8B-B14F-4D97-AF65-F5344CB8AC3E}">
        <p14:creationId xmlns:p14="http://schemas.microsoft.com/office/powerpoint/2010/main" val="651889059"/>
      </p:ext>
    </p:extLst>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arge Header two Content 1">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D1009E68-9EE8-E14E-A400-88CA9F8D186D}"/>
              </a:ext>
            </a:extLst>
          </p:cNvPr>
          <p:cNvSpPr/>
          <p:nvPr userDrawn="1"/>
        </p:nvSpPr>
        <p:spPr bwMode="auto">
          <a:xfrm>
            <a:off x="0" y="0"/>
            <a:ext cx="12192000" cy="1645920"/>
          </a:xfrm>
          <a:prstGeom prst="rect">
            <a:avLst/>
          </a:prstGeom>
          <a:solidFill>
            <a:schemeClr val="tx2"/>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pic>
        <p:nvPicPr>
          <p:cNvPr id="7" name="Picture 6" descr="A picture containing drawing&#10;&#10;Description automatically generated">
            <a:extLst>
              <a:ext uri="{FF2B5EF4-FFF2-40B4-BE49-F238E27FC236}">
                <a16:creationId xmlns:a16="http://schemas.microsoft.com/office/drawing/2014/main" id="{6F15AB40-C3B0-B247-A31A-50736741EE1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2" name="Footer Placeholder 1">
            <a:extLst>
              <a:ext uri="{FF2B5EF4-FFF2-40B4-BE49-F238E27FC236}">
                <a16:creationId xmlns:a16="http://schemas.microsoft.com/office/drawing/2014/main" id="{FAF83FC8-B675-7148-8622-E7C06FBE7ECA}"/>
              </a:ext>
            </a:extLst>
          </p:cNvPr>
          <p:cNvSpPr>
            <a:spLocks noGrp="1"/>
          </p:cNvSpPr>
          <p:nvPr userDrawn="1">
            <p:ph type="ftr" sz="quarter" idx="11"/>
          </p:nvPr>
        </p:nvSpPr>
        <p:spPr/>
        <p:txBody>
          <a:bodyPr/>
          <a:lstStyle/>
          <a:p>
            <a:r>
              <a:rPr lang="en-US"/>
              <a:t>© Veracode, Inc. 2021 Confidential</a:t>
            </a:r>
            <a:endParaRPr lang="en-US" dirty="0"/>
          </a:p>
        </p:txBody>
      </p:sp>
      <p:sp>
        <p:nvSpPr>
          <p:cNvPr id="3" name="Slide Number Placeholder 2">
            <a:extLst>
              <a:ext uri="{FF2B5EF4-FFF2-40B4-BE49-F238E27FC236}">
                <a16:creationId xmlns:a16="http://schemas.microsoft.com/office/drawing/2014/main" id="{F5D3834D-CBA2-7442-87DC-B82F0F5E02E2}"/>
              </a:ext>
            </a:extLst>
          </p:cNvPr>
          <p:cNvSpPr>
            <a:spLocks noGrp="1"/>
          </p:cNvSpPr>
          <p:nvPr userDrawn="1">
            <p:ph type="sldNum" sz="quarter" idx="12"/>
          </p:nvPr>
        </p:nvSpPr>
        <p:spPr/>
        <p:txBody>
          <a:bodyPr/>
          <a:lstStyle/>
          <a:p>
            <a:fld id="{1B0079F3-B43C-DF46-A9D2-56A8C5414A96}" type="slidenum">
              <a:rPr lang="en-US" smtClean="0"/>
              <a:pPr/>
              <a:t>‹#›</a:t>
            </a:fld>
            <a:endParaRPr lang="en-US" dirty="0"/>
          </a:p>
        </p:txBody>
      </p:sp>
      <p:sp>
        <p:nvSpPr>
          <p:cNvPr id="14" name="TextBox 13">
            <a:extLst>
              <a:ext uri="{FF2B5EF4-FFF2-40B4-BE49-F238E27FC236}">
                <a16:creationId xmlns:a16="http://schemas.microsoft.com/office/drawing/2014/main" id="{B640F58A-5D38-E14B-BC32-7E7D9CC2D65D}"/>
              </a:ext>
            </a:extLst>
          </p:cNvPr>
          <p:cNvSpPr txBox="1"/>
          <p:nvPr userDrawn="1"/>
        </p:nvSpPr>
        <p:spPr bwMode="auto">
          <a:xfrm>
            <a:off x="12272742" y="1"/>
            <a:ext cx="2129058" cy="2146300"/>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Slide w</a:t>
            </a:r>
            <a:r>
              <a:rPr lang="en-US" sz="1200" b="0" kern="1200" dirty="0">
                <a:solidFill>
                  <a:schemeClr val="tx1">
                    <a:lumMod val="75000"/>
                    <a:lumOff val="25000"/>
                  </a:schemeClr>
                </a:solidFill>
                <a:latin typeface="Arial" charset="0"/>
                <a:ea typeface="+mn-ea"/>
                <a:cs typeface="+mn-cs"/>
              </a:rPr>
              <a:t>ith larger header, when there is not a need to be text heavy.</a:t>
            </a:r>
          </a:p>
          <a:p>
            <a:pPr>
              <a:lnSpc>
                <a:spcPct val="95000"/>
              </a:lnSpc>
              <a:spcBef>
                <a:spcPts val="800"/>
              </a:spcBef>
            </a:pPr>
            <a:r>
              <a:rPr lang="en-US" sz="1200" b="0" kern="1200" dirty="0">
                <a:solidFill>
                  <a:schemeClr val="tx1">
                    <a:lumMod val="75000"/>
                    <a:lumOff val="25000"/>
                  </a:schemeClr>
                </a:solidFill>
                <a:latin typeface="Arial" charset="0"/>
                <a:ea typeface="+mn-ea"/>
                <a:cs typeface="+mn-cs"/>
              </a:rPr>
              <a:t>The content text slide shows bullets as preview, however you do not need to use bullets. Text is present to Trebuchet size 14, and bullets may be removed if not needed.</a:t>
            </a:r>
            <a:endParaRPr lang="en-US" sz="1200" b="1" dirty="0">
              <a:solidFill>
                <a:schemeClr val="tx1">
                  <a:lumMod val="75000"/>
                  <a:lumOff val="25000"/>
                </a:schemeClr>
              </a:solidFill>
              <a:latin typeface="+mn-lt"/>
            </a:endParaRPr>
          </a:p>
        </p:txBody>
      </p:sp>
      <p:sp>
        <p:nvSpPr>
          <p:cNvPr id="29" name="Content Placeholder 26">
            <a:extLst>
              <a:ext uri="{FF2B5EF4-FFF2-40B4-BE49-F238E27FC236}">
                <a16:creationId xmlns:a16="http://schemas.microsoft.com/office/drawing/2014/main" id="{CE18CFC5-D593-5444-9FEB-22A26585685C}"/>
              </a:ext>
            </a:extLst>
          </p:cNvPr>
          <p:cNvSpPr>
            <a:spLocks noGrp="1"/>
          </p:cNvSpPr>
          <p:nvPr userDrawn="1">
            <p:ph sz="quarter" idx="13" hasCustomPrompt="1"/>
          </p:nvPr>
        </p:nvSpPr>
        <p:spPr>
          <a:xfrm>
            <a:off x="498476" y="1910123"/>
            <a:ext cx="5566766" cy="4136421"/>
          </a:xfrm>
        </p:spPr>
        <p:txBody>
          <a:bodyPr/>
          <a:lstStyle/>
          <a:p>
            <a:pPr lvl="0"/>
            <a:r>
              <a:rPr lang="en-US" dirty="0"/>
              <a:t>Bullet level 1</a:t>
            </a:r>
          </a:p>
          <a:p>
            <a:pPr lvl="1"/>
            <a:r>
              <a:rPr lang="en-US" dirty="0"/>
              <a:t>Bullet level 2</a:t>
            </a:r>
          </a:p>
          <a:p>
            <a:pPr lvl="2"/>
            <a:r>
              <a:rPr lang="en-US" dirty="0"/>
              <a:t>Bullet level 3</a:t>
            </a:r>
          </a:p>
        </p:txBody>
      </p:sp>
      <p:sp>
        <p:nvSpPr>
          <p:cNvPr id="30" name="Content Placeholder 26">
            <a:extLst>
              <a:ext uri="{FF2B5EF4-FFF2-40B4-BE49-F238E27FC236}">
                <a16:creationId xmlns:a16="http://schemas.microsoft.com/office/drawing/2014/main" id="{332DCE40-161E-FD4E-AF7C-06816130DA44}"/>
              </a:ext>
            </a:extLst>
          </p:cNvPr>
          <p:cNvSpPr>
            <a:spLocks noGrp="1"/>
          </p:cNvSpPr>
          <p:nvPr userDrawn="1">
            <p:ph sz="quarter" idx="16" hasCustomPrompt="1"/>
          </p:nvPr>
        </p:nvSpPr>
        <p:spPr>
          <a:xfrm>
            <a:off x="6199906" y="1910123"/>
            <a:ext cx="5566766" cy="4136421"/>
          </a:xfrm>
        </p:spPr>
        <p:txBody>
          <a:bodyPr/>
          <a:lstStyle/>
          <a:p>
            <a:pPr lvl="0"/>
            <a:r>
              <a:rPr lang="en-US" dirty="0"/>
              <a:t>Bullet level 1</a:t>
            </a:r>
          </a:p>
          <a:p>
            <a:pPr lvl="1"/>
            <a:r>
              <a:rPr lang="en-US" dirty="0"/>
              <a:t>Bullet level 2</a:t>
            </a:r>
          </a:p>
          <a:p>
            <a:pPr lvl="2"/>
            <a:r>
              <a:rPr lang="en-US" dirty="0"/>
              <a:t>Bullet level 3</a:t>
            </a:r>
          </a:p>
        </p:txBody>
      </p:sp>
      <p:sp>
        <p:nvSpPr>
          <p:cNvPr id="4" name="Title 3">
            <a:extLst>
              <a:ext uri="{FF2B5EF4-FFF2-40B4-BE49-F238E27FC236}">
                <a16:creationId xmlns:a16="http://schemas.microsoft.com/office/drawing/2014/main" id="{B7F488A5-EB0D-CD4A-BF84-DB5DEB9E73BC}"/>
              </a:ext>
            </a:extLst>
          </p:cNvPr>
          <p:cNvSpPr>
            <a:spLocks noGrp="1"/>
          </p:cNvSpPr>
          <p:nvPr userDrawn="1">
            <p:ph type="title"/>
          </p:nvPr>
        </p:nvSpPr>
        <p:spPr/>
        <p:txBody>
          <a:bodyPr/>
          <a:lstStyle>
            <a:lvl1pPr>
              <a:defRPr>
                <a:solidFill>
                  <a:schemeClr val="bg1"/>
                </a:solidFill>
              </a:defRPr>
            </a:lvl1pPr>
          </a:lstStyle>
          <a:p>
            <a:r>
              <a:rPr lang="en-US"/>
              <a:t>Click to edit Master title style</a:t>
            </a:r>
          </a:p>
        </p:txBody>
      </p:sp>
      <p:sp>
        <p:nvSpPr>
          <p:cNvPr id="12" name="Freeform 1">
            <a:extLst>
              <a:ext uri="{FF2B5EF4-FFF2-40B4-BE49-F238E27FC236}">
                <a16:creationId xmlns:a16="http://schemas.microsoft.com/office/drawing/2014/main" id="{8B887D02-EBEE-DF4E-8CDE-CAE4F00D9400}"/>
              </a:ext>
            </a:extLst>
          </p:cNvPr>
          <p:cNvSpPr>
            <a:spLocks noChangeAspect="1" noChangeArrowheads="1"/>
          </p:cNvSpPr>
          <p:nvPr userDrawn="1"/>
        </p:nvSpPr>
        <p:spPr bwMode="auto">
          <a:xfrm>
            <a:off x="10013951" y="-15627"/>
            <a:ext cx="2178050" cy="1661547"/>
          </a:xfrm>
          <a:custGeom>
            <a:avLst/>
            <a:gdLst>
              <a:gd name="T0" fmla="*/ 3254 w 3515"/>
              <a:gd name="T1" fmla="*/ 1674 h 2682"/>
              <a:gd name="T2" fmla="*/ 3061 w 3515"/>
              <a:gd name="T3" fmla="*/ 1428 h 2682"/>
              <a:gd name="T4" fmla="*/ 3324 w 3515"/>
              <a:gd name="T5" fmla="*/ 1428 h 2682"/>
              <a:gd name="T6" fmla="*/ 3514 w 3515"/>
              <a:gd name="T7" fmla="*/ 1674 h 2682"/>
              <a:gd name="T8" fmla="*/ 3514 w 3515"/>
              <a:gd name="T9" fmla="*/ 2681 h 2682"/>
              <a:gd name="T10" fmla="*/ 2091 w 3515"/>
              <a:gd name="T11" fmla="*/ 2044 h 2682"/>
              <a:gd name="T12" fmla="*/ 2849 w 3515"/>
              <a:gd name="T13" fmla="*/ 2048 h 2682"/>
              <a:gd name="T14" fmla="*/ 2091 w 3515"/>
              <a:gd name="T15" fmla="*/ 2044 h 2682"/>
              <a:gd name="T16" fmla="*/ 2470 w 3515"/>
              <a:gd name="T17" fmla="*/ 2681 h 2682"/>
              <a:gd name="T18" fmla="*/ 2470 w 3515"/>
              <a:gd name="T19" fmla="*/ 1407 h 2682"/>
              <a:gd name="T20" fmla="*/ 1423 w 3515"/>
              <a:gd name="T21" fmla="*/ 2681 h 2682"/>
              <a:gd name="T22" fmla="*/ 1229 w 3515"/>
              <a:gd name="T23" fmla="*/ 1674 h 2682"/>
              <a:gd name="T24" fmla="*/ 1423 w 3515"/>
              <a:gd name="T25" fmla="*/ 1428 h 2682"/>
              <a:gd name="T26" fmla="*/ 1683 w 3515"/>
              <a:gd name="T27" fmla="*/ 1428 h 2682"/>
              <a:gd name="T28" fmla="*/ 1683 w 3515"/>
              <a:gd name="T29" fmla="*/ 2414 h 2682"/>
              <a:gd name="T30" fmla="*/ 1423 w 3515"/>
              <a:gd name="T31" fmla="*/ 2681 h 2682"/>
              <a:gd name="T32" fmla="*/ 639 w 3515"/>
              <a:gd name="T33" fmla="*/ 1652 h 2682"/>
              <a:gd name="T34" fmla="*/ 639 w 3515"/>
              <a:gd name="T35" fmla="*/ 2435 h 2682"/>
              <a:gd name="T36" fmla="*/ 0 w 3515"/>
              <a:gd name="T37" fmla="*/ 2044 h 2682"/>
              <a:gd name="T38" fmla="*/ 1278 w 3515"/>
              <a:gd name="T39" fmla="*/ 2047 h 2682"/>
              <a:gd name="T40" fmla="*/ 0 w 3515"/>
              <a:gd name="T41" fmla="*/ 2044 h 2682"/>
              <a:gd name="T42" fmla="*/ 3254 w 3515"/>
              <a:gd name="T43" fmla="*/ 267 h 2682"/>
              <a:gd name="T44" fmla="*/ 3061 w 3515"/>
              <a:gd name="T45" fmla="*/ 22 h 2682"/>
              <a:gd name="T46" fmla="*/ 3324 w 3515"/>
              <a:gd name="T47" fmla="*/ 22 h 2682"/>
              <a:gd name="T48" fmla="*/ 3514 w 3515"/>
              <a:gd name="T49" fmla="*/ 267 h 2682"/>
              <a:gd name="T50" fmla="*/ 3514 w 3515"/>
              <a:gd name="T51" fmla="*/ 1253 h 2682"/>
              <a:gd name="T52" fmla="*/ 2091 w 3515"/>
              <a:gd name="T53" fmla="*/ 637 h 2682"/>
              <a:gd name="T54" fmla="*/ 2849 w 3515"/>
              <a:gd name="T55" fmla="*/ 642 h 2682"/>
              <a:gd name="T56" fmla="*/ 2091 w 3515"/>
              <a:gd name="T57" fmla="*/ 637 h 2682"/>
              <a:gd name="T58" fmla="*/ 2470 w 3515"/>
              <a:gd name="T59" fmla="*/ 1274 h 2682"/>
              <a:gd name="T60" fmla="*/ 2470 w 3515"/>
              <a:gd name="T61" fmla="*/ 0 h 2682"/>
              <a:gd name="T62" fmla="*/ 1423 w 3515"/>
              <a:gd name="T63" fmla="*/ 1253 h 2682"/>
              <a:gd name="T64" fmla="*/ 1229 w 3515"/>
              <a:gd name="T65" fmla="*/ 267 h 2682"/>
              <a:gd name="T66" fmla="*/ 1423 w 3515"/>
              <a:gd name="T67" fmla="*/ 22 h 2682"/>
              <a:gd name="T68" fmla="*/ 1683 w 3515"/>
              <a:gd name="T69" fmla="*/ 22 h 2682"/>
              <a:gd name="T70" fmla="*/ 1683 w 3515"/>
              <a:gd name="T71" fmla="*/ 1007 h 2682"/>
              <a:gd name="T72" fmla="*/ 1423 w 3515"/>
              <a:gd name="T73" fmla="*/ 1253 h 2682"/>
              <a:gd name="T74" fmla="*/ 639 w 3515"/>
              <a:gd name="T75" fmla="*/ 246 h 2682"/>
              <a:gd name="T76" fmla="*/ 639 w 3515"/>
              <a:gd name="T77" fmla="*/ 1029 h 2682"/>
              <a:gd name="T78" fmla="*/ 0 w 3515"/>
              <a:gd name="T79" fmla="*/ 637 h 2682"/>
              <a:gd name="T80" fmla="*/ 1278 w 3515"/>
              <a:gd name="T81" fmla="*/ 640 h 2682"/>
              <a:gd name="T82" fmla="*/ 0 w 3515"/>
              <a:gd name="T83" fmla="*/ 637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15" h="2682">
                <a:moveTo>
                  <a:pt x="3254" y="2681"/>
                </a:moveTo>
                <a:lnTo>
                  <a:pt x="3254" y="1674"/>
                </a:lnTo>
                <a:lnTo>
                  <a:pt x="3061" y="1674"/>
                </a:lnTo>
                <a:lnTo>
                  <a:pt x="3061" y="1428"/>
                </a:lnTo>
                <a:lnTo>
                  <a:pt x="3254" y="1428"/>
                </a:lnTo>
                <a:lnTo>
                  <a:pt x="3324" y="1428"/>
                </a:lnTo>
                <a:lnTo>
                  <a:pt x="3514" y="1428"/>
                </a:lnTo>
                <a:lnTo>
                  <a:pt x="3514" y="1674"/>
                </a:lnTo>
                <a:lnTo>
                  <a:pt x="3514" y="2414"/>
                </a:lnTo>
                <a:lnTo>
                  <a:pt x="3514" y="2681"/>
                </a:lnTo>
                <a:lnTo>
                  <a:pt x="3254" y="2681"/>
                </a:lnTo>
                <a:close/>
                <a:moveTo>
                  <a:pt x="2091" y="2044"/>
                </a:moveTo>
                <a:cubicBezTo>
                  <a:pt x="2091" y="1881"/>
                  <a:pt x="2208" y="1652"/>
                  <a:pt x="2470" y="1652"/>
                </a:cubicBezTo>
                <a:cubicBezTo>
                  <a:pt x="2746" y="1652"/>
                  <a:pt x="2849" y="1895"/>
                  <a:pt x="2849" y="2048"/>
                </a:cubicBezTo>
                <a:cubicBezTo>
                  <a:pt x="2849" y="2209"/>
                  <a:pt x="2731" y="2435"/>
                  <a:pt x="2470" y="2435"/>
                </a:cubicBezTo>
                <a:cubicBezTo>
                  <a:pt x="2209" y="2435"/>
                  <a:pt x="2091" y="2206"/>
                  <a:pt x="2091" y="2044"/>
                </a:cubicBezTo>
                <a:close/>
                <a:moveTo>
                  <a:pt x="1831" y="2044"/>
                </a:moveTo>
                <a:cubicBezTo>
                  <a:pt x="1831" y="2395"/>
                  <a:pt x="2118" y="2681"/>
                  <a:pt x="2470" y="2681"/>
                </a:cubicBezTo>
                <a:cubicBezTo>
                  <a:pt x="2822" y="2681"/>
                  <a:pt x="3109" y="2397"/>
                  <a:pt x="3109" y="2047"/>
                </a:cubicBezTo>
                <a:cubicBezTo>
                  <a:pt x="3109" y="1688"/>
                  <a:pt x="2828" y="1407"/>
                  <a:pt x="2470" y="1407"/>
                </a:cubicBezTo>
                <a:cubicBezTo>
                  <a:pt x="2118" y="1407"/>
                  <a:pt x="1831" y="1693"/>
                  <a:pt x="1831" y="2044"/>
                </a:cubicBezTo>
                <a:close/>
                <a:moveTo>
                  <a:pt x="1423" y="2681"/>
                </a:moveTo>
                <a:lnTo>
                  <a:pt x="1423" y="1674"/>
                </a:lnTo>
                <a:lnTo>
                  <a:pt x="1229" y="1674"/>
                </a:lnTo>
                <a:lnTo>
                  <a:pt x="1229" y="1428"/>
                </a:lnTo>
                <a:lnTo>
                  <a:pt x="1423" y="1428"/>
                </a:lnTo>
                <a:lnTo>
                  <a:pt x="1493" y="1428"/>
                </a:lnTo>
                <a:lnTo>
                  <a:pt x="1683" y="1428"/>
                </a:lnTo>
                <a:lnTo>
                  <a:pt x="1683" y="1674"/>
                </a:lnTo>
                <a:lnTo>
                  <a:pt x="1683" y="2414"/>
                </a:lnTo>
                <a:lnTo>
                  <a:pt x="1683" y="2681"/>
                </a:lnTo>
                <a:lnTo>
                  <a:pt x="1423" y="2681"/>
                </a:lnTo>
                <a:close/>
                <a:moveTo>
                  <a:pt x="260" y="2044"/>
                </a:moveTo>
                <a:cubicBezTo>
                  <a:pt x="260" y="1881"/>
                  <a:pt x="377" y="1652"/>
                  <a:pt x="639" y="1652"/>
                </a:cubicBezTo>
                <a:cubicBezTo>
                  <a:pt x="915" y="1652"/>
                  <a:pt x="1018" y="1895"/>
                  <a:pt x="1018" y="2048"/>
                </a:cubicBezTo>
                <a:cubicBezTo>
                  <a:pt x="1018" y="2209"/>
                  <a:pt x="900" y="2435"/>
                  <a:pt x="639" y="2435"/>
                </a:cubicBezTo>
                <a:cubicBezTo>
                  <a:pt x="377" y="2435"/>
                  <a:pt x="260" y="2206"/>
                  <a:pt x="260" y="2044"/>
                </a:cubicBezTo>
                <a:close/>
                <a:moveTo>
                  <a:pt x="0" y="2044"/>
                </a:moveTo>
                <a:cubicBezTo>
                  <a:pt x="0" y="2395"/>
                  <a:pt x="287" y="2681"/>
                  <a:pt x="639" y="2681"/>
                </a:cubicBezTo>
                <a:cubicBezTo>
                  <a:pt x="991" y="2681"/>
                  <a:pt x="1278" y="2397"/>
                  <a:pt x="1278" y="2047"/>
                </a:cubicBezTo>
                <a:cubicBezTo>
                  <a:pt x="1278" y="1688"/>
                  <a:pt x="997" y="1407"/>
                  <a:pt x="639" y="1407"/>
                </a:cubicBezTo>
                <a:cubicBezTo>
                  <a:pt x="287" y="1407"/>
                  <a:pt x="0" y="1693"/>
                  <a:pt x="0" y="2044"/>
                </a:cubicBezTo>
                <a:close/>
                <a:moveTo>
                  <a:pt x="3254" y="1253"/>
                </a:moveTo>
                <a:lnTo>
                  <a:pt x="3254" y="267"/>
                </a:lnTo>
                <a:lnTo>
                  <a:pt x="3061" y="267"/>
                </a:lnTo>
                <a:lnTo>
                  <a:pt x="3061" y="22"/>
                </a:lnTo>
                <a:lnTo>
                  <a:pt x="3254" y="22"/>
                </a:lnTo>
                <a:lnTo>
                  <a:pt x="3324" y="22"/>
                </a:lnTo>
                <a:lnTo>
                  <a:pt x="3514" y="22"/>
                </a:lnTo>
                <a:lnTo>
                  <a:pt x="3514" y="267"/>
                </a:lnTo>
                <a:lnTo>
                  <a:pt x="3514" y="1007"/>
                </a:lnTo>
                <a:lnTo>
                  <a:pt x="3514" y="1253"/>
                </a:lnTo>
                <a:lnTo>
                  <a:pt x="3254" y="1253"/>
                </a:lnTo>
                <a:close/>
                <a:moveTo>
                  <a:pt x="2091" y="637"/>
                </a:moveTo>
                <a:cubicBezTo>
                  <a:pt x="2091" y="474"/>
                  <a:pt x="2208" y="246"/>
                  <a:pt x="2470" y="246"/>
                </a:cubicBezTo>
                <a:cubicBezTo>
                  <a:pt x="2746" y="246"/>
                  <a:pt x="2849" y="489"/>
                  <a:pt x="2849" y="642"/>
                </a:cubicBezTo>
                <a:cubicBezTo>
                  <a:pt x="2849" y="803"/>
                  <a:pt x="2731" y="1029"/>
                  <a:pt x="2470" y="1029"/>
                </a:cubicBezTo>
                <a:cubicBezTo>
                  <a:pt x="2209" y="1029"/>
                  <a:pt x="2091" y="799"/>
                  <a:pt x="2091" y="637"/>
                </a:cubicBezTo>
                <a:close/>
                <a:moveTo>
                  <a:pt x="1831" y="637"/>
                </a:moveTo>
                <a:cubicBezTo>
                  <a:pt x="1831" y="988"/>
                  <a:pt x="2118" y="1274"/>
                  <a:pt x="2470" y="1274"/>
                </a:cubicBezTo>
                <a:cubicBezTo>
                  <a:pt x="2822" y="1274"/>
                  <a:pt x="3109" y="990"/>
                  <a:pt x="3109" y="640"/>
                </a:cubicBezTo>
                <a:cubicBezTo>
                  <a:pt x="3109" y="281"/>
                  <a:pt x="2828" y="0"/>
                  <a:pt x="2470" y="0"/>
                </a:cubicBezTo>
                <a:cubicBezTo>
                  <a:pt x="2118" y="0"/>
                  <a:pt x="1831" y="286"/>
                  <a:pt x="1831" y="637"/>
                </a:cubicBezTo>
                <a:close/>
                <a:moveTo>
                  <a:pt x="1423" y="1253"/>
                </a:moveTo>
                <a:lnTo>
                  <a:pt x="1423" y="267"/>
                </a:lnTo>
                <a:lnTo>
                  <a:pt x="1229" y="267"/>
                </a:lnTo>
                <a:lnTo>
                  <a:pt x="1229" y="22"/>
                </a:lnTo>
                <a:lnTo>
                  <a:pt x="1423" y="22"/>
                </a:lnTo>
                <a:lnTo>
                  <a:pt x="1493" y="22"/>
                </a:lnTo>
                <a:lnTo>
                  <a:pt x="1683" y="22"/>
                </a:lnTo>
                <a:lnTo>
                  <a:pt x="1683" y="267"/>
                </a:lnTo>
                <a:lnTo>
                  <a:pt x="1683" y="1007"/>
                </a:lnTo>
                <a:lnTo>
                  <a:pt x="1683" y="1253"/>
                </a:lnTo>
                <a:lnTo>
                  <a:pt x="1423" y="1253"/>
                </a:lnTo>
                <a:close/>
                <a:moveTo>
                  <a:pt x="260" y="637"/>
                </a:moveTo>
                <a:cubicBezTo>
                  <a:pt x="260" y="474"/>
                  <a:pt x="377" y="246"/>
                  <a:pt x="639" y="246"/>
                </a:cubicBezTo>
                <a:cubicBezTo>
                  <a:pt x="915" y="246"/>
                  <a:pt x="1018" y="489"/>
                  <a:pt x="1018" y="642"/>
                </a:cubicBezTo>
                <a:cubicBezTo>
                  <a:pt x="1018" y="803"/>
                  <a:pt x="900" y="1029"/>
                  <a:pt x="639" y="1029"/>
                </a:cubicBezTo>
                <a:cubicBezTo>
                  <a:pt x="377" y="1029"/>
                  <a:pt x="260" y="799"/>
                  <a:pt x="260" y="637"/>
                </a:cubicBezTo>
                <a:close/>
                <a:moveTo>
                  <a:pt x="0" y="637"/>
                </a:moveTo>
                <a:cubicBezTo>
                  <a:pt x="0" y="988"/>
                  <a:pt x="287" y="1274"/>
                  <a:pt x="639" y="1274"/>
                </a:cubicBezTo>
                <a:cubicBezTo>
                  <a:pt x="991" y="1274"/>
                  <a:pt x="1278" y="990"/>
                  <a:pt x="1278" y="640"/>
                </a:cubicBezTo>
                <a:cubicBezTo>
                  <a:pt x="1278" y="281"/>
                  <a:pt x="997" y="0"/>
                  <a:pt x="639" y="0"/>
                </a:cubicBezTo>
                <a:cubicBezTo>
                  <a:pt x="287" y="0"/>
                  <a:pt x="0" y="286"/>
                  <a:pt x="0" y="637"/>
                </a:cubicBezTo>
                <a:close/>
              </a:path>
            </a:pathLst>
          </a:custGeom>
          <a:solidFill>
            <a:schemeClr val="tx1"/>
          </a:solidFill>
          <a:ln>
            <a:noFill/>
          </a:ln>
          <a:effectLst/>
        </p:spPr>
        <p:txBody>
          <a:bodyPr wrap="none" anchor="ctr"/>
          <a:lstStyle/>
          <a:p>
            <a:endParaRPr lang="en-US"/>
          </a:p>
        </p:txBody>
      </p:sp>
    </p:spTree>
    <p:extLst>
      <p:ext uri="{BB962C8B-B14F-4D97-AF65-F5344CB8AC3E}">
        <p14:creationId xmlns:p14="http://schemas.microsoft.com/office/powerpoint/2010/main" val="2281776945"/>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ver Slide 2">
    <p:spTree>
      <p:nvGrpSpPr>
        <p:cNvPr id="1" name=""/>
        <p:cNvGrpSpPr/>
        <p:nvPr/>
      </p:nvGrpSpPr>
      <p:grpSpPr>
        <a:xfrm>
          <a:off x="0" y="0"/>
          <a:ext cx="0" cy="0"/>
          <a:chOff x="0" y="0"/>
          <a:chExt cx="0" cy="0"/>
        </a:xfrm>
      </p:grpSpPr>
      <p:sp>
        <p:nvSpPr>
          <p:cNvPr id="127" name="Rectangle 126">
            <a:extLst>
              <a:ext uri="{FF2B5EF4-FFF2-40B4-BE49-F238E27FC236}">
                <a16:creationId xmlns:a16="http://schemas.microsoft.com/office/drawing/2014/main" id="{F2E68CE6-C3A4-814C-84B1-C69FB7A86CC1}"/>
              </a:ext>
            </a:extLst>
          </p:cNvPr>
          <p:cNvSpPr/>
          <p:nvPr userDrawn="1"/>
        </p:nvSpPr>
        <p:spPr bwMode="auto">
          <a:xfrm>
            <a:off x="0" y="0"/>
            <a:ext cx="12198727" cy="6865180"/>
          </a:xfrm>
          <a:prstGeom prst="rect">
            <a:avLst/>
          </a:prstGeom>
          <a:solidFill>
            <a:schemeClr val="accent1"/>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grpSp>
        <p:nvGrpSpPr>
          <p:cNvPr id="14" name="Group 13">
            <a:extLst>
              <a:ext uri="{FF2B5EF4-FFF2-40B4-BE49-F238E27FC236}">
                <a16:creationId xmlns:a16="http://schemas.microsoft.com/office/drawing/2014/main" id="{1E0269ED-9E79-2847-86BC-BC10553961D5}"/>
              </a:ext>
            </a:extLst>
          </p:cNvPr>
          <p:cNvGrpSpPr/>
          <p:nvPr userDrawn="1"/>
        </p:nvGrpSpPr>
        <p:grpSpPr>
          <a:xfrm>
            <a:off x="5796289" y="635220"/>
            <a:ext cx="6422163" cy="659273"/>
            <a:chOff x="6010984" y="1289301"/>
            <a:chExt cx="6422163" cy="659273"/>
          </a:xfrm>
        </p:grpSpPr>
        <p:sp>
          <p:nvSpPr>
            <p:cNvPr id="28" name="Graphic 3">
              <a:extLst>
                <a:ext uri="{FF2B5EF4-FFF2-40B4-BE49-F238E27FC236}">
                  <a16:creationId xmlns:a16="http://schemas.microsoft.com/office/drawing/2014/main" id="{5B70E23E-7777-EE49-9586-4ADBD7354254}"/>
                </a:ext>
              </a:extLst>
            </p:cNvPr>
            <p:cNvSpPr/>
            <p:nvPr userDrawn="1"/>
          </p:nvSpPr>
          <p:spPr>
            <a:xfrm>
              <a:off x="6010984"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29" name="Graphic 3">
              <a:extLst>
                <a:ext uri="{FF2B5EF4-FFF2-40B4-BE49-F238E27FC236}">
                  <a16:creationId xmlns:a16="http://schemas.microsoft.com/office/drawing/2014/main" id="{AE0F3DE1-18C4-1E4D-A10F-E6412733C638}"/>
                </a:ext>
              </a:extLst>
            </p:cNvPr>
            <p:cNvSpPr/>
            <p:nvPr userDrawn="1"/>
          </p:nvSpPr>
          <p:spPr>
            <a:xfrm>
              <a:off x="6936261"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30" name="Graphic 3">
              <a:extLst>
                <a:ext uri="{FF2B5EF4-FFF2-40B4-BE49-F238E27FC236}">
                  <a16:creationId xmlns:a16="http://schemas.microsoft.com/office/drawing/2014/main" id="{EEE57372-8704-614A-93FE-E870226AD768}"/>
                </a:ext>
              </a:extLst>
            </p:cNvPr>
            <p:cNvSpPr/>
            <p:nvPr userDrawn="1"/>
          </p:nvSpPr>
          <p:spPr>
            <a:xfrm>
              <a:off x="7861538"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31" name="Graphic 3">
              <a:extLst>
                <a:ext uri="{FF2B5EF4-FFF2-40B4-BE49-F238E27FC236}">
                  <a16:creationId xmlns:a16="http://schemas.microsoft.com/office/drawing/2014/main" id="{5527DAA8-DC03-0B41-BD06-8A5990D04379}"/>
                </a:ext>
              </a:extLst>
            </p:cNvPr>
            <p:cNvSpPr/>
            <p:nvPr userDrawn="1"/>
          </p:nvSpPr>
          <p:spPr>
            <a:xfrm>
              <a:off x="8786815"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32" name="Graphic 3">
              <a:extLst>
                <a:ext uri="{FF2B5EF4-FFF2-40B4-BE49-F238E27FC236}">
                  <a16:creationId xmlns:a16="http://schemas.microsoft.com/office/drawing/2014/main" id="{F9106B0C-AEF0-DB42-AB15-2DD91A34BF28}"/>
                </a:ext>
              </a:extLst>
            </p:cNvPr>
            <p:cNvSpPr/>
            <p:nvPr userDrawn="1"/>
          </p:nvSpPr>
          <p:spPr>
            <a:xfrm>
              <a:off x="971209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33" name="Graphic 3">
              <a:extLst>
                <a:ext uri="{FF2B5EF4-FFF2-40B4-BE49-F238E27FC236}">
                  <a16:creationId xmlns:a16="http://schemas.microsoft.com/office/drawing/2014/main" id="{DDAC965C-68D1-C04B-93B9-8352353FA25C}"/>
                </a:ext>
              </a:extLst>
            </p:cNvPr>
            <p:cNvSpPr/>
            <p:nvPr userDrawn="1"/>
          </p:nvSpPr>
          <p:spPr>
            <a:xfrm>
              <a:off x="10637369"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34" name="Graphic 3">
              <a:extLst>
                <a:ext uri="{FF2B5EF4-FFF2-40B4-BE49-F238E27FC236}">
                  <a16:creationId xmlns:a16="http://schemas.microsoft.com/office/drawing/2014/main" id="{D3F4A6BF-A29A-8749-B20F-0BEF23A3DEB1}"/>
                </a:ext>
              </a:extLst>
            </p:cNvPr>
            <p:cNvSpPr/>
            <p:nvPr userDrawn="1"/>
          </p:nvSpPr>
          <p:spPr>
            <a:xfrm>
              <a:off x="1156264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grpSp>
      <p:grpSp>
        <p:nvGrpSpPr>
          <p:cNvPr id="35" name="Group 34">
            <a:extLst>
              <a:ext uri="{FF2B5EF4-FFF2-40B4-BE49-F238E27FC236}">
                <a16:creationId xmlns:a16="http://schemas.microsoft.com/office/drawing/2014/main" id="{9CE7D69B-F696-5F44-9511-7922A9562515}"/>
              </a:ext>
            </a:extLst>
          </p:cNvPr>
          <p:cNvGrpSpPr/>
          <p:nvPr userDrawn="1"/>
        </p:nvGrpSpPr>
        <p:grpSpPr>
          <a:xfrm>
            <a:off x="6986016" y="1352886"/>
            <a:ext cx="4145280" cy="614838"/>
            <a:chOff x="4488107" y="1762031"/>
            <a:chExt cx="1820226" cy="272415"/>
          </a:xfrm>
        </p:grpSpPr>
        <p:sp>
          <p:nvSpPr>
            <p:cNvPr id="36" name="Freeform: Shape 5">
              <a:extLst>
                <a:ext uri="{FF2B5EF4-FFF2-40B4-BE49-F238E27FC236}">
                  <a16:creationId xmlns:a16="http://schemas.microsoft.com/office/drawing/2014/main" id="{45D3DCF2-97DA-5144-9876-666D9B733B91}"/>
                </a:ext>
              </a:extLst>
            </p:cNvPr>
            <p:cNvSpPr/>
            <p:nvPr/>
          </p:nvSpPr>
          <p:spPr>
            <a:xfrm>
              <a:off x="5603484" y="1762031"/>
              <a:ext cx="360997" cy="272415"/>
            </a:xfrm>
            <a:custGeom>
              <a:avLst/>
              <a:gdLst>
                <a:gd name="connsiteX0" fmla="*/ 137160 w 360997"/>
                <a:gd name="connsiteY0" fmla="*/ 0 h 272415"/>
                <a:gd name="connsiteX1" fmla="*/ 0 w 360997"/>
                <a:gd name="connsiteY1" fmla="*/ 136208 h 272415"/>
                <a:gd name="connsiteX2" fmla="*/ 137160 w 360997"/>
                <a:gd name="connsiteY2" fmla="*/ 272415 h 272415"/>
                <a:gd name="connsiteX3" fmla="*/ 274320 w 360997"/>
                <a:gd name="connsiteY3" fmla="*/ 137160 h 272415"/>
                <a:gd name="connsiteX4" fmla="*/ 137160 w 360997"/>
                <a:gd name="connsiteY4" fmla="*/ 0 h 272415"/>
                <a:gd name="connsiteX5" fmla="*/ 137160 w 360997"/>
                <a:gd name="connsiteY5" fmla="*/ 220028 h 272415"/>
                <a:gd name="connsiteX6" fmla="*/ 56198 w 360997"/>
                <a:gd name="connsiteY6" fmla="*/ 136208 h 272415"/>
                <a:gd name="connsiteX7" fmla="*/ 137160 w 360997"/>
                <a:gd name="connsiteY7" fmla="*/ 52388 h 272415"/>
                <a:gd name="connsiteX8" fmla="*/ 218123 w 360997"/>
                <a:gd name="connsiteY8" fmla="*/ 137160 h 272415"/>
                <a:gd name="connsiteX9" fmla="*/ 137160 w 360997"/>
                <a:gd name="connsiteY9" fmla="*/ 220028 h 272415"/>
                <a:gd name="connsiteX10" fmla="*/ 304800 w 360997"/>
                <a:gd name="connsiteY10" fmla="*/ 267653 h 272415"/>
                <a:gd name="connsiteX11" fmla="*/ 304800 w 360997"/>
                <a:gd name="connsiteY11" fmla="*/ 57150 h 272415"/>
                <a:gd name="connsiteX12" fmla="*/ 262890 w 360997"/>
                <a:gd name="connsiteY12" fmla="*/ 57150 h 272415"/>
                <a:gd name="connsiteX13" fmla="*/ 262890 w 360997"/>
                <a:gd name="connsiteY13" fmla="*/ 4763 h 272415"/>
                <a:gd name="connsiteX14" fmla="*/ 304800 w 360997"/>
                <a:gd name="connsiteY14" fmla="*/ 4763 h 272415"/>
                <a:gd name="connsiteX15" fmla="*/ 320040 w 360997"/>
                <a:gd name="connsiteY15" fmla="*/ 4763 h 272415"/>
                <a:gd name="connsiteX16" fmla="*/ 360998 w 360997"/>
                <a:gd name="connsiteY16" fmla="*/ 4763 h 272415"/>
                <a:gd name="connsiteX17" fmla="*/ 360998 w 360997"/>
                <a:gd name="connsiteY17" fmla="*/ 57150 h 272415"/>
                <a:gd name="connsiteX18" fmla="*/ 360998 w 360997"/>
                <a:gd name="connsiteY18" fmla="*/ 215265 h 272415"/>
                <a:gd name="connsiteX19" fmla="*/ 360998 w 360997"/>
                <a:gd name="connsiteY19" fmla="*/ 267653 h 272415"/>
                <a:gd name="connsiteX20" fmla="*/ 304800 w 360997"/>
                <a:gd name="connsiteY20" fmla="*/ 267653 h 272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60997" h="272415">
                  <a:moveTo>
                    <a:pt x="137160" y="0"/>
                  </a:moveTo>
                  <a:cubicBezTo>
                    <a:pt x="61913" y="0"/>
                    <a:pt x="0" y="60960"/>
                    <a:pt x="0" y="136208"/>
                  </a:cubicBezTo>
                  <a:cubicBezTo>
                    <a:pt x="0" y="211455"/>
                    <a:pt x="60960" y="272415"/>
                    <a:pt x="137160" y="272415"/>
                  </a:cubicBezTo>
                  <a:cubicBezTo>
                    <a:pt x="212407" y="272415"/>
                    <a:pt x="274320" y="211455"/>
                    <a:pt x="274320" y="137160"/>
                  </a:cubicBezTo>
                  <a:cubicBezTo>
                    <a:pt x="273368" y="60008"/>
                    <a:pt x="213360" y="0"/>
                    <a:pt x="137160" y="0"/>
                  </a:cubicBezTo>
                  <a:moveTo>
                    <a:pt x="137160" y="220028"/>
                  </a:moveTo>
                  <a:cubicBezTo>
                    <a:pt x="80963" y="220028"/>
                    <a:pt x="56198" y="171450"/>
                    <a:pt x="56198" y="136208"/>
                  </a:cubicBezTo>
                  <a:cubicBezTo>
                    <a:pt x="56198" y="100965"/>
                    <a:pt x="80963" y="52388"/>
                    <a:pt x="137160" y="52388"/>
                  </a:cubicBezTo>
                  <a:cubicBezTo>
                    <a:pt x="196215" y="52388"/>
                    <a:pt x="218123" y="104775"/>
                    <a:pt x="218123" y="137160"/>
                  </a:cubicBezTo>
                  <a:cubicBezTo>
                    <a:pt x="218123" y="171450"/>
                    <a:pt x="192405" y="220028"/>
                    <a:pt x="137160" y="220028"/>
                  </a:cubicBezTo>
                  <a:moveTo>
                    <a:pt x="304800" y="267653"/>
                  </a:moveTo>
                  <a:lnTo>
                    <a:pt x="304800" y="57150"/>
                  </a:lnTo>
                  <a:lnTo>
                    <a:pt x="262890" y="57150"/>
                  </a:lnTo>
                  <a:lnTo>
                    <a:pt x="262890" y="4763"/>
                  </a:lnTo>
                  <a:lnTo>
                    <a:pt x="304800" y="4763"/>
                  </a:lnTo>
                  <a:lnTo>
                    <a:pt x="320040" y="4763"/>
                  </a:lnTo>
                  <a:lnTo>
                    <a:pt x="360998" y="4763"/>
                  </a:lnTo>
                  <a:lnTo>
                    <a:pt x="360998" y="57150"/>
                  </a:lnTo>
                  <a:lnTo>
                    <a:pt x="360998" y="215265"/>
                  </a:lnTo>
                  <a:lnTo>
                    <a:pt x="360998" y="267653"/>
                  </a:lnTo>
                  <a:lnTo>
                    <a:pt x="304800" y="267653"/>
                  </a:lnTo>
                  <a:close/>
                </a:path>
              </a:pathLst>
            </a:custGeom>
            <a:solidFill>
              <a:srgbClr val="00B3E7"/>
            </a:solidFill>
            <a:ln w="9525" cap="flat">
              <a:noFill/>
              <a:prstDash val="solid"/>
              <a:miter/>
            </a:ln>
          </p:spPr>
          <p:txBody>
            <a:bodyPr rtlCol="0" anchor="ctr"/>
            <a:lstStyle/>
            <a:p>
              <a:endParaRPr lang="en-US"/>
            </a:p>
          </p:txBody>
        </p:sp>
        <p:sp>
          <p:nvSpPr>
            <p:cNvPr id="37" name="Freeform: Shape 6">
              <a:extLst>
                <a:ext uri="{FF2B5EF4-FFF2-40B4-BE49-F238E27FC236}">
                  <a16:creationId xmlns:a16="http://schemas.microsoft.com/office/drawing/2014/main" id="{9A065C9B-2206-7749-80A4-A003ED964034}"/>
                </a:ext>
              </a:extLst>
            </p:cNvPr>
            <p:cNvSpPr/>
            <p:nvPr/>
          </p:nvSpPr>
          <p:spPr>
            <a:xfrm>
              <a:off x="4488107" y="1766793"/>
              <a:ext cx="865822" cy="263842"/>
            </a:xfrm>
            <a:custGeom>
              <a:avLst/>
              <a:gdLst>
                <a:gd name="connsiteX0" fmla="*/ 260985 w 865822"/>
                <a:gd name="connsiteY0" fmla="*/ 262890 h 263842"/>
                <a:gd name="connsiteX1" fmla="*/ 412433 w 865822"/>
                <a:gd name="connsiteY1" fmla="*/ 262890 h 263842"/>
                <a:gd name="connsiteX2" fmla="*/ 412433 w 865822"/>
                <a:gd name="connsiteY2" fmla="*/ 210503 h 263842"/>
                <a:gd name="connsiteX3" fmla="*/ 317183 w 865822"/>
                <a:gd name="connsiteY3" fmla="*/ 210503 h 263842"/>
                <a:gd name="connsiteX4" fmla="*/ 317183 w 865822"/>
                <a:gd name="connsiteY4" fmla="*/ 157163 h 263842"/>
                <a:gd name="connsiteX5" fmla="*/ 412433 w 865822"/>
                <a:gd name="connsiteY5" fmla="*/ 157163 h 263842"/>
                <a:gd name="connsiteX6" fmla="*/ 412433 w 865822"/>
                <a:gd name="connsiteY6" fmla="*/ 104775 h 263842"/>
                <a:gd name="connsiteX7" fmla="*/ 317183 w 865822"/>
                <a:gd name="connsiteY7" fmla="*/ 104775 h 263842"/>
                <a:gd name="connsiteX8" fmla="*/ 317183 w 865822"/>
                <a:gd name="connsiteY8" fmla="*/ 52388 h 263842"/>
                <a:gd name="connsiteX9" fmla="*/ 412433 w 865822"/>
                <a:gd name="connsiteY9" fmla="*/ 52388 h 263842"/>
                <a:gd name="connsiteX10" fmla="*/ 412433 w 865822"/>
                <a:gd name="connsiteY10" fmla="*/ 0 h 263842"/>
                <a:gd name="connsiteX11" fmla="*/ 260985 w 865822"/>
                <a:gd name="connsiteY11" fmla="*/ 0 h 263842"/>
                <a:gd name="connsiteX12" fmla="*/ 260985 w 865822"/>
                <a:gd name="connsiteY12" fmla="*/ 262890 h 263842"/>
                <a:gd name="connsiteX13" fmla="*/ 123825 w 865822"/>
                <a:gd name="connsiteY13" fmla="*/ 164783 h 263842"/>
                <a:gd name="connsiteX14" fmla="*/ 60008 w 865822"/>
                <a:gd name="connsiteY14" fmla="*/ 0 h 263842"/>
                <a:gd name="connsiteX15" fmla="*/ 0 w 865822"/>
                <a:gd name="connsiteY15" fmla="*/ 0 h 263842"/>
                <a:gd name="connsiteX16" fmla="*/ 105728 w 865822"/>
                <a:gd name="connsiteY16" fmla="*/ 263843 h 263842"/>
                <a:gd name="connsiteX17" fmla="*/ 140970 w 865822"/>
                <a:gd name="connsiteY17" fmla="*/ 263843 h 263842"/>
                <a:gd name="connsiteX18" fmla="*/ 246698 w 865822"/>
                <a:gd name="connsiteY18" fmla="*/ 0 h 263842"/>
                <a:gd name="connsiteX19" fmla="*/ 187643 w 865822"/>
                <a:gd name="connsiteY19" fmla="*/ 0 h 263842"/>
                <a:gd name="connsiteX20" fmla="*/ 123825 w 865822"/>
                <a:gd name="connsiteY20" fmla="*/ 164783 h 263842"/>
                <a:gd name="connsiteX21" fmla="*/ 720090 w 865822"/>
                <a:gd name="connsiteY21" fmla="*/ 0 h 263842"/>
                <a:gd name="connsiteX22" fmla="*/ 624840 w 865822"/>
                <a:gd name="connsiteY22" fmla="*/ 252413 h 263842"/>
                <a:gd name="connsiteX23" fmla="*/ 565785 w 865822"/>
                <a:gd name="connsiteY23" fmla="*/ 169545 h 263842"/>
                <a:gd name="connsiteX24" fmla="*/ 627698 w 865822"/>
                <a:gd name="connsiteY24" fmla="*/ 87630 h 263842"/>
                <a:gd name="connsiteX25" fmla="*/ 601980 w 865822"/>
                <a:gd name="connsiteY25" fmla="*/ 22860 h 263842"/>
                <a:gd name="connsiteX26" fmla="*/ 530543 w 865822"/>
                <a:gd name="connsiteY26" fmla="*/ 0 h 263842"/>
                <a:gd name="connsiteX27" fmla="*/ 444818 w 865822"/>
                <a:gd name="connsiteY27" fmla="*/ 0 h 263842"/>
                <a:gd name="connsiteX28" fmla="*/ 444818 w 865822"/>
                <a:gd name="connsiteY28" fmla="*/ 263843 h 263842"/>
                <a:gd name="connsiteX29" fmla="*/ 500063 w 865822"/>
                <a:gd name="connsiteY29" fmla="*/ 263843 h 263842"/>
                <a:gd name="connsiteX30" fmla="*/ 500063 w 865822"/>
                <a:gd name="connsiteY30" fmla="*/ 171450 h 263842"/>
                <a:gd name="connsiteX31" fmla="*/ 565785 w 865822"/>
                <a:gd name="connsiteY31" fmla="*/ 263843 h 263842"/>
                <a:gd name="connsiteX32" fmla="*/ 678180 w 865822"/>
                <a:gd name="connsiteY32" fmla="*/ 263843 h 263842"/>
                <a:gd name="connsiteX33" fmla="*/ 699135 w 865822"/>
                <a:gd name="connsiteY33" fmla="*/ 209550 h 263842"/>
                <a:gd name="connsiteX34" fmla="*/ 785813 w 865822"/>
                <a:gd name="connsiteY34" fmla="*/ 209550 h 263842"/>
                <a:gd name="connsiteX35" fmla="*/ 806768 w 865822"/>
                <a:gd name="connsiteY35" fmla="*/ 263843 h 263842"/>
                <a:gd name="connsiteX36" fmla="*/ 865823 w 865822"/>
                <a:gd name="connsiteY36" fmla="*/ 263843 h 263842"/>
                <a:gd name="connsiteX37" fmla="*/ 765810 w 865822"/>
                <a:gd name="connsiteY37" fmla="*/ 0 h 263842"/>
                <a:gd name="connsiteX38" fmla="*/ 720090 w 865822"/>
                <a:gd name="connsiteY38" fmla="*/ 0 h 263842"/>
                <a:gd name="connsiteX39" fmla="*/ 515303 w 865822"/>
                <a:gd name="connsiteY39" fmla="*/ 125730 h 263842"/>
                <a:gd name="connsiteX40" fmla="*/ 501015 w 865822"/>
                <a:gd name="connsiteY40" fmla="*/ 125730 h 263842"/>
                <a:gd name="connsiteX41" fmla="*/ 501015 w 865822"/>
                <a:gd name="connsiteY41" fmla="*/ 52388 h 263842"/>
                <a:gd name="connsiteX42" fmla="*/ 528638 w 865822"/>
                <a:gd name="connsiteY42" fmla="*/ 52388 h 263842"/>
                <a:gd name="connsiteX43" fmla="*/ 572453 w 865822"/>
                <a:gd name="connsiteY43" fmla="*/ 87630 h 263842"/>
                <a:gd name="connsiteX44" fmla="*/ 515303 w 865822"/>
                <a:gd name="connsiteY44" fmla="*/ 125730 h 263842"/>
                <a:gd name="connsiteX45" fmla="*/ 717233 w 865822"/>
                <a:gd name="connsiteY45" fmla="*/ 158115 h 263842"/>
                <a:gd name="connsiteX46" fmla="*/ 741998 w 865822"/>
                <a:gd name="connsiteY46" fmla="*/ 86678 h 263842"/>
                <a:gd name="connsiteX47" fmla="*/ 766763 w 865822"/>
                <a:gd name="connsiteY47" fmla="*/ 158115 h 263842"/>
                <a:gd name="connsiteX48" fmla="*/ 717233 w 865822"/>
                <a:gd name="connsiteY48" fmla="*/ 158115 h 263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865822" h="263842">
                  <a:moveTo>
                    <a:pt x="260985" y="262890"/>
                  </a:moveTo>
                  <a:lnTo>
                    <a:pt x="412433" y="262890"/>
                  </a:lnTo>
                  <a:lnTo>
                    <a:pt x="412433" y="210503"/>
                  </a:lnTo>
                  <a:lnTo>
                    <a:pt x="317183" y="210503"/>
                  </a:lnTo>
                  <a:lnTo>
                    <a:pt x="317183" y="157163"/>
                  </a:lnTo>
                  <a:lnTo>
                    <a:pt x="412433" y="157163"/>
                  </a:lnTo>
                  <a:lnTo>
                    <a:pt x="412433" y="104775"/>
                  </a:lnTo>
                  <a:lnTo>
                    <a:pt x="317183" y="104775"/>
                  </a:lnTo>
                  <a:lnTo>
                    <a:pt x="317183" y="52388"/>
                  </a:lnTo>
                  <a:lnTo>
                    <a:pt x="412433" y="52388"/>
                  </a:lnTo>
                  <a:lnTo>
                    <a:pt x="412433" y="0"/>
                  </a:lnTo>
                  <a:lnTo>
                    <a:pt x="260985" y="0"/>
                  </a:lnTo>
                  <a:lnTo>
                    <a:pt x="260985" y="262890"/>
                  </a:lnTo>
                  <a:close/>
                  <a:moveTo>
                    <a:pt x="123825" y="164783"/>
                  </a:moveTo>
                  <a:cubicBezTo>
                    <a:pt x="109538" y="128588"/>
                    <a:pt x="60008" y="0"/>
                    <a:pt x="60008" y="0"/>
                  </a:cubicBezTo>
                  <a:lnTo>
                    <a:pt x="0" y="0"/>
                  </a:lnTo>
                  <a:lnTo>
                    <a:pt x="105728" y="263843"/>
                  </a:lnTo>
                  <a:lnTo>
                    <a:pt x="140970" y="263843"/>
                  </a:lnTo>
                  <a:lnTo>
                    <a:pt x="246698" y="0"/>
                  </a:lnTo>
                  <a:lnTo>
                    <a:pt x="187643" y="0"/>
                  </a:lnTo>
                  <a:cubicBezTo>
                    <a:pt x="187643" y="0"/>
                    <a:pt x="138113" y="128588"/>
                    <a:pt x="123825" y="164783"/>
                  </a:cubicBezTo>
                  <a:moveTo>
                    <a:pt x="720090" y="0"/>
                  </a:moveTo>
                  <a:lnTo>
                    <a:pt x="624840" y="252413"/>
                  </a:lnTo>
                  <a:lnTo>
                    <a:pt x="565785" y="169545"/>
                  </a:lnTo>
                  <a:cubicBezTo>
                    <a:pt x="591503" y="162878"/>
                    <a:pt x="627698" y="141923"/>
                    <a:pt x="627698" y="87630"/>
                  </a:cubicBezTo>
                  <a:cubicBezTo>
                    <a:pt x="627698" y="61913"/>
                    <a:pt x="618173" y="38100"/>
                    <a:pt x="601980" y="22860"/>
                  </a:cubicBezTo>
                  <a:cubicBezTo>
                    <a:pt x="584835" y="6668"/>
                    <a:pt x="562928" y="0"/>
                    <a:pt x="530543" y="0"/>
                  </a:cubicBezTo>
                  <a:lnTo>
                    <a:pt x="444818" y="0"/>
                  </a:lnTo>
                  <a:lnTo>
                    <a:pt x="444818" y="263843"/>
                  </a:lnTo>
                  <a:lnTo>
                    <a:pt x="500063" y="263843"/>
                  </a:lnTo>
                  <a:lnTo>
                    <a:pt x="500063" y="171450"/>
                  </a:lnTo>
                  <a:lnTo>
                    <a:pt x="565785" y="263843"/>
                  </a:lnTo>
                  <a:lnTo>
                    <a:pt x="678180" y="263843"/>
                  </a:lnTo>
                  <a:cubicBezTo>
                    <a:pt x="678180" y="263843"/>
                    <a:pt x="690563" y="231458"/>
                    <a:pt x="699135" y="209550"/>
                  </a:cubicBezTo>
                  <a:lnTo>
                    <a:pt x="785813" y="209550"/>
                  </a:lnTo>
                  <a:cubicBezTo>
                    <a:pt x="794385" y="231458"/>
                    <a:pt x="806768" y="263843"/>
                    <a:pt x="806768" y="263843"/>
                  </a:cubicBezTo>
                  <a:lnTo>
                    <a:pt x="865823" y="263843"/>
                  </a:lnTo>
                  <a:lnTo>
                    <a:pt x="765810" y="0"/>
                  </a:lnTo>
                  <a:lnTo>
                    <a:pt x="720090" y="0"/>
                  </a:lnTo>
                  <a:close/>
                  <a:moveTo>
                    <a:pt x="515303" y="125730"/>
                  </a:moveTo>
                  <a:lnTo>
                    <a:pt x="501015" y="125730"/>
                  </a:lnTo>
                  <a:lnTo>
                    <a:pt x="501015" y="52388"/>
                  </a:lnTo>
                  <a:lnTo>
                    <a:pt x="528638" y="52388"/>
                  </a:lnTo>
                  <a:cubicBezTo>
                    <a:pt x="561023" y="52388"/>
                    <a:pt x="572453" y="70485"/>
                    <a:pt x="572453" y="87630"/>
                  </a:cubicBezTo>
                  <a:cubicBezTo>
                    <a:pt x="572453" y="97155"/>
                    <a:pt x="572453" y="125730"/>
                    <a:pt x="515303" y="125730"/>
                  </a:cubicBezTo>
                  <a:moveTo>
                    <a:pt x="717233" y="158115"/>
                  </a:moveTo>
                  <a:cubicBezTo>
                    <a:pt x="726758" y="132398"/>
                    <a:pt x="738188" y="99060"/>
                    <a:pt x="741998" y="86678"/>
                  </a:cubicBezTo>
                  <a:lnTo>
                    <a:pt x="766763" y="158115"/>
                  </a:lnTo>
                  <a:lnTo>
                    <a:pt x="717233" y="158115"/>
                  </a:lnTo>
                  <a:close/>
                </a:path>
              </a:pathLst>
            </a:custGeom>
            <a:solidFill>
              <a:schemeClr val="bg1"/>
            </a:solidFill>
            <a:ln w="9525" cap="flat">
              <a:noFill/>
              <a:prstDash val="solid"/>
              <a:miter/>
            </a:ln>
          </p:spPr>
          <p:txBody>
            <a:bodyPr rtlCol="0" anchor="ctr"/>
            <a:lstStyle/>
            <a:p>
              <a:endParaRPr lang="en-US" dirty="0"/>
            </a:p>
          </p:txBody>
        </p:sp>
        <p:sp>
          <p:nvSpPr>
            <p:cNvPr id="38" name="Freeform: Shape 7">
              <a:extLst>
                <a:ext uri="{FF2B5EF4-FFF2-40B4-BE49-F238E27FC236}">
                  <a16:creationId xmlns:a16="http://schemas.microsoft.com/office/drawing/2014/main" id="{8A405317-A316-E24F-A278-ECF4D971C73E}"/>
                </a:ext>
              </a:extLst>
            </p:cNvPr>
            <p:cNvSpPr/>
            <p:nvPr/>
          </p:nvSpPr>
          <p:spPr>
            <a:xfrm>
              <a:off x="6156886" y="1766793"/>
              <a:ext cx="151447" cy="262890"/>
            </a:xfrm>
            <a:custGeom>
              <a:avLst/>
              <a:gdLst>
                <a:gd name="connsiteX0" fmla="*/ 151448 w 151447"/>
                <a:gd name="connsiteY0" fmla="*/ 52388 h 262890"/>
                <a:gd name="connsiteX1" fmla="*/ 151448 w 151447"/>
                <a:gd name="connsiteY1" fmla="*/ 0 h 262890"/>
                <a:gd name="connsiteX2" fmla="*/ 0 w 151447"/>
                <a:gd name="connsiteY2" fmla="*/ 0 h 262890"/>
                <a:gd name="connsiteX3" fmla="*/ 0 w 151447"/>
                <a:gd name="connsiteY3" fmla="*/ 262890 h 262890"/>
                <a:gd name="connsiteX4" fmla="*/ 151448 w 151447"/>
                <a:gd name="connsiteY4" fmla="*/ 262890 h 262890"/>
                <a:gd name="connsiteX5" fmla="*/ 151448 w 151447"/>
                <a:gd name="connsiteY5" fmla="*/ 210503 h 262890"/>
                <a:gd name="connsiteX6" fmla="*/ 55245 w 151447"/>
                <a:gd name="connsiteY6" fmla="*/ 210503 h 262890"/>
                <a:gd name="connsiteX7" fmla="*/ 55245 w 151447"/>
                <a:gd name="connsiteY7" fmla="*/ 157163 h 262890"/>
                <a:gd name="connsiteX8" fmla="*/ 151448 w 151447"/>
                <a:gd name="connsiteY8" fmla="*/ 157163 h 262890"/>
                <a:gd name="connsiteX9" fmla="*/ 151448 w 151447"/>
                <a:gd name="connsiteY9" fmla="*/ 103823 h 262890"/>
                <a:gd name="connsiteX10" fmla="*/ 55245 w 151447"/>
                <a:gd name="connsiteY10" fmla="*/ 103823 h 262890"/>
                <a:gd name="connsiteX11" fmla="*/ 55245 w 151447"/>
                <a:gd name="connsiteY11" fmla="*/ 52388 h 262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1447" h="262890">
                  <a:moveTo>
                    <a:pt x="151448" y="52388"/>
                  </a:moveTo>
                  <a:lnTo>
                    <a:pt x="151448" y="0"/>
                  </a:lnTo>
                  <a:lnTo>
                    <a:pt x="0" y="0"/>
                  </a:lnTo>
                  <a:lnTo>
                    <a:pt x="0" y="262890"/>
                  </a:lnTo>
                  <a:lnTo>
                    <a:pt x="151448" y="262890"/>
                  </a:lnTo>
                  <a:lnTo>
                    <a:pt x="151448" y="210503"/>
                  </a:lnTo>
                  <a:lnTo>
                    <a:pt x="55245" y="210503"/>
                  </a:lnTo>
                  <a:lnTo>
                    <a:pt x="55245" y="157163"/>
                  </a:lnTo>
                  <a:lnTo>
                    <a:pt x="151448" y="157163"/>
                  </a:lnTo>
                  <a:lnTo>
                    <a:pt x="151448" y="103823"/>
                  </a:lnTo>
                  <a:lnTo>
                    <a:pt x="55245" y="103823"/>
                  </a:lnTo>
                  <a:lnTo>
                    <a:pt x="55245" y="52388"/>
                  </a:lnTo>
                  <a:close/>
                </a:path>
              </a:pathLst>
            </a:custGeom>
            <a:solidFill>
              <a:schemeClr val="bg1"/>
            </a:solidFill>
            <a:ln w="9525" cap="flat">
              <a:noFill/>
              <a:prstDash val="solid"/>
              <a:miter/>
            </a:ln>
          </p:spPr>
          <p:txBody>
            <a:bodyPr rtlCol="0" anchor="ctr"/>
            <a:lstStyle/>
            <a:p>
              <a:endParaRPr lang="en-US"/>
            </a:p>
          </p:txBody>
        </p:sp>
        <p:sp>
          <p:nvSpPr>
            <p:cNvPr id="39" name="Freeform: Shape 8">
              <a:extLst>
                <a:ext uri="{FF2B5EF4-FFF2-40B4-BE49-F238E27FC236}">
                  <a16:creationId xmlns:a16="http://schemas.microsoft.com/office/drawing/2014/main" id="{4EFCB02A-3E80-2F44-BA31-F0BB0CFEE18B}"/>
                </a:ext>
              </a:extLst>
            </p:cNvPr>
            <p:cNvSpPr/>
            <p:nvPr/>
          </p:nvSpPr>
          <p:spPr>
            <a:xfrm>
              <a:off x="5334879" y="1762031"/>
              <a:ext cx="263842" cy="272415"/>
            </a:xfrm>
            <a:custGeom>
              <a:avLst/>
              <a:gdLst>
                <a:gd name="connsiteX0" fmla="*/ 135255 w 263842"/>
                <a:gd name="connsiteY0" fmla="*/ 52388 h 272415"/>
                <a:gd name="connsiteX1" fmla="*/ 195263 w 263842"/>
                <a:gd name="connsiteY1" fmla="*/ 82868 h 272415"/>
                <a:gd name="connsiteX2" fmla="*/ 199073 w 263842"/>
                <a:gd name="connsiteY2" fmla="*/ 86678 h 272415"/>
                <a:gd name="connsiteX3" fmla="*/ 203835 w 263842"/>
                <a:gd name="connsiteY3" fmla="*/ 86678 h 272415"/>
                <a:gd name="connsiteX4" fmla="*/ 263842 w 263842"/>
                <a:gd name="connsiteY4" fmla="*/ 86678 h 272415"/>
                <a:gd name="connsiteX5" fmla="*/ 255270 w 263842"/>
                <a:gd name="connsiteY5" fmla="*/ 71438 h 272415"/>
                <a:gd name="connsiteX6" fmla="*/ 215265 w 263842"/>
                <a:gd name="connsiteY6" fmla="*/ 25718 h 272415"/>
                <a:gd name="connsiteX7" fmla="*/ 135255 w 263842"/>
                <a:gd name="connsiteY7" fmla="*/ 0 h 272415"/>
                <a:gd name="connsiteX8" fmla="*/ 0 w 263842"/>
                <a:gd name="connsiteY8" fmla="*/ 135255 h 272415"/>
                <a:gd name="connsiteX9" fmla="*/ 135255 w 263842"/>
                <a:gd name="connsiteY9" fmla="*/ 272415 h 272415"/>
                <a:gd name="connsiteX10" fmla="*/ 254317 w 263842"/>
                <a:gd name="connsiteY10" fmla="*/ 202883 h 272415"/>
                <a:gd name="connsiteX11" fmla="*/ 262890 w 263842"/>
                <a:gd name="connsiteY11" fmla="*/ 187643 h 272415"/>
                <a:gd name="connsiteX12" fmla="*/ 197167 w 263842"/>
                <a:gd name="connsiteY12" fmla="*/ 187643 h 272415"/>
                <a:gd name="connsiteX13" fmla="*/ 194310 w 263842"/>
                <a:gd name="connsiteY13" fmla="*/ 191453 h 272415"/>
                <a:gd name="connsiteX14" fmla="*/ 135255 w 263842"/>
                <a:gd name="connsiteY14" fmla="*/ 220028 h 272415"/>
                <a:gd name="connsiteX15" fmla="*/ 55245 w 263842"/>
                <a:gd name="connsiteY15" fmla="*/ 135255 h 272415"/>
                <a:gd name="connsiteX16" fmla="*/ 135255 w 263842"/>
                <a:gd name="connsiteY16" fmla="*/ 52388 h 272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63842" h="272415">
                  <a:moveTo>
                    <a:pt x="135255" y="52388"/>
                  </a:moveTo>
                  <a:cubicBezTo>
                    <a:pt x="169545" y="52388"/>
                    <a:pt x="188595" y="74295"/>
                    <a:pt x="195263" y="82868"/>
                  </a:cubicBezTo>
                  <a:lnTo>
                    <a:pt x="199073" y="86678"/>
                  </a:lnTo>
                  <a:lnTo>
                    <a:pt x="203835" y="86678"/>
                  </a:lnTo>
                  <a:lnTo>
                    <a:pt x="263842" y="86678"/>
                  </a:lnTo>
                  <a:lnTo>
                    <a:pt x="255270" y="71438"/>
                  </a:lnTo>
                  <a:cubicBezTo>
                    <a:pt x="248602" y="60008"/>
                    <a:pt x="239077" y="42863"/>
                    <a:pt x="215265" y="25718"/>
                  </a:cubicBezTo>
                  <a:cubicBezTo>
                    <a:pt x="183832" y="2858"/>
                    <a:pt x="148590" y="0"/>
                    <a:pt x="135255" y="0"/>
                  </a:cubicBezTo>
                  <a:cubicBezTo>
                    <a:pt x="60960" y="0"/>
                    <a:pt x="0" y="60960"/>
                    <a:pt x="0" y="135255"/>
                  </a:cubicBezTo>
                  <a:cubicBezTo>
                    <a:pt x="0" y="210503"/>
                    <a:pt x="60960" y="272415"/>
                    <a:pt x="135255" y="272415"/>
                  </a:cubicBezTo>
                  <a:cubicBezTo>
                    <a:pt x="184785" y="272415"/>
                    <a:pt x="229552" y="246698"/>
                    <a:pt x="254317" y="202883"/>
                  </a:cubicBezTo>
                  <a:lnTo>
                    <a:pt x="262890" y="187643"/>
                  </a:lnTo>
                  <a:lnTo>
                    <a:pt x="197167" y="187643"/>
                  </a:lnTo>
                  <a:lnTo>
                    <a:pt x="194310" y="191453"/>
                  </a:lnTo>
                  <a:cubicBezTo>
                    <a:pt x="179070" y="209550"/>
                    <a:pt x="157163" y="220028"/>
                    <a:pt x="135255" y="220028"/>
                  </a:cubicBezTo>
                  <a:cubicBezTo>
                    <a:pt x="92392" y="220028"/>
                    <a:pt x="55245" y="180975"/>
                    <a:pt x="55245" y="135255"/>
                  </a:cubicBezTo>
                  <a:cubicBezTo>
                    <a:pt x="54292" y="89535"/>
                    <a:pt x="90488" y="52388"/>
                    <a:pt x="135255" y="52388"/>
                  </a:cubicBezTo>
                </a:path>
              </a:pathLst>
            </a:custGeom>
            <a:solidFill>
              <a:schemeClr val="bg1"/>
            </a:solidFill>
            <a:ln w="9525" cap="flat">
              <a:noFill/>
              <a:prstDash val="solid"/>
              <a:miter/>
            </a:ln>
          </p:spPr>
          <p:txBody>
            <a:bodyPr rtlCol="0" anchor="ctr"/>
            <a:lstStyle/>
            <a:p>
              <a:endParaRPr lang="en-US"/>
            </a:p>
          </p:txBody>
        </p:sp>
        <p:sp>
          <p:nvSpPr>
            <p:cNvPr id="40" name="Freeform: Shape 9">
              <a:extLst>
                <a:ext uri="{FF2B5EF4-FFF2-40B4-BE49-F238E27FC236}">
                  <a16:creationId xmlns:a16="http://schemas.microsoft.com/office/drawing/2014/main" id="{C465DBA1-8DFF-BB42-BDA5-A4430A39B9DE}"/>
                </a:ext>
              </a:extLst>
            </p:cNvPr>
            <p:cNvSpPr/>
            <p:nvPr/>
          </p:nvSpPr>
          <p:spPr>
            <a:xfrm>
              <a:off x="5986389" y="1766793"/>
              <a:ext cx="148589" cy="262890"/>
            </a:xfrm>
            <a:custGeom>
              <a:avLst/>
              <a:gdLst>
                <a:gd name="connsiteX0" fmla="*/ 14288 w 148589"/>
                <a:gd name="connsiteY0" fmla="*/ 0 h 262890"/>
                <a:gd name="connsiteX1" fmla="*/ 0 w 148589"/>
                <a:gd name="connsiteY1" fmla="*/ 0 h 262890"/>
                <a:gd name="connsiteX2" fmla="*/ 0 w 148589"/>
                <a:gd name="connsiteY2" fmla="*/ 52388 h 262890"/>
                <a:gd name="connsiteX3" fmla="*/ 14288 w 148589"/>
                <a:gd name="connsiteY3" fmla="*/ 52388 h 262890"/>
                <a:gd name="connsiteX4" fmla="*/ 93345 w 148589"/>
                <a:gd name="connsiteY4" fmla="*/ 132398 h 262890"/>
                <a:gd name="connsiteX5" fmla="*/ 13335 w 148589"/>
                <a:gd name="connsiteY5" fmla="*/ 210503 h 262890"/>
                <a:gd name="connsiteX6" fmla="*/ 0 w 148589"/>
                <a:gd name="connsiteY6" fmla="*/ 210503 h 262890"/>
                <a:gd name="connsiteX7" fmla="*/ 0 w 148589"/>
                <a:gd name="connsiteY7" fmla="*/ 262890 h 262890"/>
                <a:gd name="connsiteX8" fmla="*/ 13335 w 148589"/>
                <a:gd name="connsiteY8" fmla="*/ 262890 h 262890"/>
                <a:gd name="connsiteX9" fmla="*/ 115252 w 148589"/>
                <a:gd name="connsiteY9" fmla="*/ 224790 h 262890"/>
                <a:gd name="connsiteX10" fmla="*/ 148590 w 148589"/>
                <a:gd name="connsiteY10" fmla="*/ 131445 h 262890"/>
                <a:gd name="connsiteX11" fmla="*/ 121920 w 148589"/>
                <a:gd name="connsiteY11" fmla="*/ 47625 h 262890"/>
                <a:gd name="connsiteX12" fmla="*/ 14288 w 148589"/>
                <a:gd name="connsiteY12" fmla="*/ 0 h 262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8589" h="262890">
                  <a:moveTo>
                    <a:pt x="14288" y="0"/>
                  </a:moveTo>
                  <a:lnTo>
                    <a:pt x="0" y="0"/>
                  </a:lnTo>
                  <a:lnTo>
                    <a:pt x="0" y="52388"/>
                  </a:lnTo>
                  <a:lnTo>
                    <a:pt x="14288" y="52388"/>
                  </a:lnTo>
                  <a:cubicBezTo>
                    <a:pt x="77152" y="52388"/>
                    <a:pt x="93345" y="102870"/>
                    <a:pt x="93345" y="132398"/>
                  </a:cubicBezTo>
                  <a:cubicBezTo>
                    <a:pt x="93345" y="202883"/>
                    <a:pt x="37147" y="210503"/>
                    <a:pt x="13335" y="210503"/>
                  </a:cubicBezTo>
                  <a:lnTo>
                    <a:pt x="0" y="210503"/>
                  </a:lnTo>
                  <a:lnTo>
                    <a:pt x="0" y="262890"/>
                  </a:lnTo>
                  <a:lnTo>
                    <a:pt x="13335" y="262890"/>
                  </a:lnTo>
                  <a:cubicBezTo>
                    <a:pt x="57150" y="262890"/>
                    <a:pt x="89535" y="250508"/>
                    <a:pt x="115252" y="224790"/>
                  </a:cubicBezTo>
                  <a:cubicBezTo>
                    <a:pt x="135255" y="204788"/>
                    <a:pt x="148590" y="167640"/>
                    <a:pt x="148590" y="131445"/>
                  </a:cubicBezTo>
                  <a:cubicBezTo>
                    <a:pt x="148590" y="102870"/>
                    <a:pt x="138113" y="71438"/>
                    <a:pt x="121920" y="47625"/>
                  </a:cubicBezTo>
                  <a:cubicBezTo>
                    <a:pt x="98108" y="16193"/>
                    <a:pt x="61913" y="0"/>
                    <a:pt x="14288" y="0"/>
                  </a:cubicBezTo>
                </a:path>
              </a:pathLst>
            </a:custGeom>
            <a:solidFill>
              <a:schemeClr val="bg1"/>
            </a:solidFill>
            <a:ln w="9525" cap="flat">
              <a:noFill/>
              <a:prstDash val="solid"/>
              <a:miter/>
            </a:ln>
          </p:spPr>
          <p:txBody>
            <a:bodyPr rtlCol="0" anchor="ctr"/>
            <a:lstStyle/>
            <a:p>
              <a:endParaRPr lang="en-US"/>
            </a:p>
          </p:txBody>
        </p:sp>
      </p:grpSp>
      <p:grpSp>
        <p:nvGrpSpPr>
          <p:cNvPr id="41" name="Group 40">
            <a:extLst>
              <a:ext uri="{FF2B5EF4-FFF2-40B4-BE49-F238E27FC236}">
                <a16:creationId xmlns:a16="http://schemas.microsoft.com/office/drawing/2014/main" id="{3EA3BADC-313B-0B42-ABDC-AF9729F9FF9B}"/>
              </a:ext>
            </a:extLst>
          </p:cNvPr>
          <p:cNvGrpSpPr/>
          <p:nvPr userDrawn="1"/>
        </p:nvGrpSpPr>
        <p:grpSpPr>
          <a:xfrm>
            <a:off x="5796289" y="-63014"/>
            <a:ext cx="6422163" cy="659273"/>
            <a:chOff x="6010984" y="1289301"/>
            <a:chExt cx="6422163" cy="659273"/>
          </a:xfrm>
        </p:grpSpPr>
        <p:sp>
          <p:nvSpPr>
            <p:cNvPr id="42" name="Graphic 3">
              <a:extLst>
                <a:ext uri="{FF2B5EF4-FFF2-40B4-BE49-F238E27FC236}">
                  <a16:creationId xmlns:a16="http://schemas.microsoft.com/office/drawing/2014/main" id="{FE9929FC-C76E-AA44-9EE7-C42C6FBAAE81}"/>
                </a:ext>
              </a:extLst>
            </p:cNvPr>
            <p:cNvSpPr/>
            <p:nvPr userDrawn="1"/>
          </p:nvSpPr>
          <p:spPr>
            <a:xfrm>
              <a:off x="6010984"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43" name="Graphic 3">
              <a:extLst>
                <a:ext uri="{FF2B5EF4-FFF2-40B4-BE49-F238E27FC236}">
                  <a16:creationId xmlns:a16="http://schemas.microsoft.com/office/drawing/2014/main" id="{5534BE64-C9A0-4248-BA53-29AC33A5F17F}"/>
                </a:ext>
              </a:extLst>
            </p:cNvPr>
            <p:cNvSpPr/>
            <p:nvPr userDrawn="1"/>
          </p:nvSpPr>
          <p:spPr>
            <a:xfrm>
              <a:off x="6936261"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44" name="Graphic 3">
              <a:extLst>
                <a:ext uri="{FF2B5EF4-FFF2-40B4-BE49-F238E27FC236}">
                  <a16:creationId xmlns:a16="http://schemas.microsoft.com/office/drawing/2014/main" id="{F323CE5B-14D0-BA48-AD47-3FEC45B8887D}"/>
                </a:ext>
              </a:extLst>
            </p:cNvPr>
            <p:cNvSpPr/>
            <p:nvPr userDrawn="1"/>
          </p:nvSpPr>
          <p:spPr>
            <a:xfrm>
              <a:off x="7861538"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45" name="Graphic 3">
              <a:extLst>
                <a:ext uri="{FF2B5EF4-FFF2-40B4-BE49-F238E27FC236}">
                  <a16:creationId xmlns:a16="http://schemas.microsoft.com/office/drawing/2014/main" id="{B02F3A65-DA4F-AD49-920F-A5B5AF0CC938}"/>
                </a:ext>
              </a:extLst>
            </p:cNvPr>
            <p:cNvSpPr/>
            <p:nvPr userDrawn="1"/>
          </p:nvSpPr>
          <p:spPr>
            <a:xfrm>
              <a:off x="8786815"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46" name="Graphic 3">
              <a:extLst>
                <a:ext uri="{FF2B5EF4-FFF2-40B4-BE49-F238E27FC236}">
                  <a16:creationId xmlns:a16="http://schemas.microsoft.com/office/drawing/2014/main" id="{156BFCDC-A72A-EB4A-A2B6-26EF1866CBA2}"/>
                </a:ext>
              </a:extLst>
            </p:cNvPr>
            <p:cNvSpPr/>
            <p:nvPr userDrawn="1"/>
          </p:nvSpPr>
          <p:spPr>
            <a:xfrm>
              <a:off x="971209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47" name="Graphic 3">
              <a:extLst>
                <a:ext uri="{FF2B5EF4-FFF2-40B4-BE49-F238E27FC236}">
                  <a16:creationId xmlns:a16="http://schemas.microsoft.com/office/drawing/2014/main" id="{87668A8E-E0FC-A84E-90B8-C4B80D954E7B}"/>
                </a:ext>
              </a:extLst>
            </p:cNvPr>
            <p:cNvSpPr/>
            <p:nvPr userDrawn="1"/>
          </p:nvSpPr>
          <p:spPr>
            <a:xfrm>
              <a:off x="10637369"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48" name="Graphic 3">
              <a:extLst>
                <a:ext uri="{FF2B5EF4-FFF2-40B4-BE49-F238E27FC236}">
                  <a16:creationId xmlns:a16="http://schemas.microsoft.com/office/drawing/2014/main" id="{CA76EF47-ADE6-0648-8286-BA776236907C}"/>
                </a:ext>
              </a:extLst>
            </p:cNvPr>
            <p:cNvSpPr/>
            <p:nvPr userDrawn="1"/>
          </p:nvSpPr>
          <p:spPr>
            <a:xfrm>
              <a:off x="1156264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grpSp>
      <p:grpSp>
        <p:nvGrpSpPr>
          <p:cNvPr id="49" name="Group 48">
            <a:extLst>
              <a:ext uri="{FF2B5EF4-FFF2-40B4-BE49-F238E27FC236}">
                <a16:creationId xmlns:a16="http://schemas.microsoft.com/office/drawing/2014/main" id="{4E89A5B8-F25B-A643-B97D-4C59B29A64FA}"/>
              </a:ext>
            </a:extLst>
          </p:cNvPr>
          <p:cNvGrpSpPr/>
          <p:nvPr userDrawn="1"/>
        </p:nvGrpSpPr>
        <p:grpSpPr>
          <a:xfrm>
            <a:off x="5796289" y="2031688"/>
            <a:ext cx="6422163" cy="659273"/>
            <a:chOff x="6010984" y="1289301"/>
            <a:chExt cx="6422163" cy="659273"/>
          </a:xfrm>
        </p:grpSpPr>
        <p:sp>
          <p:nvSpPr>
            <p:cNvPr id="50" name="Graphic 3">
              <a:extLst>
                <a:ext uri="{FF2B5EF4-FFF2-40B4-BE49-F238E27FC236}">
                  <a16:creationId xmlns:a16="http://schemas.microsoft.com/office/drawing/2014/main" id="{F7A3293A-C82D-1A49-9321-FF9E109B1220}"/>
                </a:ext>
              </a:extLst>
            </p:cNvPr>
            <p:cNvSpPr/>
            <p:nvPr userDrawn="1"/>
          </p:nvSpPr>
          <p:spPr>
            <a:xfrm>
              <a:off x="6010984"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51" name="Graphic 3">
              <a:extLst>
                <a:ext uri="{FF2B5EF4-FFF2-40B4-BE49-F238E27FC236}">
                  <a16:creationId xmlns:a16="http://schemas.microsoft.com/office/drawing/2014/main" id="{2163E058-B2B0-C54C-ACC0-1EA0F2348FAC}"/>
                </a:ext>
              </a:extLst>
            </p:cNvPr>
            <p:cNvSpPr/>
            <p:nvPr userDrawn="1"/>
          </p:nvSpPr>
          <p:spPr>
            <a:xfrm>
              <a:off x="6936261"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52" name="Graphic 3">
              <a:extLst>
                <a:ext uri="{FF2B5EF4-FFF2-40B4-BE49-F238E27FC236}">
                  <a16:creationId xmlns:a16="http://schemas.microsoft.com/office/drawing/2014/main" id="{68D274F1-61C1-C04A-AA26-0ECD6D4EFEB6}"/>
                </a:ext>
              </a:extLst>
            </p:cNvPr>
            <p:cNvSpPr/>
            <p:nvPr userDrawn="1"/>
          </p:nvSpPr>
          <p:spPr>
            <a:xfrm>
              <a:off x="7861538"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53" name="Graphic 3">
              <a:extLst>
                <a:ext uri="{FF2B5EF4-FFF2-40B4-BE49-F238E27FC236}">
                  <a16:creationId xmlns:a16="http://schemas.microsoft.com/office/drawing/2014/main" id="{A143167E-E201-1249-B2E3-13F93D9A0B1B}"/>
                </a:ext>
              </a:extLst>
            </p:cNvPr>
            <p:cNvSpPr/>
            <p:nvPr userDrawn="1"/>
          </p:nvSpPr>
          <p:spPr>
            <a:xfrm>
              <a:off x="8786815"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54" name="Graphic 3">
              <a:extLst>
                <a:ext uri="{FF2B5EF4-FFF2-40B4-BE49-F238E27FC236}">
                  <a16:creationId xmlns:a16="http://schemas.microsoft.com/office/drawing/2014/main" id="{73257DCA-74BC-5149-8918-4024D5ED878F}"/>
                </a:ext>
              </a:extLst>
            </p:cNvPr>
            <p:cNvSpPr/>
            <p:nvPr userDrawn="1"/>
          </p:nvSpPr>
          <p:spPr>
            <a:xfrm>
              <a:off x="971209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55" name="Graphic 3">
              <a:extLst>
                <a:ext uri="{FF2B5EF4-FFF2-40B4-BE49-F238E27FC236}">
                  <a16:creationId xmlns:a16="http://schemas.microsoft.com/office/drawing/2014/main" id="{10340D05-9B85-0542-9F87-644A29A371D4}"/>
                </a:ext>
              </a:extLst>
            </p:cNvPr>
            <p:cNvSpPr/>
            <p:nvPr userDrawn="1"/>
          </p:nvSpPr>
          <p:spPr>
            <a:xfrm>
              <a:off x="10637369"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56" name="Graphic 3">
              <a:extLst>
                <a:ext uri="{FF2B5EF4-FFF2-40B4-BE49-F238E27FC236}">
                  <a16:creationId xmlns:a16="http://schemas.microsoft.com/office/drawing/2014/main" id="{13D63957-DD82-D148-A0FA-02330141468D}"/>
                </a:ext>
              </a:extLst>
            </p:cNvPr>
            <p:cNvSpPr/>
            <p:nvPr userDrawn="1"/>
          </p:nvSpPr>
          <p:spPr>
            <a:xfrm>
              <a:off x="1156264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grpSp>
      <p:grpSp>
        <p:nvGrpSpPr>
          <p:cNvPr id="57" name="Group 56">
            <a:extLst>
              <a:ext uri="{FF2B5EF4-FFF2-40B4-BE49-F238E27FC236}">
                <a16:creationId xmlns:a16="http://schemas.microsoft.com/office/drawing/2014/main" id="{492AE5BA-3B1E-6C47-8615-36A726D7C4B5}"/>
              </a:ext>
            </a:extLst>
          </p:cNvPr>
          <p:cNvGrpSpPr/>
          <p:nvPr userDrawn="1"/>
        </p:nvGrpSpPr>
        <p:grpSpPr>
          <a:xfrm>
            <a:off x="5796289" y="1333454"/>
            <a:ext cx="6422163" cy="659273"/>
            <a:chOff x="6010984" y="1289301"/>
            <a:chExt cx="6422163" cy="659273"/>
          </a:xfrm>
        </p:grpSpPr>
        <p:sp>
          <p:nvSpPr>
            <p:cNvPr id="58" name="Graphic 3">
              <a:extLst>
                <a:ext uri="{FF2B5EF4-FFF2-40B4-BE49-F238E27FC236}">
                  <a16:creationId xmlns:a16="http://schemas.microsoft.com/office/drawing/2014/main" id="{AD3BE8F3-81A2-1B40-8BBE-E54A15CA9973}"/>
                </a:ext>
              </a:extLst>
            </p:cNvPr>
            <p:cNvSpPr/>
            <p:nvPr userDrawn="1"/>
          </p:nvSpPr>
          <p:spPr>
            <a:xfrm>
              <a:off x="6010984"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64" name="Graphic 3">
              <a:extLst>
                <a:ext uri="{FF2B5EF4-FFF2-40B4-BE49-F238E27FC236}">
                  <a16:creationId xmlns:a16="http://schemas.microsoft.com/office/drawing/2014/main" id="{25D52547-9953-5047-A274-5B77805528E4}"/>
                </a:ext>
              </a:extLst>
            </p:cNvPr>
            <p:cNvSpPr/>
            <p:nvPr userDrawn="1"/>
          </p:nvSpPr>
          <p:spPr>
            <a:xfrm>
              <a:off x="1156264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grpSp>
      <p:grpSp>
        <p:nvGrpSpPr>
          <p:cNvPr id="65" name="Group 64">
            <a:extLst>
              <a:ext uri="{FF2B5EF4-FFF2-40B4-BE49-F238E27FC236}">
                <a16:creationId xmlns:a16="http://schemas.microsoft.com/office/drawing/2014/main" id="{C51C4972-4972-E04E-ACF1-C1CCC7E3D54D}"/>
              </a:ext>
            </a:extLst>
          </p:cNvPr>
          <p:cNvGrpSpPr/>
          <p:nvPr userDrawn="1"/>
        </p:nvGrpSpPr>
        <p:grpSpPr>
          <a:xfrm>
            <a:off x="5796289" y="3428156"/>
            <a:ext cx="6422163" cy="659273"/>
            <a:chOff x="6010984" y="1289301"/>
            <a:chExt cx="6422163" cy="659273"/>
          </a:xfrm>
        </p:grpSpPr>
        <p:sp>
          <p:nvSpPr>
            <p:cNvPr id="66" name="Graphic 3">
              <a:extLst>
                <a:ext uri="{FF2B5EF4-FFF2-40B4-BE49-F238E27FC236}">
                  <a16:creationId xmlns:a16="http://schemas.microsoft.com/office/drawing/2014/main" id="{AE4128E7-41BB-3146-8764-CAA9AE2089D4}"/>
                </a:ext>
              </a:extLst>
            </p:cNvPr>
            <p:cNvSpPr/>
            <p:nvPr userDrawn="1"/>
          </p:nvSpPr>
          <p:spPr>
            <a:xfrm>
              <a:off x="6010984"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67" name="Graphic 3">
              <a:extLst>
                <a:ext uri="{FF2B5EF4-FFF2-40B4-BE49-F238E27FC236}">
                  <a16:creationId xmlns:a16="http://schemas.microsoft.com/office/drawing/2014/main" id="{8A396FE8-AE7D-EE49-BBC5-FAD5A3DA58E2}"/>
                </a:ext>
              </a:extLst>
            </p:cNvPr>
            <p:cNvSpPr/>
            <p:nvPr userDrawn="1"/>
          </p:nvSpPr>
          <p:spPr>
            <a:xfrm>
              <a:off x="6936261"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68" name="Graphic 3">
              <a:extLst>
                <a:ext uri="{FF2B5EF4-FFF2-40B4-BE49-F238E27FC236}">
                  <a16:creationId xmlns:a16="http://schemas.microsoft.com/office/drawing/2014/main" id="{1ECA0B09-188E-6D4A-8A62-0909EB71A693}"/>
                </a:ext>
              </a:extLst>
            </p:cNvPr>
            <p:cNvSpPr/>
            <p:nvPr userDrawn="1"/>
          </p:nvSpPr>
          <p:spPr>
            <a:xfrm>
              <a:off x="7861538"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69" name="Graphic 3">
              <a:extLst>
                <a:ext uri="{FF2B5EF4-FFF2-40B4-BE49-F238E27FC236}">
                  <a16:creationId xmlns:a16="http://schemas.microsoft.com/office/drawing/2014/main" id="{7E7B1674-BB80-7C40-8DB1-6DBB080BF2C7}"/>
                </a:ext>
              </a:extLst>
            </p:cNvPr>
            <p:cNvSpPr/>
            <p:nvPr userDrawn="1"/>
          </p:nvSpPr>
          <p:spPr>
            <a:xfrm>
              <a:off x="8786815"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70" name="Graphic 3">
              <a:extLst>
                <a:ext uri="{FF2B5EF4-FFF2-40B4-BE49-F238E27FC236}">
                  <a16:creationId xmlns:a16="http://schemas.microsoft.com/office/drawing/2014/main" id="{164E3DDD-D7BF-FD4D-A6CC-8A37D7C005CD}"/>
                </a:ext>
              </a:extLst>
            </p:cNvPr>
            <p:cNvSpPr/>
            <p:nvPr userDrawn="1"/>
          </p:nvSpPr>
          <p:spPr>
            <a:xfrm>
              <a:off x="971209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71" name="Graphic 3">
              <a:extLst>
                <a:ext uri="{FF2B5EF4-FFF2-40B4-BE49-F238E27FC236}">
                  <a16:creationId xmlns:a16="http://schemas.microsoft.com/office/drawing/2014/main" id="{0385803C-DB42-8D44-BE6F-033A72A242D4}"/>
                </a:ext>
              </a:extLst>
            </p:cNvPr>
            <p:cNvSpPr/>
            <p:nvPr userDrawn="1"/>
          </p:nvSpPr>
          <p:spPr>
            <a:xfrm>
              <a:off x="10637369"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72" name="Graphic 3">
              <a:extLst>
                <a:ext uri="{FF2B5EF4-FFF2-40B4-BE49-F238E27FC236}">
                  <a16:creationId xmlns:a16="http://schemas.microsoft.com/office/drawing/2014/main" id="{58465126-6F2A-634F-80C2-52F52C53D7A0}"/>
                </a:ext>
              </a:extLst>
            </p:cNvPr>
            <p:cNvSpPr/>
            <p:nvPr userDrawn="1"/>
          </p:nvSpPr>
          <p:spPr>
            <a:xfrm>
              <a:off x="1156264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grpSp>
      <p:grpSp>
        <p:nvGrpSpPr>
          <p:cNvPr id="73" name="Group 72">
            <a:extLst>
              <a:ext uri="{FF2B5EF4-FFF2-40B4-BE49-F238E27FC236}">
                <a16:creationId xmlns:a16="http://schemas.microsoft.com/office/drawing/2014/main" id="{593AD42A-806C-D946-888C-9B0FA4E511A1}"/>
              </a:ext>
            </a:extLst>
          </p:cNvPr>
          <p:cNvGrpSpPr/>
          <p:nvPr userDrawn="1"/>
        </p:nvGrpSpPr>
        <p:grpSpPr>
          <a:xfrm>
            <a:off x="5796289" y="2729922"/>
            <a:ext cx="6422163" cy="659273"/>
            <a:chOff x="6010984" y="1289301"/>
            <a:chExt cx="6422163" cy="659273"/>
          </a:xfrm>
        </p:grpSpPr>
        <p:sp>
          <p:nvSpPr>
            <p:cNvPr id="74" name="Graphic 3">
              <a:extLst>
                <a:ext uri="{FF2B5EF4-FFF2-40B4-BE49-F238E27FC236}">
                  <a16:creationId xmlns:a16="http://schemas.microsoft.com/office/drawing/2014/main" id="{C1D8F999-C490-C642-846E-D73A66F943E1}"/>
                </a:ext>
              </a:extLst>
            </p:cNvPr>
            <p:cNvSpPr/>
            <p:nvPr userDrawn="1"/>
          </p:nvSpPr>
          <p:spPr>
            <a:xfrm>
              <a:off x="6010984"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75" name="Graphic 3">
              <a:extLst>
                <a:ext uri="{FF2B5EF4-FFF2-40B4-BE49-F238E27FC236}">
                  <a16:creationId xmlns:a16="http://schemas.microsoft.com/office/drawing/2014/main" id="{9BA4EC8D-5DF5-4545-99AA-85EE0A5F3E12}"/>
                </a:ext>
              </a:extLst>
            </p:cNvPr>
            <p:cNvSpPr/>
            <p:nvPr userDrawn="1"/>
          </p:nvSpPr>
          <p:spPr>
            <a:xfrm>
              <a:off x="6936261"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76" name="Graphic 3">
              <a:extLst>
                <a:ext uri="{FF2B5EF4-FFF2-40B4-BE49-F238E27FC236}">
                  <a16:creationId xmlns:a16="http://schemas.microsoft.com/office/drawing/2014/main" id="{4D915660-1A27-5149-A42E-2A4EB4C53943}"/>
                </a:ext>
              </a:extLst>
            </p:cNvPr>
            <p:cNvSpPr/>
            <p:nvPr userDrawn="1"/>
          </p:nvSpPr>
          <p:spPr>
            <a:xfrm>
              <a:off x="7861538"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77" name="Graphic 3">
              <a:extLst>
                <a:ext uri="{FF2B5EF4-FFF2-40B4-BE49-F238E27FC236}">
                  <a16:creationId xmlns:a16="http://schemas.microsoft.com/office/drawing/2014/main" id="{490D0DD8-8C3C-6C41-9844-DE86C99E9055}"/>
                </a:ext>
              </a:extLst>
            </p:cNvPr>
            <p:cNvSpPr/>
            <p:nvPr userDrawn="1"/>
          </p:nvSpPr>
          <p:spPr>
            <a:xfrm>
              <a:off x="8786815"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78" name="Graphic 3">
              <a:extLst>
                <a:ext uri="{FF2B5EF4-FFF2-40B4-BE49-F238E27FC236}">
                  <a16:creationId xmlns:a16="http://schemas.microsoft.com/office/drawing/2014/main" id="{A527677F-01FC-F443-8A82-F6FE5FA506F0}"/>
                </a:ext>
              </a:extLst>
            </p:cNvPr>
            <p:cNvSpPr/>
            <p:nvPr userDrawn="1"/>
          </p:nvSpPr>
          <p:spPr>
            <a:xfrm>
              <a:off x="971209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79" name="Graphic 3">
              <a:extLst>
                <a:ext uri="{FF2B5EF4-FFF2-40B4-BE49-F238E27FC236}">
                  <a16:creationId xmlns:a16="http://schemas.microsoft.com/office/drawing/2014/main" id="{D8C94AB9-B625-F843-9A59-640916FC7DA9}"/>
                </a:ext>
              </a:extLst>
            </p:cNvPr>
            <p:cNvSpPr/>
            <p:nvPr userDrawn="1"/>
          </p:nvSpPr>
          <p:spPr>
            <a:xfrm>
              <a:off x="10637369"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80" name="Graphic 3">
              <a:extLst>
                <a:ext uri="{FF2B5EF4-FFF2-40B4-BE49-F238E27FC236}">
                  <a16:creationId xmlns:a16="http://schemas.microsoft.com/office/drawing/2014/main" id="{75F6153C-4D10-604A-8CDB-CBEE8BB139ED}"/>
                </a:ext>
              </a:extLst>
            </p:cNvPr>
            <p:cNvSpPr/>
            <p:nvPr userDrawn="1"/>
          </p:nvSpPr>
          <p:spPr>
            <a:xfrm>
              <a:off x="1156264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grpSp>
      <p:grpSp>
        <p:nvGrpSpPr>
          <p:cNvPr id="81" name="Group 80">
            <a:extLst>
              <a:ext uri="{FF2B5EF4-FFF2-40B4-BE49-F238E27FC236}">
                <a16:creationId xmlns:a16="http://schemas.microsoft.com/office/drawing/2014/main" id="{86D24787-6A48-1745-B122-5DB119EFE262}"/>
              </a:ext>
            </a:extLst>
          </p:cNvPr>
          <p:cNvGrpSpPr/>
          <p:nvPr userDrawn="1"/>
        </p:nvGrpSpPr>
        <p:grpSpPr>
          <a:xfrm>
            <a:off x="5796289" y="4824624"/>
            <a:ext cx="6422163" cy="659273"/>
            <a:chOff x="6010984" y="1289301"/>
            <a:chExt cx="6422163" cy="659273"/>
          </a:xfrm>
        </p:grpSpPr>
        <p:sp>
          <p:nvSpPr>
            <p:cNvPr id="82" name="Graphic 3">
              <a:extLst>
                <a:ext uri="{FF2B5EF4-FFF2-40B4-BE49-F238E27FC236}">
                  <a16:creationId xmlns:a16="http://schemas.microsoft.com/office/drawing/2014/main" id="{78302988-D489-7C48-89DC-8575A4098FC1}"/>
                </a:ext>
              </a:extLst>
            </p:cNvPr>
            <p:cNvSpPr/>
            <p:nvPr userDrawn="1"/>
          </p:nvSpPr>
          <p:spPr>
            <a:xfrm>
              <a:off x="6010984"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83" name="Graphic 3">
              <a:extLst>
                <a:ext uri="{FF2B5EF4-FFF2-40B4-BE49-F238E27FC236}">
                  <a16:creationId xmlns:a16="http://schemas.microsoft.com/office/drawing/2014/main" id="{9ED1E0F0-F531-CF4E-AB85-7712B11FDE8F}"/>
                </a:ext>
              </a:extLst>
            </p:cNvPr>
            <p:cNvSpPr/>
            <p:nvPr userDrawn="1"/>
          </p:nvSpPr>
          <p:spPr>
            <a:xfrm>
              <a:off x="6936261"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84" name="Graphic 3">
              <a:extLst>
                <a:ext uri="{FF2B5EF4-FFF2-40B4-BE49-F238E27FC236}">
                  <a16:creationId xmlns:a16="http://schemas.microsoft.com/office/drawing/2014/main" id="{7B4A422C-6BC0-F942-BE97-B811335A6F32}"/>
                </a:ext>
              </a:extLst>
            </p:cNvPr>
            <p:cNvSpPr/>
            <p:nvPr userDrawn="1"/>
          </p:nvSpPr>
          <p:spPr>
            <a:xfrm>
              <a:off x="7861538"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85" name="Graphic 3">
              <a:extLst>
                <a:ext uri="{FF2B5EF4-FFF2-40B4-BE49-F238E27FC236}">
                  <a16:creationId xmlns:a16="http://schemas.microsoft.com/office/drawing/2014/main" id="{275380BD-F387-DC40-A176-2319F43EA3BC}"/>
                </a:ext>
              </a:extLst>
            </p:cNvPr>
            <p:cNvSpPr/>
            <p:nvPr userDrawn="1"/>
          </p:nvSpPr>
          <p:spPr>
            <a:xfrm>
              <a:off x="8786815"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86" name="Graphic 3">
              <a:extLst>
                <a:ext uri="{FF2B5EF4-FFF2-40B4-BE49-F238E27FC236}">
                  <a16:creationId xmlns:a16="http://schemas.microsoft.com/office/drawing/2014/main" id="{5B1C3480-0BCF-A142-B8BE-E680A26C518B}"/>
                </a:ext>
              </a:extLst>
            </p:cNvPr>
            <p:cNvSpPr/>
            <p:nvPr userDrawn="1"/>
          </p:nvSpPr>
          <p:spPr>
            <a:xfrm>
              <a:off x="971209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87" name="Graphic 3">
              <a:extLst>
                <a:ext uri="{FF2B5EF4-FFF2-40B4-BE49-F238E27FC236}">
                  <a16:creationId xmlns:a16="http://schemas.microsoft.com/office/drawing/2014/main" id="{FA40DB19-0D91-5A43-8A19-058B641B66F8}"/>
                </a:ext>
              </a:extLst>
            </p:cNvPr>
            <p:cNvSpPr/>
            <p:nvPr userDrawn="1"/>
          </p:nvSpPr>
          <p:spPr>
            <a:xfrm>
              <a:off x="10637369"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88" name="Graphic 3">
              <a:extLst>
                <a:ext uri="{FF2B5EF4-FFF2-40B4-BE49-F238E27FC236}">
                  <a16:creationId xmlns:a16="http://schemas.microsoft.com/office/drawing/2014/main" id="{8CB87AE2-8A31-1347-90B1-B12D02538EBD}"/>
                </a:ext>
              </a:extLst>
            </p:cNvPr>
            <p:cNvSpPr/>
            <p:nvPr userDrawn="1"/>
          </p:nvSpPr>
          <p:spPr>
            <a:xfrm>
              <a:off x="1156264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grpSp>
      <p:grpSp>
        <p:nvGrpSpPr>
          <p:cNvPr id="89" name="Group 88">
            <a:extLst>
              <a:ext uri="{FF2B5EF4-FFF2-40B4-BE49-F238E27FC236}">
                <a16:creationId xmlns:a16="http://schemas.microsoft.com/office/drawing/2014/main" id="{B06E1B4D-42E1-D949-AFBE-6B7B4C0ADF33}"/>
              </a:ext>
            </a:extLst>
          </p:cNvPr>
          <p:cNvGrpSpPr/>
          <p:nvPr userDrawn="1"/>
        </p:nvGrpSpPr>
        <p:grpSpPr>
          <a:xfrm>
            <a:off x="5796289" y="4126390"/>
            <a:ext cx="6422163" cy="659273"/>
            <a:chOff x="6010984" y="1289301"/>
            <a:chExt cx="6422163" cy="659273"/>
          </a:xfrm>
        </p:grpSpPr>
        <p:sp>
          <p:nvSpPr>
            <p:cNvPr id="90" name="Graphic 3">
              <a:extLst>
                <a:ext uri="{FF2B5EF4-FFF2-40B4-BE49-F238E27FC236}">
                  <a16:creationId xmlns:a16="http://schemas.microsoft.com/office/drawing/2014/main" id="{0FB54500-8E25-A44F-890C-2495F30EAD22}"/>
                </a:ext>
              </a:extLst>
            </p:cNvPr>
            <p:cNvSpPr/>
            <p:nvPr userDrawn="1"/>
          </p:nvSpPr>
          <p:spPr>
            <a:xfrm>
              <a:off x="6010984"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91" name="Graphic 3">
              <a:extLst>
                <a:ext uri="{FF2B5EF4-FFF2-40B4-BE49-F238E27FC236}">
                  <a16:creationId xmlns:a16="http://schemas.microsoft.com/office/drawing/2014/main" id="{CE6A6B29-95A3-1F49-8F0F-9D0872ED6BB0}"/>
                </a:ext>
              </a:extLst>
            </p:cNvPr>
            <p:cNvSpPr/>
            <p:nvPr userDrawn="1"/>
          </p:nvSpPr>
          <p:spPr>
            <a:xfrm>
              <a:off x="6936261"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92" name="Graphic 3">
              <a:extLst>
                <a:ext uri="{FF2B5EF4-FFF2-40B4-BE49-F238E27FC236}">
                  <a16:creationId xmlns:a16="http://schemas.microsoft.com/office/drawing/2014/main" id="{F8499CB9-A451-274F-A0A4-D17B249FFF06}"/>
                </a:ext>
              </a:extLst>
            </p:cNvPr>
            <p:cNvSpPr/>
            <p:nvPr userDrawn="1"/>
          </p:nvSpPr>
          <p:spPr>
            <a:xfrm>
              <a:off x="7861538"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93" name="Graphic 3">
              <a:extLst>
                <a:ext uri="{FF2B5EF4-FFF2-40B4-BE49-F238E27FC236}">
                  <a16:creationId xmlns:a16="http://schemas.microsoft.com/office/drawing/2014/main" id="{516C638C-CDA0-DC4F-B64F-725CBBE8FA79}"/>
                </a:ext>
              </a:extLst>
            </p:cNvPr>
            <p:cNvSpPr/>
            <p:nvPr userDrawn="1"/>
          </p:nvSpPr>
          <p:spPr>
            <a:xfrm>
              <a:off x="8786815"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94" name="Graphic 3">
              <a:extLst>
                <a:ext uri="{FF2B5EF4-FFF2-40B4-BE49-F238E27FC236}">
                  <a16:creationId xmlns:a16="http://schemas.microsoft.com/office/drawing/2014/main" id="{0E817A6C-651C-0C4D-8D52-56BD29E3991A}"/>
                </a:ext>
              </a:extLst>
            </p:cNvPr>
            <p:cNvSpPr/>
            <p:nvPr userDrawn="1"/>
          </p:nvSpPr>
          <p:spPr>
            <a:xfrm>
              <a:off x="971209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95" name="Graphic 3">
              <a:extLst>
                <a:ext uri="{FF2B5EF4-FFF2-40B4-BE49-F238E27FC236}">
                  <a16:creationId xmlns:a16="http://schemas.microsoft.com/office/drawing/2014/main" id="{6DB9CA65-EAD6-574F-B382-AAA4EF65C086}"/>
                </a:ext>
              </a:extLst>
            </p:cNvPr>
            <p:cNvSpPr/>
            <p:nvPr userDrawn="1"/>
          </p:nvSpPr>
          <p:spPr>
            <a:xfrm>
              <a:off x="10637369"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96" name="Graphic 3">
              <a:extLst>
                <a:ext uri="{FF2B5EF4-FFF2-40B4-BE49-F238E27FC236}">
                  <a16:creationId xmlns:a16="http://schemas.microsoft.com/office/drawing/2014/main" id="{02AE0B4F-24D0-8E4C-8A07-B7E51DF58AE7}"/>
                </a:ext>
              </a:extLst>
            </p:cNvPr>
            <p:cNvSpPr/>
            <p:nvPr userDrawn="1"/>
          </p:nvSpPr>
          <p:spPr>
            <a:xfrm>
              <a:off x="1156264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grpSp>
      <p:grpSp>
        <p:nvGrpSpPr>
          <p:cNvPr id="97" name="Group 96">
            <a:extLst>
              <a:ext uri="{FF2B5EF4-FFF2-40B4-BE49-F238E27FC236}">
                <a16:creationId xmlns:a16="http://schemas.microsoft.com/office/drawing/2014/main" id="{84C81E97-450D-C84A-8DF6-AA362F373764}"/>
              </a:ext>
            </a:extLst>
          </p:cNvPr>
          <p:cNvGrpSpPr/>
          <p:nvPr userDrawn="1"/>
        </p:nvGrpSpPr>
        <p:grpSpPr>
          <a:xfrm>
            <a:off x="5796289" y="6221095"/>
            <a:ext cx="6422163" cy="659273"/>
            <a:chOff x="6010984" y="1289301"/>
            <a:chExt cx="6422163" cy="659273"/>
          </a:xfrm>
        </p:grpSpPr>
        <p:sp>
          <p:nvSpPr>
            <p:cNvPr id="98" name="Graphic 3">
              <a:extLst>
                <a:ext uri="{FF2B5EF4-FFF2-40B4-BE49-F238E27FC236}">
                  <a16:creationId xmlns:a16="http://schemas.microsoft.com/office/drawing/2014/main" id="{D417C70E-4115-3A4E-AAFE-7D980F0DEB0A}"/>
                </a:ext>
              </a:extLst>
            </p:cNvPr>
            <p:cNvSpPr/>
            <p:nvPr userDrawn="1"/>
          </p:nvSpPr>
          <p:spPr>
            <a:xfrm>
              <a:off x="6010984"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99" name="Graphic 3">
              <a:extLst>
                <a:ext uri="{FF2B5EF4-FFF2-40B4-BE49-F238E27FC236}">
                  <a16:creationId xmlns:a16="http://schemas.microsoft.com/office/drawing/2014/main" id="{1D504FC4-0947-0B40-B6D2-21BAEA52E124}"/>
                </a:ext>
              </a:extLst>
            </p:cNvPr>
            <p:cNvSpPr/>
            <p:nvPr userDrawn="1"/>
          </p:nvSpPr>
          <p:spPr>
            <a:xfrm>
              <a:off x="6936261"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00" name="Graphic 3">
              <a:extLst>
                <a:ext uri="{FF2B5EF4-FFF2-40B4-BE49-F238E27FC236}">
                  <a16:creationId xmlns:a16="http://schemas.microsoft.com/office/drawing/2014/main" id="{B68DA96F-B718-624A-A742-559EEDBC5F15}"/>
                </a:ext>
              </a:extLst>
            </p:cNvPr>
            <p:cNvSpPr/>
            <p:nvPr userDrawn="1"/>
          </p:nvSpPr>
          <p:spPr>
            <a:xfrm>
              <a:off x="7861538"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01" name="Graphic 3">
              <a:extLst>
                <a:ext uri="{FF2B5EF4-FFF2-40B4-BE49-F238E27FC236}">
                  <a16:creationId xmlns:a16="http://schemas.microsoft.com/office/drawing/2014/main" id="{9F70FE95-4571-E442-B3B0-0F42FB88C0F2}"/>
                </a:ext>
              </a:extLst>
            </p:cNvPr>
            <p:cNvSpPr/>
            <p:nvPr userDrawn="1"/>
          </p:nvSpPr>
          <p:spPr>
            <a:xfrm>
              <a:off x="8786815"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02" name="Graphic 3">
              <a:extLst>
                <a:ext uri="{FF2B5EF4-FFF2-40B4-BE49-F238E27FC236}">
                  <a16:creationId xmlns:a16="http://schemas.microsoft.com/office/drawing/2014/main" id="{BC0CB2E4-A78B-F341-BF37-A28756828A2F}"/>
                </a:ext>
              </a:extLst>
            </p:cNvPr>
            <p:cNvSpPr/>
            <p:nvPr userDrawn="1"/>
          </p:nvSpPr>
          <p:spPr>
            <a:xfrm>
              <a:off x="971209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03" name="Graphic 3">
              <a:extLst>
                <a:ext uri="{FF2B5EF4-FFF2-40B4-BE49-F238E27FC236}">
                  <a16:creationId xmlns:a16="http://schemas.microsoft.com/office/drawing/2014/main" id="{EABA7EB2-D151-7645-9EAD-8E1CB9B05A3A}"/>
                </a:ext>
              </a:extLst>
            </p:cNvPr>
            <p:cNvSpPr/>
            <p:nvPr userDrawn="1"/>
          </p:nvSpPr>
          <p:spPr>
            <a:xfrm>
              <a:off x="10637369"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04" name="Graphic 3">
              <a:extLst>
                <a:ext uri="{FF2B5EF4-FFF2-40B4-BE49-F238E27FC236}">
                  <a16:creationId xmlns:a16="http://schemas.microsoft.com/office/drawing/2014/main" id="{A2E456B5-7946-494C-8DD3-E9132202A9FD}"/>
                </a:ext>
              </a:extLst>
            </p:cNvPr>
            <p:cNvSpPr/>
            <p:nvPr userDrawn="1"/>
          </p:nvSpPr>
          <p:spPr>
            <a:xfrm>
              <a:off x="1156264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grpSp>
      <p:grpSp>
        <p:nvGrpSpPr>
          <p:cNvPr id="105" name="Group 104">
            <a:extLst>
              <a:ext uri="{FF2B5EF4-FFF2-40B4-BE49-F238E27FC236}">
                <a16:creationId xmlns:a16="http://schemas.microsoft.com/office/drawing/2014/main" id="{9DBF2D30-517C-1942-8A06-3F7D1C7343F3}"/>
              </a:ext>
            </a:extLst>
          </p:cNvPr>
          <p:cNvGrpSpPr/>
          <p:nvPr userDrawn="1"/>
        </p:nvGrpSpPr>
        <p:grpSpPr>
          <a:xfrm>
            <a:off x="5796289" y="5522858"/>
            <a:ext cx="6422163" cy="659273"/>
            <a:chOff x="6010984" y="1289301"/>
            <a:chExt cx="6422163" cy="659273"/>
          </a:xfrm>
        </p:grpSpPr>
        <p:sp>
          <p:nvSpPr>
            <p:cNvPr id="106" name="Graphic 3">
              <a:extLst>
                <a:ext uri="{FF2B5EF4-FFF2-40B4-BE49-F238E27FC236}">
                  <a16:creationId xmlns:a16="http://schemas.microsoft.com/office/drawing/2014/main" id="{955A41FE-0921-6C40-A26A-125FB0497E1E}"/>
                </a:ext>
              </a:extLst>
            </p:cNvPr>
            <p:cNvSpPr/>
            <p:nvPr userDrawn="1"/>
          </p:nvSpPr>
          <p:spPr>
            <a:xfrm>
              <a:off x="6010984"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07" name="Graphic 3">
              <a:extLst>
                <a:ext uri="{FF2B5EF4-FFF2-40B4-BE49-F238E27FC236}">
                  <a16:creationId xmlns:a16="http://schemas.microsoft.com/office/drawing/2014/main" id="{91F575CA-9344-4D4F-9D71-87A7D8D70D18}"/>
                </a:ext>
              </a:extLst>
            </p:cNvPr>
            <p:cNvSpPr/>
            <p:nvPr userDrawn="1"/>
          </p:nvSpPr>
          <p:spPr>
            <a:xfrm>
              <a:off x="6936261"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08" name="Graphic 3">
              <a:extLst>
                <a:ext uri="{FF2B5EF4-FFF2-40B4-BE49-F238E27FC236}">
                  <a16:creationId xmlns:a16="http://schemas.microsoft.com/office/drawing/2014/main" id="{82AE0D1C-3E04-3949-8045-A808ABC9E1D9}"/>
                </a:ext>
              </a:extLst>
            </p:cNvPr>
            <p:cNvSpPr/>
            <p:nvPr userDrawn="1"/>
          </p:nvSpPr>
          <p:spPr>
            <a:xfrm>
              <a:off x="7861538"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09" name="Graphic 3">
              <a:extLst>
                <a:ext uri="{FF2B5EF4-FFF2-40B4-BE49-F238E27FC236}">
                  <a16:creationId xmlns:a16="http://schemas.microsoft.com/office/drawing/2014/main" id="{192C1AE1-1332-6B40-82BA-BB98E68B2171}"/>
                </a:ext>
              </a:extLst>
            </p:cNvPr>
            <p:cNvSpPr/>
            <p:nvPr userDrawn="1"/>
          </p:nvSpPr>
          <p:spPr>
            <a:xfrm>
              <a:off x="8786815"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10" name="Graphic 3">
              <a:extLst>
                <a:ext uri="{FF2B5EF4-FFF2-40B4-BE49-F238E27FC236}">
                  <a16:creationId xmlns:a16="http://schemas.microsoft.com/office/drawing/2014/main" id="{2F6986E5-31CA-D644-8288-260069D241BD}"/>
                </a:ext>
              </a:extLst>
            </p:cNvPr>
            <p:cNvSpPr/>
            <p:nvPr userDrawn="1"/>
          </p:nvSpPr>
          <p:spPr>
            <a:xfrm>
              <a:off x="971209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11" name="Graphic 3">
              <a:extLst>
                <a:ext uri="{FF2B5EF4-FFF2-40B4-BE49-F238E27FC236}">
                  <a16:creationId xmlns:a16="http://schemas.microsoft.com/office/drawing/2014/main" id="{A210F85A-F385-D848-ACF2-8901BA443CCE}"/>
                </a:ext>
              </a:extLst>
            </p:cNvPr>
            <p:cNvSpPr/>
            <p:nvPr userDrawn="1"/>
          </p:nvSpPr>
          <p:spPr>
            <a:xfrm>
              <a:off x="10637369"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12" name="Graphic 3">
              <a:extLst>
                <a:ext uri="{FF2B5EF4-FFF2-40B4-BE49-F238E27FC236}">
                  <a16:creationId xmlns:a16="http://schemas.microsoft.com/office/drawing/2014/main" id="{08518BE5-0C1B-684E-8A97-934156062C2A}"/>
                </a:ext>
              </a:extLst>
            </p:cNvPr>
            <p:cNvSpPr/>
            <p:nvPr userDrawn="1"/>
          </p:nvSpPr>
          <p:spPr>
            <a:xfrm>
              <a:off x="1156264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grpSp>
      <p:sp>
        <p:nvSpPr>
          <p:cNvPr id="114" name="Graphic 3">
            <a:extLst>
              <a:ext uri="{FF2B5EF4-FFF2-40B4-BE49-F238E27FC236}">
                <a16:creationId xmlns:a16="http://schemas.microsoft.com/office/drawing/2014/main" id="{3A48DEAE-3827-7846-86A3-6388257961BA}"/>
              </a:ext>
            </a:extLst>
          </p:cNvPr>
          <p:cNvSpPr/>
          <p:nvPr userDrawn="1"/>
        </p:nvSpPr>
        <p:spPr>
          <a:xfrm>
            <a:off x="9827924" y="5569180"/>
            <a:ext cx="2418136" cy="1831364"/>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2"/>
          </a:solidFill>
          <a:ln w="9525" cap="flat">
            <a:noFill/>
            <a:prstDash val="solid"/>
            <a:miter/>
          </a:ln>
        </p:spPr>
        <p:txBody>
          <a:bodyPr rtlCol="0" anchor="ctr"/>
          <a:lstStyle/>
          <a:p>
            <a:endParaRPr lang="en-US" dirty="0"/>
          </a:p>
        </p:txBody>
      </p:sp>
      <p:sp>
        <p:nvSpPr>
          <p:cNvPr id="115" name="Graphic 3">
            <a:extLst>
              <a:ext uri="{FF2B5EF4-FFF2-40B4-BE49-F238E27FC236}">
                <a16:creationId xmlns:a16="http://schemas.microsoft.com/office/drawing/2014/main" id="{3033A10B-E394-4A41-AAA9-56ED3D3F1C37}"/>
              </a:ext>
            </a:extLst>
          </p:cNvPr>
          <p:cNvSpPr/>
          <p:nvPr userDrawn="1"/>
        </p:nvSpPr>
        <p:spPr>
          <a:xfrm>
            <a:off x="9827924" y="3579915"/>
            <a:ext cx="2418136" cy="1831364"/>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2"/>
          </a:solidFill>
          <a:ln w="9525" cap="flat">
            <a:noFill/>
            <a:prstDash val="solid"/>
            <a:miter/>
          </a:ln>
        </p:spPr>
        <p:txBody>
          <a:bodyPr rtlCol="0" anchor="ctr"/>
          <a:lstStyle/>
          <a:p>
            <a:endParaRPr lang="en-US" dirty="0"/>
          </a:p>
        </p:txBody>
      </p:sp>
      <p:sp>
        <p:nvSpPr>
          <p:cNvPr id="116" name="Graphic 3">
            <a:extLst>
              <a:ext uri="{FF2B5EF4-FFF2-40B4-BE49-F238E27FC236}">
                <a16:creationId xmlns:a16="http://schemas.microsoft.com/office/drawing/2014/main" id="{91FA2EDD-6B0E-2F4E-9C45-0838A204442F}"/>
              </a:ext>
            </a:extLst>
          </p:cNvPr>
          <p:cNvSpPr/>
          <p:nvPr userDrawn="1"/>
        </p:nvSpPr>
        <p:spPr>
          <a:xfrm>
            <a:off x="7248116" y="5569180"/>
            <a:ext cx="2418136" cy="1831364"/>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2"/>
          </a:solidFill>
          <a:ln w="9525" cap="flat">
            <a:noFill/>
            <a:prstDash val="solid"/>
            <a:miter/>
          </a:ln>
        </p:spPr>
        <p:txBody>
          <a:bodyPr rtlCol="0" anchor="ctr"/>
          <a:lstStyle/>
          <a:p>
            <a:endParaRPr lang="en-US" dirty="0"/>
          </a:p>
        </p:txBody>
      </p:sp>
      <p:sp>
        <p:nvSpPr>
          <p:cNvPr id="117" name="Graphic 3">
            <a:extLst>
              <a:ext uri="{FF2B5EF4-FFF2-40B4-BE49-F238E27FC236}">
                <a16:creationId xmlns:a16="http://schemas.microsoft.com/office/drawing/2014/main" id="{D4F21D92-0F6A-3043-942C-8A0E9F75DEAE}"/>
              </a:ext>
            </a:extLst>
          </p:cNvPr>
          <p:cNvSpPr/>
          <p:nvPr userDrawn="1"/>
        </p:nvSpPr>
        <p:spPr>
          <a:xfrm>
            <a:off x="7248116" y="3579915"/>
            <a:ext cx="2418136" cy="1831364"/>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2"/>
          </a:solidFill>
          <a:ln w="9525" cap="flat">
            <a:noFill/>
            <a:prstDash val="solid"/>
            <a:miter/>
          </a:ln>
        </p:spPr>
        <p:txBody>
          <a:bodyPr rtlCol="0" anchor="ctr"/>
          <a:lstStyle/>
          <a:p>
            <a:endParaRPr lang="en-US" dirty="0"/>
          </a:p>
        </p:txBody>
      </p:sp>
      <p:sp>
        <p:nvSpPr>
          <p:cNvPr id="19" name="Footer Placeholder 1">
            <a:extLst>
              <a:ext uri="{FF2B5EF4-FFF2-40B4-BE49-F238E27FC236}">
                <a16:creationId xmlns:a16="http://schemas.microsoft.com/office/drawing/2014/main" id="{90B06543-8E2E-704C-AAD8-F61C5C0C5857}"/>
              </a:ext>
            </a:extLst>
          </p:cNvPr>
          <p:cNvSpPr>
            <a:spLocks noGrp="1"/>
          </p:cNvSpPr>
          <p:nvPr>
            <p:ph type="ftr" sz="quarter" idx="11"/>
          </p:nvPr>
        </p:nvSpPr>
        <p:spPr>
          <a:xfrm>
            <a:off x="339437" y="6477000"/>
            <a:ext cx="3740727" cy="365125"/>
          </a:xfrm>
        </p:spPr>
        <p:txBody>
          <a:bodyPr/>
          <a:lstStyle/>
          <a:p>
            <a:r>
              <a:rPr lang="en-US"/>
              <a:t>© Veracode, Inc. 2021 Confidential</a:t>
            </a:r>
            <a:endParaRPr lang="en-US" dirty="0"/>
          </a:p>
        </p:txBody>
      </p:sp>
      <p:sp>
        <p:nvSpPr>
          <p:cNvPr id="20" name="Slide Number Placeholder 2">
            <a:extLst>
              <a:ext uri="{FF2B5EF4-FFF2-40B4-BE49-F238E27FC236}">
                <a16:creationId xmlns:a16="http://schemas.microsoft.com/office/drawing/2014/main" id="{31339E37-2EB5-7142-9750-7489469F24BE}"/>
              </a:ext>
            </a:extLst>
          </p:cNvPr>
          <p:cNvSpPr>
            <a:spLocks noGrp="1"/>
          </p:cNvSpPr>
          <p:nvPr>
            <p:ph type="sldNum" sz="quarter" idx="12"/>
          </p:nvPr>
        </p:nvSpPr>
        <p:spPr>
          <a:xfrm>
            <a:off x="-252150" y="6477000"/>
            <a:ext cx="656700" cy="365125"/>
          </a:xfrm>
        </p:spPr>
        <p:txBody>
          <a:bodyPr/>
          <a:lstStyle/>
          <a:p>
            <a:fld id="{1B0079F3-B43C-DF46-A9D2-56A8C5414A96}" type="slidenum">
              <a:rPr lang="en-US" smtClean="0"/>
              <a:pPr/>
              <a:t>‹#›</a:t>
            </a:fld>
            <a:endParaRPr lang="en-US" dirty="0"/>
          </a:p>
        </p:txBody>
      </p:sp>
      <p:sp>
        <p:nvSpPr>
          <p:cNvPr id="21" name="Text Placeholder 4">
            <a:extLst>
              <a:ext uri="{FF2B5EF4-FFF2-40B4-BE49-F238E27FC236}">
                <a16:creationId xmlns:a16="http://schemas.microsoft.com/office/drawing/2014/main" id="{85EC4F40-79BD-3E4D-BFA9-F05A2A563298}"/>
              </a:ext>
            </a:extLst>
          </p:cNvPr>
          <p:cNvSpPr>
            <a:spLocks noGrp="1"/>
          </p:cNvSpPr>
          <p:nvPr>
            <p:ph type="body" sz="quarter" idx="13" hasCustomPrompt="1"/>
          </p:nvPr>
        </p:nvSpPr>
        <p:spPr>
          <a:xfrm>
            <a:off x="413946" y="5269888"/>
            <a:ext cx="4546130" cy="519907"/>
          </a:xfrm>
          <a:prstGeom prst="rect">
            <a:avLst/>
          </a:prstGeom>
          <a:noFill/>
        </p:spPr>
        <p:txBody>
          <a:bodyPr lIns="0" tIns="0" rIns="0" bIns="91440" anchor="ctr"/>
          <a:lstStyle>
            <a:lvl1pPr marL="0" indent="0" algn="l">
              <a:lnSpc>
                <a:spcPct val="95000"/>
              </a:lnSpc>
              <a:spcBef>
                <a:spcPts val="800"/>
              </a:spcBef>
              <a:buFontTx/>
              <a:buNone/>
              <a:defRPr sz="2000" b="0" spc="0">
                <a:solidFill>
                  <a:srgbClr val="05B3E6"/>
                </a:solidFill>
                <a:latin typeface="Courier" pitchFamily="2"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err="1"/>
              <a:t>xx.xx.xx</a:t>
            </a:r>
            <a:endParaRPr lang="en-US" dirty="0"/>
          </a:p>
        </p:txBody>
      </p:sp>
      <p:sp>
        <p:nvSpPr>
          <p:cNvPr id="22" name="TextBox 21">
            <a:extLst>
              <a:ext uri="{FF2B5EF4-FFF2-40B4-BE49-F238E27FC236}">
                <a16:creationId xmlns:a16="http://schemas.microsoft.com/office/drawing/2014/main" id="{D7E61EB1-2797-774D-9FE2-82E5CAB5F951}"/>
              </a:ext>
            </a:extLst>
          </p:cNvPr>
          <p:cNvSpPr txBox="1"/>
          <p:nvPr userDrawn="1"/>
        </p:nvSpPr>
        <p:spPr bwMode="auto">
          <a:xfrm>
            <a:off x="2937164" y="7897091"/>
            <a:ext cx="0" cy="0"/>
          </a:xfrm>
          <a:prstGeom prst="rect">
            <a:avLst/>
          </a:prstGeom>
          <a:noFill/>
          <a:ln w="12700" cap="sq" algn="ctr">
            <a:noFill/>
            <a:miter lim="800000"/>
            <a:headEnd/>
            <a:tailEnd/>
          </a:ln>
          <a:effectLst/>
        </p:spPr>
        <p:txBody>
          <a:bodyPr wrap="none" rtlCol="0" anchor="ctr" anchorCtr="0">
            <a:noAutofit/>
          </a:bodyPr>
          <a:lstStyle/>
          <a:p>
            <a:pPr>
              <a:lnSpc>
                <a:spcPct val="95000"/>
              </a:lnSpc>
              <a:spcBef>
                <a:spcPts val="600"/>
              </a:spcBef>
            </a:pPr>
            <a:endParaRPr lang="en-US" sz="2000" dirty="0" err="1">
              <a:solidFill>
                <a:schemeClr val="accent1"/>
              </a:solidFill>
              <a:latin typeface="+mn-lt"/>
            </a:endParaRPr>
          </a:p>
        </p:txBody>
      </p:sp>
      <p:sp>
        <p:nvSpPr>
          <p:cNvPr id="12" name="Title 1">
            <a:extLst>
              <a:ext uri="{FF2B5EF4-FFF2-40B4-BE49-F238E27FC236}">
                <a16:creationId xmlns:a16="http://schemas.microsoft.com/office/drawing/2014/main" id="{3A5C4AF9-BBD3-8043-B320-3481A90ADDC6}"/>
              </a:ext>
            </a:extLst>
          </p:cNvPr>
          <p:cNvSpPr>
            <a:spLocks noGrp="1"/>
          </p:cNvSpPr>
          <p:nvPr>
            <p:ph type="title" hasCustomPrompt="1"/>
          </p:nvPr>
        </p:nvSpPr>
        <p:spPr>
          <a:xfrm>
            <a:off x="418121" y="2734552"/>
            <a:ext cx="6692708" cy="1482989"/>
          </a:xfrm>
          <a:prstGeom prst="rect">
            <a:avLst/>
          </a:prstGeom>
          <a:effectLst/>
        </p:spPr>
        <p:txBody>
          <a:bodyPr lIns="0" tIns="0" rIns="0" anchor="t" anchorCtr="0"/>
          <a:lstStyle>
            <a:lvl1pPr algn="l">
              <a:lnSpc>
                <a:spcPct val="95000"/>
              </a:lnSpc>
              <a:defRPr sz="5400" b="0">
                <a:solidFill>
                  <a:schemeClr val="bg1"/>
                </a:solidFill>
                <a:latin typeface="Trebuchet MS" panose="020B0703020202090204" pitchFamily="34" charset="0"/>
              </a:defRPr>
            </a:lvl1pPr>
          </a:lstStyle>
          <a:p>
            <a:r>
              <a:rPr lang="en-US" dirty="0"/>
              <a:t>Click to edit </a:t>
            </a:r>
            <a:br>
              <a:rPr lang="en-US" dirty="0"/>
            </a:br>
            <a:r>
              <a:rPr lang="en-US" dirty="0"/>
              <a:t>master</a:t>
            </a:r>
          </a:p>
        </p:txBody>
      </p:sp>
      <p:sp>
        <p:nvSpPr>
          <p:cNvPr id="11" name="Text Placeholder 6">
            <a:extLst>
              <a:ext uri="{FF2B5EF4-FFF2-40B4-BE49-F238E27FC236}">
                <a16:creationId xmlns:a16="http://schemas.microsoft.com/office/drawing/2014/main" id="{CAF487E2-6250-314F-88E3-CBA76B42C8C3}"/>
              </a:ext>
            </a:extLst>
          </p:cNvPr>
          <p:cNvSpPr>
            <a:spLocks noGrp="1"/>
          </p:cNvSpPr>
          <p:nvPr>
            <p:ph type="body" sz="quarter" idx="14" hasCustomPrompt="1"/>
          </p:nvPr>
        </p:nvSpPr>
        <p:spPr>
          <a:xfrm>
            <a:off x="413946" y="4378305"/>
            <a:ext cx="3236874" cy="730819"/>
          </a:xfrm>
          <a:prstGeom prst="rect">
            <a:avLst/>
          </a:prstGeom>
        </p:spPr>
        <p:txBody>
          <a:bodyPr lIns="0">
            <a:spAutoFit/>
          </a:bodyPr>
          <a:lstStyle>
            <a:lvl1pPr marL="0" indent="0">
              <a:buNone/>
              <a:defRPr sz="3000">
                <a:solidFill>
                  <a:schemeClr val="bg2"/>
                </a:solidFill>
                <a:latin typeface="+mj-lt"/>
              </a:defRPr>
            </a:lvl1pPr>
            <a:lvl2pPr marL="533280" indent="0">
              <a:buNone/>
              <a:defRPr sz="3000">
                <a:solidFill>
                  <a:schemeClr val="bg1"/>
                </a:solidFill>
                <a:latin typeface="+mj-lt"/>
              </a:defRPr>
            </a:lvl2pPr>
            <a:lvl3pPr marL="1066561" indent="0">
              <a:buNone/>
              <a:defRPr sz="3000">
                <a:solidFill>
                  <a:schemeClr val="bg1"/>
                </a:solidFill>
                <a:latin typeface="+mj-lt"/>
              </a:defRPr>
            </a:lvl3pPr>
            <a:lvl4pPr marL="1523657" indent="0">
              <a:buNone/>
              <a:defRPr sz="3000">
                <a:solidFill>
                  <a:schemeClr val="bg1"/>
                </a:solidFill>
                <a:latin typeface="+mj-lt"/>
              </a:defRPr>
            </a:lvl4pPr>
            <a:lvl5pPr marL="0" indent="0">
              <a:buFont typeface="Arial" panose="020B0604020202020204" pitchFamily="34" charset="0"/>
              <a:buNone/>
              <a:defRPr sz="3000">
                <a:solidFill>
                  <a:schemeClr val="bg1"/>
                </a:solidFill>
                <a:latin typeface="+mj-lt"/>
              </a:defRPr>
            </a:lvl5pPr>
          </a:lstStyle>
          <a:p>
            <a:pPr lvl="0"/>
            <a:r>
              <a:rPr lang="en-US" dirty="0"/>
              <a:t>Click to edit text</a:t>
            </a:r>
          </a:p>
        </p:txBody>
      </p:sp>
      <p:sp>
        <p:nvSpPr>
          <p:cNvPr id="13" name="Text Placeholder 4">
            <a:extLst>
              <a:ext uri="{FF2B5EF4-FFF2-40B4-BE49-F238E27FC236}">
                <a16:creationId xmlns:a16="http://schemas.microsoft.com/office/drawing/2014/main" id="{8DDAE58E-6ED2-2F44-B81C-135F97C62A07}"/>
              </a:ext>
            </a:extLst>
          </p:cNvPr>
          <p:cNvSpPr>
            <a:spLocks noGrp="1"/>
          </p:cNvSpPr>
          <p:nvPr>
            <p:ph type="body" sz="quarter" idx="15" hasCustomPrompt="1"/>
          </p:nvPr>
        </p:nvSpPr>
        <p:spPr>
          <a:xfrm>
            <a:off x="413946" y="2057400"/>
            <a:ext cx="5495795" cy="689997"/>
          </a:xfrm>
          <a:prstGeom prst="rect">
            <a:avLst/>
          </a:prstGeom>
          <a:noFill/>
        </p:spPr>
        <p:txBody>
          <a:bodyPr lIns="0" tIns="0" rIns="0" bIns="0" anchor="ctr">
            <a:spAutoFit/>
          </a:bodyPr>
          <a:lstStyle>
            <a:lvl1pPr marL="0" indent="0" algn="l">
              <a:lnSpc>
                <a:spcPct val="95000"/>
              </a:lnSpc>
              <a:spcBef>
                <a:spcPts val="800"/>
              </a:spcBef>
              <a:buFontTx/>
              <a:buNone/>
              <a:defRPr sz="2000" b="0" spc="0">
                <a:solidFill>
                  <a:srgbClr val="05B3E6"/>
                </a:solidFill>
                <a:latin typeface="Courier" pitchFamily="2"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Intro headline/title here</a:t>
            </a:r>
          </a:p>
          <a:p>
            <a:pPr lvl="0"/>
            <a:endParaRPr lang="en-US" dirty="0"/>
          </a:p>
        </p:txBody>
      </p:sp>
      <p:grpSp>
        <p:nvGrpSpPr>
          <p:cNvPr id="131" name="Group 130">
            <a:extLst>
              <a:ext uri="{FF2B5EF4-FFF2-40B4-BE49-F238E27FC236}">
                <a16:creationId xmlns:a16="http://schemas.microsoft.com/office/drawing/2014/main" id="{40A3C503-EAC9-3049-971A-996C7FFA1C82}"/>
              </a:ext>
            </a:extLst>
          </p:cNvPr>
          <p:cNvGrpSpPr/>
          <p:nvPr userDrawn="1"/>
        </p:nvGrpSpPr>
        <p:grpSpPr>
          <a:xfrm>
            <a:off x="-53976" y="-632059"/>
            <a:ext cx="12573002" cy="8363770"/>
            <a:chOff x="-53976" y="-632059"/>
            <a:chExt cx="12573002" cy="8363770"/>
          </a:xfrm>
        </p:grpSpPr>
        <p:sp>
          <p:nvSpPr>
            <p:cNvPr id="132" name="Rectangle 131">
              <a:extLst>
                <a:ext uri="{FF2B5EF4-FFF2-40B4-BE49-F238E27FC236}">
                  <a16:creationId xmlns:a16="http://schemas.microsoft.com/office/drawing/2014/main" id="{10D3822C-153C-DA44-B785-14219987193C}"/>
                </a:ext>
              </a:extLst>
            </p:cNvPr>
            <p:cNvSpPr/>
            <p:nvPr userDrawn="1"/>
          </p:nvSpPr>
          <p:spPr bwMode="auto">
            <a:xfrm flipV="1">
              <a:off x="-53976" y="-632059"/>
              <a:ext cx="12573002" cy="627312"/>
            </a:xfrm>
            <a:prstGeom prst="rect">
              <a:avLst/>
            </a:prstGeom>
            <a:solidFill>
              <a:srgbClr val="ECECEC"/>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33" name="Rectangle 132">
              <a:extLst>
                <a:ext uri="{FF2B5EF4-FFF2-40B4-BE49-F238E27FC236}">
                  <a16:creationId xmlns:a16="http://schemas.microsoft.com/office/drawing/2014/main" id="{4F8837F7-ED90-B74C-9D7C-D5D9957F2829}"/>
                </a:ext>
              </a:extLst>
            </p:cNvPr>
            <p:cNvSpPr/>
            <p:nvPr userDrawn="1"/>
          </p:nvSpPr>
          <p:spPr bwMode="auto">
            <a:xfrm flipV="1">
              <a:off x="-53976" y="6867903"/>
              <a:ext cx="12573001" cy="860034"/>
            </a:xfrm>
            <a:prstGeom prst="rect">
              <a:avLst/>
            </a:prstGeom>
            <a:solidFill>
              <a:srgbClr val="ECECEC"/>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34" name="Rectangle 133">
              <a:extLst>
                <a:ext uri="{FF2B5EF4-FFF2-40B4-BE49-F238E27FC236}">
                  <a16:creationId xmlns:a16="http://schemas.microsoft.com/office/drawing/2014/main" id="{583F0F32-6AEA-3542-A0FA-2D622F6047E6}"/>
                </a:ext>
              </a:extLst>
            </p:cNvPr>
            <p:cNvSpPr/>
            <p:nvPr userDrawn="1"/>
          </p:nvSpPr>
          <p:spPr bwMode="auto">
            <a:xfrm>
              <a:off x="12201902" y="-380999"/>
              <a:ext cx="304800" cy="8112710"/>
            </a:xfrm>
            <a:prstGeom prst="rect">
              <a:avLst/>
            </a:prstGeom>
            <a:solidFill>
              <a:srgbClr val="ECECEC"/>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grpSp>
      <p:sp>
        <p:nvSpPr>
          <p:cNvPr id="18" name="TextBox 17">
            <a:extLst>
              <a:ext uri="{FF2B5EF4-FFF2-40B4-BE49-F238E27FC236}">
                <a16:creationId xmlns:a16="http://schemas.microsoft.com/office/drawing/2014/main" id="{249A0788-7B03-B645-9D1F-EF1FF4487DF9}"/>
              </a:ext>
            </a:extLst>
          </p:cNvPr>
          <p:cNvSpPr txBox="1"/>
          <p:nvPr userDrawn="1"/>
        </p:nvSpPr>
        <p:spPr bwMode="auto">
          <a:xfrm>
            <a:off x="12272742" y="1"/>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Cover Slide Option with title/intro line, main cover title, subhead, date, please delete subhead, title, etc. if not needed, please left justify all text</a:t>
            </a:r>
          </a:p>
        </p:txBody>
      </p:sp>
    </p:spTree>
    <p:extLst>
      <p:ext uri="{BB962C8B-B14F-4D97-AF65-F5344CB8AC3E}">
        <p14:creationId xmlns:p14="http://schemas.microsoft.com/office/powerpoint/2010/main" val="2684449181"/>
      </p:ext>
    </p:extLst>
  </p:cSld>
  <p:clrMapOvr>
    <a:masterClrMapping/>
  </p:clrMapOvr>
  <p:transition>
    <p:wipe dir="r"/>
  </p:transition>
  <p:extLst>
    <p:ext uri="{DCECCB84-F9BA-43D5-87BE-67443E8EF086}">
      <p15:sldGuideLst xmlns:p15="http://schemas.microsoft.com/office/powerpoint/2012/main">
        <p15:guide id="1" orient="horz" pos="2892">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Large Header two Content Labels">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8D7D7BF9-FE58-A848-BF5C-3A1122B9CF9F}"/>
              </a:ext>
            </a:extLst>
          </p:cNvPr>
          <p:cNvSpPr/>
          <p:nvPr userDrawn="1"/>
        </p:nvSpPr>
        <p:spPr bwMode="auto">
          <a:xfrm>
            <a:off x="0" y="0"/>
            <a:ext cx="12192000" cy="1645920"/>
          </a:xfrm>
          <a:prstGeom prst="rect">
            <a:avLst/>
          </a:prstGeom>
          <a:solidFill>
            <a:schemeClr val="tx2"/>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pic>
        <p:nvPicPr>
          <p:cNvPr id="7" name="Picture 6" descr="A picture containing drawing&#10;&#10;Description automatically generated">
            <a:extLst>
              <a:ext uri="{FF2B5EF4-FFF2-40B4-BE49-F238E27FC236}">
                <a16:creationId xmlns:a16="http://schemas.microsoft.com/office/drawing/2014/main" id="{6F15AB40-C3B0-B247-A31A-50736741EE1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2" name="Footer Placeholder 1">
            <a:extLst>
              <a:ext uri="{FF2B5EF4-FFF2-40B4-BE49-F238E27FC236}">
                <a16:creationId xmlns:a16="http://schemas.microsoft.com/office/drawing/2014/main" id="{FAF83FC8-B675-7148-8622-E7C06FBE7ECA}"/>
              </a:ext>
            </a:extLst>
          </p:cNvPr>
          <p:cNvSpPr>
            <a:spLocks noGrp="1"/>
          </p:cNvSpPr>
          <p:nvPr userDrawn="1">
            <p:ph type="ftr" sz="quarter" idx="11"/>
          </p:nvPr>
        </p:nvSpPr>
        <p:spPr/>
        <p:txBody>
          <a:bodyPr/>
          <a:lstStyle/>
          <a:p>
            <a:r>
              <a:rPr lang="en-US"/>
              <a:t>© Veracode, Inc. 2021 Confidential</a:t>
            </a:r>
            <a:endParaRPr lang="en-US" dirty="0"/>
          </a:p>
        </p:txBody>
      </p:sp>
      <p:sp>
        <p:nvSpPr>
          <p:cNvPr id="3" name="Slide Number Placeholder 2">
            <a:extLst>
              <a:ext uri="{FF2B5EF4-FFF2-40B4-BE49-F238E27FC236}">
                <a16:creationId xmlns:a16="http://schemas.microsoft.com/office/drawing/2014/main" id="{F5D3834D-CBA2-7442-87DC-B82F0F5E02E2}"/>
              </a:ext>
            </a:extLst>
          </p:cNvPr>
          <p:cNvSpPr>
            <a:spLocks noGrp="1"/>
          </p:cNvSpPr>
          <p:nvPr userDrawn="1">
            <p:ph type="sldNum" sz="quarter" idx="12"/>
          </p:nvPr>
        </p:nvSpPr>
        <p:spPr/>
        <p:txBody>
          <a:bodyPr/>
          <a:lstStyle/>
          <a:p>
            <a:fld id="{1B0079F3-B43C-DF46-A9D2-56A8C5414A96}" type="slidenum">
              <a:rPr lang="en-US" smtClean="0"/>
              <a:pPr/>
              <a:t>‹#›</a:t>
            </a:fld>
            <a:endParaRPr lang="en-US" dirty="0"/>
          </a:p>
        </p:txBody>
      </p:sp>
      <p:sp>
        <p:nvSpPr>
          <p:cNvPr id="4" name="TextBox 3">
            <a:extLst>
              <a:ext uri="{FF2B5EF4-FFF2-40B4-BE49-F238E27FC236}">
                <a16:creationId xmlns:a16="http://schemas.microsoft.com/office/drawing/2014/main" id="{5472A3AA-6F04-0148-8E5E-CF404EEAB670}"/>
              </a:ext>
            </a:extLst>
          </p:cNvPr>
          <p:cNvSpPr txBox="1"/>
          <p:nvPr userDrawn="1"/>
        </p:nvSpPr>
        <p:spPr bwMode="auto">
          <a:xfrm>
            <a:off x="7398327" y="-914400"/>
            <a:ext cx="0" cy="0"/>
          </a:xfrm>
          <a:prstGeom prst="rect">
            <a:avLst/>
          </a:prstGeom>
          <a:noFill/>
          <a:ln w="12700" cap="sq" algn="ctr">
            <a:noFill/>
            <a:miter lim="800000"/>
            <a:headEnd/>
            <a:tailEnd/>
          </a:ln>
          <a:effectLst/>
        </p:spPr>
        <p:txBody>
          <a:bodyPr wrap="none" rtlCol="0" anchor="ctr" anchorCtr="0">
            <a:noAutofit/>
          </a:bodyPr>
          <a:lstStyle/>
          <a:p>
            <a:pPr>
              <a:lnSpc>
                <a:spcPct val="95000"/>
              </a:lnSpc>
              <a:spcBef>
                <a:spcPts val="600"/>
              </a:spcBef>
            </a:pPr>
            <a:endParaRPr lang="en-US" sz="2000" dirty="0" err="1">
              <a:solidFill>
                <a:schemeClr val="accent1"/>
              </a:solidFill>
              <a:latin typeface="+mn-lt"/>
            </a:endParaRPr>
          </a:p>
        </p:txBody>
      </p:sp>
      <p:sp>
        <p:nvSpPr>
          <p:cNvPr id="21" name="TextBox 20">
            <a:extLst>
              <a:ext uri="{FF2B5EF4-FFF2-40B4-BE49-F238E27FC236}">
                <a16:creationId xmlns:a16="http://schemas.microsoft.com/office/drawing/2014/main" id="{40255532-D09E-A741-B174-48B1BF77D276}"/>
              </a:ext>
            </a:extLst>
          </p:cNvPr>
          <p:cNvSpPr txBox="1"/>
          <p:nvPr userDrawn="1"/>
        </p:nvSpPr>
        <p:spPr bwMode="auto">
          <a:xfrm>
            <a:off x="12272742" y="1"/>
            <a:ext cx="2129058" cy="2146300"/>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Slide w</a:t>
            </a:r>
            <a:r>
              <a:rPr lang="en-US" sz="1200" b="0" kern="1200" dirty="0">
                <a:solidFill>
                  <a:schemeClr val="tx1">
                    <a:lumMod val="75000"/>
                    <a:lumOff val="25000"/>
                  </a:schemeClr>
                </a:solidFill>
                <a:latin typeface="Arial" charset="0"/>
                <a:ea typeface="+mn-ea"/>
                <a:cs typeface="+mn-cs"/>
              </a:rPr>
              <a:t>ith larger header, when there is not a need to be text heavy.</a:t>
            </a:r>
          </a:p>
          <a:p>
            <a:pPr>
              <a:lnSpc>
                <a:spcPct val="95000"/>
              </a:lnSpc>
              <a:spcBef>
                <a:spcPts val="800"/>
              </a:spcBef>
            </a:pPr>
            <a:r>
              <a:rPr lang="en-US" sz="1200" b="0" kern="1200" dirty="0">
                <a:solidFill>
                  <a:schemeClr val="tx1">
                    <a:lumMod val="75000"/>
                    <a:lumOff val="25000"/>
                  </a:schemeClr>
                </a:solidFill>
                <a:latin typeface="Arial" charset="0"/>
                <a:ea typeface="+mn-ea"/>
                <a:cs typeface="+mn-cs"/>
              </a:rPr>
              <a:t>The content text slide shows bullets as preview, however you do not need to use bullets. Text is present to Trebuchet size 14, and bullets may be removed if not needed.</a:t>
            </a:r>
            <a:endParaRPr lang="en-US" sz="1200" b="1" dirty="0">
              <a:solidFill>
                <a:schemeClr val="tx1">
                  <a:lumMod val="75000"/>
                  <a:lumOff val="25000"/>
                </a:schemeClr>
              </a:solidFill>
              <a:latin typeface="+mn-lt"/>
            </a:endParaRPr>
          </a:p>
        </p:txBody>
      </p:sp>
      <p:sp>
        <p:nvSpPr>
          <p:cNvPr id="13" name="Picture Placeholder 4">
            <a:extLst>
              <a:ext uri="{FF2B5EF4-FFF2-40B4-BE49-F238E27FC236}">
                <a16:creationId xmlns:a16="http://schemas.microsoft.com/office/drawing/2014/main" id="{5674CDE5-3D0B-124A-9433-7A803FC491A6}"/>
              </a:ext>
            </a:extLst>
          </p:cNvPr>
          <p:cNvSpPr>
            <a:spLocks noGrp="1"/>
          </p:cNvSpPr>
          <p:nvPr userDrawn="1">
            <p:ph type="pic" sz="quarter" idx="13" hasCustomPrompt="1"/>
          </p:nvPr>
        </p:nvSpPr>
        <p:spPr>
          <a:xfrm>
            <a:off x="6200084" y="1910122"/>
            <a:ext cx="5566765" cy="4136421"/>
          </a:xfrm>
          <a:prstGeom prst="rect">
            <a:avLst/>
          </a:prstGeom>
        </p:spPr>
        <p:txBody>
          <a:bodyPr anchor="ctr"/>
          <a:lstStyle>
            <a:lvl1pPr marL="0" indent="0" algn="ctr">
              <a:buNone/>
              <a:defRPr>
                <a:solidFill>
                  <a:schemeClr val="tx1">
                    <a:lumMod val="50000"/>
                    <a:lumOff val="50000"/>
                  </a:schemeClr>
                </a:solidFill>
              </a:defRPr>
            </a:lvl1pPr>
          </a:lstStyle>
          <a:p>
            <a:r>
              <a:rPr lang="en-US" dirty="0"/>
              <a:t>Insert image here</a:t>
            </a:r>
          </a:p>
        </p:txBody>
      </p:sp>
      <p:sp>
        <p:nvSpPr>
          <p:cNvPr id="22" name="Content Placeholder 26">
            <a:extLst>
              <a:ext uri="{FF2B5EF4-FFF2-40B4-BE49-F238E27FC236}">
                <a16:creationId xmlns:a16="http://schemas.microsoft.com/office/drawing/2014/main" id="{00C02359-F33A-6842-ABEE-9AAE9A786360}"/>
              </a:ext>
            </a:extLst>
          </p:cNvPr>
          <p:cNvSpPr>
            <a:spLocks noGrp="1"/>
          </p:cNvSpPr>
          <p:nvPr userDrawn="1">
            <p:ph sz="quarter" idx="18" hasCustomPrompt="1"/>
          </p:nvPr>
        </p:nvSpPr>
        <p:spPr>
          <a:xfrm>
            <a:off x="498476" y="1910123"/>
            <a:ext cx="5566766" cy="4136421"/>
          </a:xfrm>
        </p:spPr>
        <p:txBody>
          <a:bodyPr/>
          <a:lstStyle/>
          <a:p>
            <a:pPr lvl="0"/>
            <a:r>
              <a:rPr lang="en-US" dirty="0"/>
              <a:t>Bullet level 1</a:t>
            </a:r>
          </a:p>
          <a:p>
            <a:pPr lvl="1"/>
            <a:r>
              <a:rPr lang="en-US" dirty="0"/>
              <a:t>Bullet level 2</a:t>
            </a:r>
          </a:p>
          <a:p>
            <a:pPr lvl="2"/>
            <a:r>
              <a:rPr lang="en-US" dirty="0"/>
              <a:t>Bullet level 3</a:t>
            </a:r>
          </a:p>
        </p:txBody>
      </p:sp>
      <p:sp>
        <p:nvSpPr>
          <p:cNvPr id="5" name="Title 4">
            <a:extLst>
              <a:ext uri="{FF2B5EF4-FFF2-40B4-BE49-F238E27FC236}">
                <a16:creationId xmlns:a16="http://schemas.microsoft.com/office/drawing/2014/main" id="{571D00FB-CA95-5F4C-8414-5446685FD91E}"/>
              </a:ext>
            </a:extLst>
          </p:cNvPr>
          <p:cNvSpPr>
            <a:spLocks noGrp="1"/>
          </p:cNvSpPr>
          <p:nvPr userDrawn="1">
            <p:ph type="title"/>
          </p:nvPr>
        </p:nvSpPr>
        <p:spPr/>
        <p:txBody>
          <a:bodyPr/>
          <a:lstStyle>
            <a:lvl1pPr>
              <a:defRPr>
                <a:solidFill>
                  <a:schemeClr val="bg1"/>
                </a:solidFill>
              </a:defRPr>
            </a:lvl1pPr>
          </a:lstStyle>
          <a:p>
            <a:r>
              <a:rPr lang="en-US"/>
              <a:t>Click to edit Master title style</a:t>
            </a:r>
          </a:p>
        </p:txBody>
      </p:sp>
      <p:sp>
        <p:nvSpPr>
          <p:cNvPr id="14" name="Freeform 1">
            <a:extLst>
              <a:ext uri="{FF2B5EF4-FFF2-40B4-BE49-F238E27FC236}">
                <a16:creationId xmlns:a16="http://schemas.microsoft.com/office/drawing/2014/main" id="{04457D7C-33AB-A249-A285-016BCFD8E38D}"/>
              </a:ext>
            </a:extLst>
          </p:cNvPr>
          <p:cNvSpPr>
            <a:spLocks noChangeAspect="1" noChangeArrowheads="1"/>
          </p:cNvSpPr>
          <p:nvPr userDrawn="1"/>
        </p:nvSpPr>
        <p:spPr bwMode="auto">
          <a:xfrm>
            <a:off x="10013951" y="-15627"/>
            <a:ext cx="2178050" cy="1661547"/>
          </a:xfrm>
          <a:custGeom>
            <a:avLst/>
            <a:gdLst>
              <a:gd name="T0" fmla="*/ 3254 w 3515"/>
              <a:gd name="T1" fmla="*/ 1674 h 2682"/>
              <a:gd name="T2" fmla="*/ 3061 w 3515"/>
              <a:gd name="T3" fmla="*/ 1428 h 2682"/>
              <a:gd name="T4" fmla="*/ 3324 w 3515"/>
              <a:gd name="T5" fmla="*/ 1428 h 2682"/>
              <a:gd name="T6" fmla="*/ 3514 w 3515"/>
              <a:gd name="T7" fmla="*/ 1674 h 2682"/>
              <a:gd name="T8" fmla="*/ 3514 w 3515"/>
              <a:gd name="T9" fmla="*/ 2681 h 2682"/>
              <a:gd name="T10" fmla="*/ 2091 w 3515"/>
              <a:gd name="T11" fmla="*/ 2044 h 2682"/>
              <a:gd name="T12" fmla="*/ 2849 w 3515"/>
              <a:gd name="T13" fmla="*/ 2048 h 2682"/>
              <a:gd name="T14" fmla="*/ 2091 w 3515"/>
              <a:gd name="T15" fmla="*/ 2044 h 2682"/>
              <a:gd name="T16" fmla="*/ 2470 w 3515"/>
              <a:gd name="T17" fmla="*/ 2681 h 2682"/>
              <a:gd name="T18" fmla="*/ 2470 w 3515"/>
              <a:gd name="T19" fmla="*/ 1407 h 2682"/>
              <a:gd name="T20" fmla="*/ 1423 w 3515"/>
              <a:gd name="T21" fmla="*/ 2681 h 2682"/>
              <a:gd name="T22" fmla="*/ 1229 w 3515"/>
              <a:gd name="T23" fmla="*/ 1674 h 2682"/>
              <a:gd name="T24" fmla="*/ 1423 w 3515"/>
              <a:gd name="T25" fmla="*/ 1428 h 2682"/>
              <a:gd name="T26" fmla="*/ 1683 w 3515"/>
              <a:gd name="T27" fmla="*/ 1428 h 2682"/>
              <a:gd name="T28" fmla="*/ 1683 w 3515"/>
              <a:gd name="T29" fmla="*/ 2414 h 2682"/>
              <a:gd name="T30" fmla="*/ 1423 w 3515"/>
              <a:gd name="T31" fmla="*/ 2681 h 2682"/>
              <a:gd name="T32" fmla="*/ 639 w 3515"/>
              <a:gd name="T33" fmla="*/ 1652 h 2682"/>
              <a:gd name="T34" fmla="*/ 639 w 3515"/>
              <a:gd name="T35" fmla="*/ 2435 h 2682"/>
              <a:gd name="T36" fmla="*/ 0 w 3515"/>
              <a:gd name="T37" fmla="*/ 2044 h 2682"/>
              <a:gd name="T38" fmla="*/ 1278 w 3515"/>
              <a:gd name="T39" fmla="*/ 2047 h 2682"/>
              <a:gd name="T40" fmla="*/ 0 w 3515"/>
              <a:gd name="T41" fmla="*/ 2044 h 2682"/>
              <a:gd name="T42" fmla="*/ 3254 w 3515"/>
              <a:gd name="T43" fmla="*/ 267 h 2682"/>
              <a:gd name="T44" fmla="*/ 3061 w 3515"/>
              <a:gd name="T45" fmla="*/ 22 h 2682"/>
              <a:gd name="T46" fmla="*/ 3324 w 3515"/>
              <a:gd name="T47" fmla="*/ 22 h 2682"/>
              <a:gd name="T48" fmla="*/ 3514 w 3515"/>
              <a:gd name="T49" fmla="*/ 267 h 2682"/>
              <a:gd name="T50" fmla="*/ 3514 w 3515"/>
              <a:gd name="T51" fmla="*/ 1253 h 2682"/>
              <a:gd name="T52" fmla="*/ 2091 w 3515"/>
              <a:gd name="T53" fmla="*/ 637 h 2682"/>
              <a:gd name="T54" fmla="*/ 2849 w 3515"/>
              <a:gd name="T55" fmla="*/ 642 h 2682"/>
              <a:gd name="T56" fmla="*/ 2091 w 3515"/>
              <a:gd name="T57" fmla="*/ 637 h 2682"/>
              <a:gd name="T58" fmla="*/ 2470 w 3515"/>
              <a:gd name="T59" fmla="*/ 1274 h 2682"/>
              <a:gd name="T60" fmla="*/ 2470 w 3515"/>
              <a:gd name="T61" fmla="*/ 0 h 2682"/>
              <a:gd name="T62" fmla="*/ 1423 w 3515"/>
              <a:gd name="T63" fmla="*/ 1253 h 2682"/>
              <a:gd name="T64" fmla="*/ 1229 w 3515"/>
              <a:gd name="T65" fmla="*/ 267 h 2682"/>
              <a:gd name="T66" fmla="*/ 1423 w 3515"/>
              <a:gd name="T67" fmla="*/ 22 h 2682"/>
              <a:gd name="T68" fmla="*/ 1683 w 3515"/>
              <a:gd name="T69" fmla="*/ 22 h 2682"/>
              <a:gd name="T70" fmla="*/ 1683 w 3515"/>
              <a:gd name="T71" fmla="*/ 1007 h 2682"/>
              <a:gd name="T72" fmla="*/ 1423 w 3515"/>
              <a:gd name="T73" fmla="*/ 1253 h 2682"/>
              <a:gd name="T74" fmla="*/ 639 w 3515"/>
              <a:gd name="T75" fmla="*/ 246 h 2682"/>
              <a:gd name="T76" fmla="*/ 639 w 3515"/>
              <a:gd name="T77" fmla="*/ 1029 h 2682"/>
              <a:gd name="T78" fmla="*/ 0 w 3515"/>
              <a:gd name="T79" fmla="*/ 637 h 2682"/>
              <a:gd name="T80" fmla="*/ 1278 w 3515"/>
              <a:gd name="T81" fmla="*/ 640 h 2682"/>
              <a:gd name="T82" fmla="*/ 0 w 3515"/>
              <a:gd name="T83" fmla="*/ 637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15" h="2682">
                <a:moveTo>
                  <a:pt x="3254" y="2681"/>
                </a:moveTo>
                <a:lnTo>
                  <a:pt x="3254" y="1674"/>
                </a:lnTo>
                <a:lnTo>
                  <a:pt x="3061" y="1674"/>
                </a:lnTo>
                <a:lnTo>
                  <a:pt x="3061" y="1428"/>
                </a:lnTo>
                <a:lnTo>
                  <a:pt x="3254" y="1428"/>
                </a:lnTo>
                <a:lnTo>
                  <a:pt x="3324" y="1428"/>
                </a:lnTo>
                <a:lnTo>
                  <a:pt x="3514" y="1428"/>
                </a:lnTo>
                <a:lnTo>
                  <a:pt x="3514" y="1674"/>
                </a:lnTo>
                <a:lnTo>
                  <a:pt x="3514" y="2414"/>
                </a:lnTo>
                <a:lnTo>
                  <a:pt x="3514" y="2681"/>
                </a:lnTo>
                <a:lnTo>
                  <a:pt x="3254" y="2681"/>
                </a:lnTo>
                <a:close/>
                <a:moveTo>
                  <a:pt x="2091" y="2044"/>
                </a:moveTo>
                <a:cubicBezTo>
                  <a:pt x="2091" y="1881"/>
                  <a:pt x="2208" y="1652"/>
                  <a:pt x="2470" y="1652"/>
                </a:cubicBezTo>
                <a:cubicBezTo>
                  <a:pt x="2746" y="1652"/>
                  <a:pt x="2849" y="1895"/>
                  <a:pt x="2849" y="2048"/>
                </a:cubicBezTo>
                <a:cubicBezTo>
                  <a:pt x="2849" y="2209"/>
                  <a:pt x="2731" y="2435"/>
                  <a:pt x="2470" y="2435"/>
                </a:cubicBezTo>
                <a:cubicBezTo>
                  <a:pt x="2209" y="2435"/>
                  <a:pt x="2091" y="2206"/>
                  <a:pt x="2091" y="2044"/>
                </a:cubicBezTo>
                <a:close/>
                <a:moveTo>
                  <a:pt x="1831" y="2044"/>
                </a:moveTo>
                <a:cubicBezTo>
                  <a:pt x="1831" y="2395"/>
                  <a:pt x="2118" y="2681"/>
                  <a:pt x="2470" y="2681"/>
                </a:cubicBezTo>
                <a:cubicBezTo>
                  <a:pt x="2822" y="2681"/>
                  <a:pt x="3109" y="2397"/>
                  <a:pt x="3109" y="2047"/>
                </a:cubicBezTo>
                <a:cubicBezTo>
                  <a:pt x="3109" y="1688"/>
                  <a:pt x="2828" y="1407"/>
                  <a:pt x="2470" y="1407"/>
                </a:cubicBezTo>
                <a:cubicBezTo>
                  <a:pt x="2118" y="1407"/>
                  <a:pt x="1831" y="1693"/>
                  <a:pt x="1831" y="2044"/>
                </a:cubicBezTo>
                <a:close/>
                <a:moveTo>
                  <a:pt x="1423" y="2681"/>
                </a:moveTo>
                <a:lnTo>
                  <a:pt x="1423" y="1674"/>
                </a:lnTo>
                <a:lnTo>
                  <a:pt x="1229" y="1674"/>
                </a:lnTo>
                <a:lnTo>
                  <a:pt x="1229" y="1428"/>
                </a:lnTo>
                <a:lnTo>
                  <a:pt x="1423" y="1428"/>
                </a:lnTo>
                <a:lnTo>
                  <a:pt x="1493" y="1428"/>
                </a:lnTo>
                <a:lnTo>
                  <a:pt x="1683" y="1428"/>
                </a:lnTo>
                <a:lnTo>
                  <a:pt x="1683" y="1674"/>
                </a:lnTo>
                <a:lnTo>
                  <a:pt x="1683" y="2414"/>
                </a:lnTo>
                <a:lnTo>
                  <a:pt x="1683" y="2681"/>
                </a:lnTo>
                <a:lnTo>
                  <a:pt x="1423" y="2681"/>
                </a:lnTo>
                <a:close/>
                <a:moveTo>
                  <a:pt x="260" y="2044"/>
                </a:moveTo>
                <a:cubicBezTo>
                  <a:pt x="260" y="1881"/>
                  <a:pt x="377" y="1652"/>
                  <a:pt x="639" y="1652"/>
                </a:cubicBezTo>
                <a:cubicBezTo>
                  <a:pt x="915" y="1652"/>
                  <a:pt x="1018" y="1895"/>
                  <a:pt x="1018" y="2048"/>
                </a:cubicBezTo>
                <a:cubicBezTo>
                  <a:pt x="1018" y="2209"/>
                  <a:pt x="900" y="2435"/>
                  <a:pt x="639" y="2435"/>
                </a:cubicBezTo>
                <a:cubicBezTo>
                  <a:pt x="377" y="2435"/>
                  <a:pt x="260" y="2206"/>
                  <a:pt x="260" y="2044"/>
                </a:cubicBezTo>
                <a:close/>
                <a:moveTo>
                  <a:pt x="0" y="2044"/>
                </a:moveTo>
                <a:cubicBezTo>
                  <a:pt x="0" y="2395"/>
                  <a:pt x="287" y="2681"/>
                  <a:pt x="639" y="2681"/>
                </a:cubicBezTo>
                <a:cubicBezTo>
                  <a:pt x="991" y="2681"/>
                  <a:pt x="1278" y="2397"/>
                  <a:pt x="1278" y="2047"/>
                </a:cubicBezTo>
                <a:cubicBezTo>
                  <a:pt x="1278" y="1688"/>
                  <a:pt x="997" y="1407"/>
                  <a:pt x="639" y="1407"/>
                </a:cubicBezTo>
                <a:cubicBezTo>
                  <a:pt x="287" y="1407"/>
                  <a:pt x="0" y="1693"/>
                  <a:pt x="0" y="2044"/>
                </a:cubicBezTo>
                <a:close/>
                <a:moveTo>
                  <a:pt x="3254" y="1253"/>
                </a:moveTo>
                <a:lnTo>
                  <a:pt x="3254" y="267"/>
                </a:lnTo>
                <a:lnTo>
                  <a:pt x="3061" y="267"/>
                </a:lnTo>
                <a:lnTo>
                  <a:pt x="3061" y="22"/>
                </a:lnTo>
                <a:lnTo>
                  <a:pt x="3254" y="22"/>
                </a:lnTo>
                <a:lnTo>
                  <a:pt x="3324" y="22"/>
                </a:lnTo>
                <a:lnTo>
                  <a:pt x="3514" y="22"/>
                </a:lnTo>
                <a:lnTo>
                  <a:pt x="3514" y="267"/>
                </a:lnTo>
                <a:lnTo>
                  <a:pt x="3514" y="1007"/>
                </a:lnTo>
                <a:lnTo>
                  <a:pt x="3514" y="1253"/>
                </a:lnTo>
                <a:lnTo>
                  <a:pt x="3254" y="1253"/>
                </a:lnTo>
                <a:close/>
                <a:moveTo>
                  <a:pt x="2091" y="637"/>
                </a:moveTo>
                <a:cubicBezTo>
                  <a:pt x="2091" y="474"/>
                  <a:pt x="2208" y="246"/>
                  <a:pt x="2470" y="246"/>
                </a:cubicBezTo>
                <a:cubicBezTo>
                  <a:pt x="2746" y="246"/>
                  <a:pt x="2849" y="489"/>
                  <a:pt x="2849" y="642"/>
                </a:cubicBezTo>
                <a:cubicBezTo>
                  <a:pt x="2849" y="803"/>
                  <a:pt x="2731" y="1029"/>
                  <a:pt x="2470" y="1029"/>
                </a:cubicBezTo>
                <a:cubicBezTo>
                  <a:pt x="2209" y="1029"/>
                  <a:pt x="2091" y="799"/>
                  <a:pt x="2091" y="637"/>
                </a:cubicBezTo>
                <a:close/>
                <a:moveTo>
                  <a:pt x="1831" y="637"/>
                </a:moveTo>
                <a:cubicBezTo>
                  <a:pt x="1831" y="988"/>
                  <a:pt x="2118" y="1274"/>
                  <a:pt x="2470" y="1274"/>
                </a:cubicBezTo>
                <a:cubicBezTo>
                  <a:pt x="2822" y="1274"/>
                  <a:pt x="3109" y="990"/>
                  <a:pt x="3109" y="640"/>
                </a:cubicBezTo>
                <a:cubicBezTo>
                  <a:pt x="3109" y="281"/>
                  <a:pt x="2828" y="0"/>
                  <a:pt x="2470" y="0"/>
                </a:cubicBezTo>
                <a:cubicBezTo>
                  <a:pt x="2118" y="0"/>
                  <a:pt x="1831" y="286"/>
                  <a:pt x="1831" y="637"/>
                </a:cubicBezTo>
                <a:close/>
                <a:moveTo>
                  <a:pt x="1423" y="1253"/>
                </a:moveTo>
                <a:lnTo>
                  <a:pt x="1423" y="267"/>
                </a:lnTo>
                <a:lnTo>
                  <a:pt x="1229" y="267"/>
                </a:lnTo>
                <a:lnTo>
                  <a:pt x="1229" y="22"/>
                </a:lnTo>
                <a:lnTo>
                  <a:pt x="1423" y="22"/>
                </a:lnTo>
                <a:lnTo>
                  <a:pt x="1493" y="22"/>
                </a:lnTo>
                <a:lnTo>
                  <a:pt x="1683" y="22"/>
                </a:lnTo>
                <a:lnTo>
                  <a:pt x="1683" y="267"/>
                </a:lnTo>
                <a:lnTo>
                  <a:pt x="1683" y="1007"/>
                </a:lnTo>
                <a:lnTo>
                  <a:pt x="1683" y="1253"/>
                </a:lnTo>
                <a:lnTo>
                  <a:pt x="1423" y="1253"/>
                </a:lnTo>
                <a:close/>
                <a:moveTo>
                  <a:pt x="260" y="637"/>
                </a:moveTo>
                <a:cubicBezTo>
                  <a:pt x="260" y="474"/>
                  <a:pt x="377" y="246"/>
                  <a:pt x="639" y="246"/>
                </a:cubicBezTo>
                <a:cubicBezTo>
                  <a:pt x="915" y="246"/>
                  <a:pt x="1018" y="489"/>
                  <a:pt x="1018" y="642"/>
                </a:cubicBezTo>
                <a:cubicBezTo>
                  <a:pt x="1018" y="803"/>
                  <a:pt x="900" y="1029"/>
                  <a:pt x="639" y="1029"/>
                </a:cubicBezTo>
                <a:cubicBezTo>
                  <a:pt x="377" y="1029"/>
                  <a:pt x="260" y="799"/>
                  <a:pt x="260" y="637"/>
                </a:cubicBezTo>
                <a:close/>
                <a:moveTo>
                  <a:pt x="0" y="637"/>
                </a:moveTo>
                <a:cubicBezTo>
                  <a:pt x="0" y="988"/>
                  <a:pt x="287" y="1274"/>
                  <a:pt x="639" y="1274"/>
                </a:cubicBezTo>
                <a:cubicBezTo>
                  <a:pt x="991" y="1274"/>
                  <a:pt x="1278" y="990"/>
                  <a:pt x="1278" y="640"/>
                </a:cubicBezTo>
                <a:cubicBezTo>
                  <a:pt x="1278" y="281"/>
                  <a:pt x="997" y="0"/>
                  <a:pt x="639" y="0"/>
                </a:cubicBezTo>
                <a:cubicBezTo>
                  <a:pt x="287" y="0"/>
                  <a:pt x="0" y="286"/>
                  <a:pt x="0" y="637"/>
                </a:cubicBezTo>
                <a:close/>
              </a:path>
            </a:pathLst>
          </a:custGeom>
          <a:solidFill>
            <a:schemeClr val="tx1"/>
          </a:solidFill>
          <a:ln>
            <a:noFill/>
          </a:ln>
          <a:effectLst/>
        </p:spPr>
        <p:txBody>
          <a:bodyPr wrap="none" anchor="ctr"/>
          <a:lstStyle/>
          <a:p>
            <a:endParaRPr lang="en-US"/>
          </a:p>
        </p:txBody>
      </p:sp>
    </p:spTree>
    <p:extLst>
      <p:ext uri="{BB962C8B-B14F-4D97-AF65-F5344CB8AC3E}">
        <p14:creationId xmlns:p14="http://schemas.microsoft.com/office/powerpoint/2010/main" val="3866652650"/>
      </p:ext>
    </p:extLst>
  </p:cSld>
  <p:clrMapOvr>
    <a:masterClrMapping/>
  </p:clrMapOvr>
  <p:transition>
    <p:wipe dir="r"/>
  </p:transition>
  <p:extLst>
    <p:ext uri="{DCECCB84-F9BA-43D5-87BE-67443E8EF086}">
      <p15:sldGuideLst xmlns:p15="http://schemas.microsoft.com/office/powerpoint/2012/main">
        <p15:guide id="1" pos="384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arge Header two Content Label 2">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F52AF37C-DD42-294E-BDBE-E15FD0F246FB}"/>
              </a:ext>
            </a:extLst>
          </p:cNvPr>
          <p:cNvSpPr/>
          <p:nvPr userDrawn="1"/>
        </p:nvSpPr>
        <p:spPr bwMode="auto">
          <a:xfrm>
            <a:off x="0" y="0"/>
            <a:ext cx="12192000" cy="1645920"/>
          </a:xfrm>
          <a:prstGeom prst="rect">
            <a:avLst/>
          </a:prstGeom>
          <a:solidFill>
            <a:schemeClr val="tx1"/>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4" name="TextBox 3">
            <a:extLst>
              <a:ext uri="{FF2B5EF4-FFF2-40B4-BE49-F238E27FC236}">
                <a16:creationId xmlns:a16="http://schemas.microsoft.com/office/drawing/2014/main" id="{DE794928-A90F-4640-8A7D-EA013A82703B}"/>
              </a:ext>
            </a:extLst>
          </p:cNvPr>
          <p:cNvSpPr txBox="1"/>
          <p:nvPr userDrawn="1"/>
        </p:nvSpPr>
        <p:spPr bwMode="auto">
          <a:xfrm>
            <a:off x="2347784" y="7438768"/>
            <a:ext cx="0" cy="0"/>
          </a:xfrm>
          <a:prstGeom prst="rect">
            <a:avLst/>
          </a:prstGeom>
          <a:noFill/>
          <a:ln w="12700" cap="sq" algn="ctr">
            <a:noFill/>
            <a:miter lim="800000"/>
            <a:headEnd/>
            <a:tailEnd/>
          </a:ln>
          <a:effectLst/>
        </p:spPr>
        <p:txBody>
          <a:bodyPr wrap="none" rtlCol="0" anchor="ctr" anchorCtr="0">
            <a:noAutofit/>
          </a:bodyPr>
          <a:lstStyle/>
          <a:p>
            <a:pPr>
              <a:lnSpc>
                <a:spcPct val="95000"/>
              </a:lnSpc>
              <a:spcBef>
                <a:spcPts val="600"/>
              </a:spcBef>
            </a:pPr>
            <a:endParaRPr lang="en-US" sz="2000" dirty="0" err="1">
              <a:solidFill>
                <a:schemeClr val="accent1"/>
              </a:solidFill>
              <a:latin typeface="+mn-lt"/>
            </a:endParaRPr>
          </a:p>
        </p:txBody>
      </p:sp>
      <p:pic>
        <p:nvPicPr>
          <p:cNvPr id="8" name="Picture 7" descr="A picture containing drawing&#10;&#10;Description automatically generated">
            <a:extLst>
              <a:ext uri="{FF2B5EF4-FFF2-40B4-BE49-F238E27FC236}">
                <a16:creationId xmlns:a16="http://schemas.microsoft.com/office/drawing/2014/main" id="{562C40AF-AC4E-4744-8D7F-9FE228705EC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3" name="Footer Placeholder 2">
            <a:extLst>
              <a:ext uri="{FF2B5EF4-FFF2-40B4-BE49-F238E27FC236}">
                <a16:creationId xmlns:a16="http://schemas.microsoft.com/office/drawing/2014/main" id="{47AEC92D-B41E-FF49-9F49-0A35D61B4B2D}"/>
              </a:ext>
            </a:extLst>
          </p:cNvPr>
          <p:cNvSpPr>
            <a:spLocks noGrp="1"/>
          </p:cNvSpPr>
          <p:nvPr userDrawn="1">
            <p:ph type="ftr" sz="quarter" idx="11"/>
          </p:nvPr>
        </p:nvSpPr>
        <p:spPr/>
        <p:txBody>
          <a:bodyPr/>
          <a:lstStyle/>
          <a:p>
            <a:r>
              <a:rPr lang="en-US"/>
              <a:t>© Veracode, Inc. 2021 Confidential</a:t>
            </a:r>
            <a:endParaRPr lang="en-US" dirty="0"/>
          </a:p>
        </p:txBody>
      </p:sp>
      <p:sp>
        <p:nvSpPr>
          <p:cNvPr id="5" name="Slide Number Placeholder 4">
            <a:extLst>
              <a:ext uri="{FF2B5EF4-FFF2-40B4-BE49-F238E27FC236}">
                <a16:creationId xmlns:a16="http://schemas.microsoft.com/office/drawing/2014/main" id="{F46EBBB1-4C1B-2B45-BF4A-F70A14B038C1}"/>
              </a:ext>
            </a:extLst>
          </p:cNvPr>
          <p:cNvSpPr>
            <a:spLocks noGrp="1"/>
          </p:cNvSpPr>
          <p:nvPr userDrawn="1">
            <p:ph type="sldNum" sz="quarter" idx="12"/>
          </p:nvPr>
        </p:nvSpPr>
        <p:spPr/>
        <p:txBody>
          <a:bodyPr/>
          <a:lstStyle/>
          <a:p>
            <a:fld id="{1B0079F3-B43C-DF46-A9D2-56A8C5414A96}" type="slidenum">
              <a:rPr lang="en-US" smtClean="0"/>
              <a:pPr/>
              <a:t>‹#›</a:t>
            </a:fld>
            <a:endParaRPr lang="en-US" dirty="0"/>
          </a:p>
        </p:txBody>
      </p:sp>
      <p:sp>
        <p:nvSpPr>
          <p:cNvPr id="15" name="TextBox 14">
            <a:extLst>
              <a:ext uri="{FF2B5EF4-FFF2-40B4-BE49-F238E27FC236}">
                <a16:creationId xmlns:a16="http://schemas.microsoft.com/office/drawing/2014/main" id="{3163F7CA-A8A5-5644-B5CA-40B1DE62EC1B}"/>
              </a:ext>
            </a:extLst>
          </p:cNvPr>
          <p:cNvSpPr txBox="1"/>
          <p:nvPr userDrawn="1"/>
        </p:nvSpPr>
        <p:spPr bwMode="auto">
          <a:xfrm>
            <a:off x="12272742" y="1"/>
            <a:ext cx="2129058" cy="2146300"/>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Slide w</a:t>
            </a:r>
            <a:r>
              <a:rPr lang="en-US" sz="1200" b="0" kern="1200" dirty="0">
                <a:solidFill>
                  <a:schemeClr val="tx1">
                    <a:lumMod val="75000"/>
                    <a:lumOff val="25000"/>
                  </a:schemeClr>
                </a:solidFill>
                <a:latin typeface="Arial" charset="0"/>
                <a:ea typeface="+mn-ea"/>
                <a:cs typeface="+mn-cs"/>
              </a:rPr>
              <a:t>ith larger header, when there is not a need to be text heavy.</a:t>
            </a:r>
          </a:p>
          <a:p>
            <a:pPr>
              <a:lnSpc>
                <a:spcPct val="95000"/>
              </a:lnSpc>
              <a:spcBef>
                <a:spcPts val="800"/>
              </a:spcBef>
            </a:pPr>
            <a:r>
              <a:rPr lang="en-US" sz="1200" b="0" kern="1200" dirty="0">
                <a:solidFill>
                  <a:schemeClr val="tx1">
                    <a:lumMod val="75000"/>
                    <a:lumOff val="25000"/>
                  </a:schemeClr>
                </a:solidFill>
                <a:latin typeface="Arial" charset="0"/>
                <a:ea typeface="+mn-ea"/>
                <a:cs typeface="+mn-cs"/>
              </a:rPr>
              <a:t>The content text slide shows bullets as preview, however you do not need to use bullets. Text is present to Trebuchet size 14, and bullets may be removed if not needed.</a:t>
            </a:r>
            <a:endParaRPr lang="en-US" sz="1200" b="1" dirty="0">
              <a:solidFill>
                <a:schemeClr val="tx1">
                  <a:lumMod val="75000"/>
                  <a:lumOff val="25000"/>
                </a:schemeClr>
              </a:solidFill>
              <a:latin typeface="+mn-lt"/>
            </a:endParaRPr>
          </a:p>
        </p:txBody>
      </p:sp>
      <p:sp>
        <p:nvSpPr>
          <p:cNvPr id="13" name="TextBox 12">
            <a:extLst>
              <a:ext uri="{FF2B5EF4-FFF2-40B4-BE49-F238E27FC236}">
                <a16:creationId xmlns:a16="http://schemas.microsoft.com/office/drawing/2014/main" id="{CB0C7855-C4C7-9141-A227-55DCACEF86CD}"/>
              </a:ext>
            </a:extLst>
          </p:cNvPr>
          <p:cNvSpPr txBox="1"/>
          <p:nvPr userDrawn="1"/>
        </p:nvSpPr>
        <p:spPr bwMode="auto">
          <a:xfrm>
            <a:off x="12272742" y="2264750"/>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This option includes headers.</a:t>
            </a:r>
          </a:p>
        </p:txBody>
      </p:sp>
      <p:sp>
        <p:nvSpPr>
          <p:cNvPr id="28" name="Content Placeholder 26">
            <a:extLst>
              <a:ext uri="{FF2B5EF4-FFF2-40B4-BE49-F238E27FC236}">
                <a16:creationId xmlns:a16="http://schemas.microsoft.com/office/drawing/2014/main" id="{7B7CB62B-86D1-F74B-A99D-99C589D8C91C}"/>
              </a:ext>
            </a:extLst>
          </p:cNvPr>
          <p:cNvSpPr>
            <a:spLocks noGrp="1"/>
          </p:cNvSpPr>
          <p:nvPr userDrawn="1">
            <p:ph sz="quarter" idx="13" hasCustomPrompt="1"/>
          </p:nvPr>
        </p:nvSpPr>
        <p:spPr>
          <a:xfrm>
            <a:off x="498476" y="2294844"/>
            <a:ext cx="5566766" cy="3751700"/>
          </a:xfrm>
        </p:spPr>
        <p:txBody>
          <a:bodyPr/>
          <a:lstStyle/>
          <a:p>
            <a:pPr lvl="0"/>
            <a:r>
              <a:rPr lang="en-US" dirty="0"/>
              <a:t>Bullet level 1</a:t>
            </a:r>
          </a:p>
          <a:p>
            <a:pPr lvl="1"/>
            <a:r>
              <a:rPr lang="en-US" dirty="0"/>
              <a:t>Bullet level 2</a:t>
            </a:r>
          </a:p>
          <a:p>
            <a:pPr lvl="2"/>
            <a:r>
              <a:rPr lang="en-US" dirty="0"/>
              <a:t>Bullet level 3</a:t>
            </a:r>
          </a:p>
        </p:txBody>
      </p:sp>
      <p:sp>
        <p:nvSpPr>
          <p:cNvPr id="30" name="Content Placeholder 26">
            <a:extLst>
              <a:ext uri="{FF2B5EF4-FFF2-40B4-BE49-F238E27FC236}">
                <a16:creationId xmlns:a16="http://schemas.microsoft.com/office/drawing/2014/main" id="{C48B83DD-22F6-1B44-AD8F-44E8C2F9D243}"/>
              </a:ext>
            </a:extLst>
          </p:cNvPr>
          <p:cNvSpPr>
            <a:spLocks noGrp="1"/>
          </p:cNvSpPr>
          <p:nvPr userDrawn="1">
            <p:ph sz="quarter" idx="16" hasCustomPrompt="1"/>
          </p:nvPr>
        </p:nvSpPr>
        <p:spPr>
          <a:xfrm>
            <a:off x="6199906" y="2294844"/>
            <a:ext cx="5566766" cy="3751700"/>
          </a:xfrm>
        </p:spPr>
        <p:txBody>
          <a:bodyPr/>
          <a:lstStyle/>
          <a:p>
            <a:pPr lvl="0"/>
            <a:r>
              <a:rPr lang="en-US" dirty="0"/>
              <a:t>Bullet level 1</a:t>
            </a:r>
          </a:p>
          <a:p>
            <a:pPr lvl="1"/>
            <a:r>
              <a:rPr lang="en-US" dirty="0"/>
              <a:t>Bullet level 2</a:t>
            </a:r>
          </a:p>
          <a:p>
            <a:pPr lvl="2"/>
            <a:r>
              <a:rPr lang="en-US" dirty="0"/>
              <a:t>Bullet level 3</a:t>
            </a:r>
          </a:p>
        </p:txBody>
      </p:sp>
      <p:sp>
        <p:nvSpPr>
          <p:cNvPr id="31" name="Text Placeholder 4">
            <a:extLst>
              <a:ext uri="{FF2B5EF4-FFF2-40B4-BE49-F238E27FC236}">
                <a16:creationId xmlns:a16="http://schemas.microsoft.com/office/drawing/2014/main" id="{49565389-66F2-E845-A39B-C31B68A8E47E}"/>
              </a:ext>
            </a:extLst>
          </p:cNvPr>
          <p:cNvSpPr>
            <a:spLocks noGrp="1"/>
          </p:cNvSpPr>
          <p:nvPr userDrawn="1">
            <p:ph type="body" sz="quarter" idx="14" hasCustomPrompt="1"/>
          </p:nvPr>
        </p:nvSpPr>
        <p:spPr>
          <a:xfrm>
            <a:off x="498935" y="1910123"/>
            <a:ext cx="5566308" cy="384721"/>
          </a:xfrm>
          <a:prstGeom prst="rect">
            <a:avLst/>
          </a:prstGeom>
          <a:noFill/>
        </p:spPr>
        <p:txBody>
          <a:bodyPr wrap="square" lIns="0" tIns="0" rIns="0" bIns="91440" anchor="ctr">
            <a:spAutoFit/>
          </a:bodyPr>
          <a:lstStyle>
            <a:lvl1pPr marL="0" indent="0" algn="l">
              <a:lnSpc>
                <a:spcPct val="95000"/>
              </a:lnSpc>
              <a:spcBef>
                <a:spcPts val="800"/>
              </a:spcBef>
              <a:buFontTx/>
              <a:buNone/>
              <a:defRPr sz="2000" b="0" spc="0" baseline="0">
                <a:solidFill>
                  <a:schemeClr val="tx1"/>
                </a:solidFill>
                <a:latin typeface="Trebuchet MS" panose="020B0703020202090204" pitchFamily="34"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Header</a:t>
            </a:r>
          </a:p>
        </p:txBody>
      </p:sp>
      <p:sp>
        <p:nvSpPr>
          <p:cNvPr id="32" name="Text Placeholder 4">
            <a:extLst>
              <a:ext uri="{FF2B5EF4-FFF2-40B4-BE49-F238E27FC236}">
                <a16:creationId xmlns:a16="http://schemas.microsoft.com/office/drawing/2014/main" id="{DB80232B-7359-DF4D-ABCE-3C2C786065AD}"/>
              </a:ext>
            </a:extLst>
          </p:cNvPr>
          <p:cNvSpPr>
            <a:spLocks noGrp="1"/>
          </p:cNvSpPr>
          <p:nvPr userDrawn="1">
            <p:ph type="body" sz="quarter" idx="15" hasCustomPrompt="1"/>
          </p:nvPr>
        </p:nvSpPr>
        <p:spPr>
          <a:xfrm>
            <a:off x="6199906" y="1910123"/>
            <a:ext cx="5566309" cy="384721"/>
          </a:xfrm>
          <a:prstGeom prst="rect">
            <a:avLst/>
          </a:prstGeom>
          <a:noFill/>
        </p:spPr>
        <p:txBody>
          <a:bodyPr wrap="square" lIns="0" tIns="0" rIns="0" bIns="91440" anchor="ctr">
            <a:spAutoFit/>
          </a:bodyPr>
          <a:lstStyle>
            <a:lvl1pPr marL="0" indent="0" algn="l">
              <a:lnSpc>
                <a:spcPct val="95000"/>
              </a:lnSpc>
              <a:spcBef>
                <a:spcPts val="800"/>
              </a:spcBef>
              <a:buFontTx/>
              <a:buNone/>
              <a:defRPr sz="2000" b="0" spc="0" baseline="0">
                <a:solidFill>
                  <a:schemeClr val="tx1"/>
                </a:solidFill>
                <a:latin typeface="Trebuchet MS" panose="020B0703020202090204" pitchFamily="34"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Header</a:t>
            </a:r>
          </a:p>
        </p:txBody>
      </p:sp>
      <p:sp>
        <p:nvSpPr>
          <p:cNvPr id="2" name="Title 1">
            <a:extLst>
              <a:ext uri="{FF2B5EF4-FFF2-40B4-BE49-F238E27FC236}">
                <a16:creationId xmlns:a16="http://schemas.microsoft.com/office/drawing/2014/main" id="{B984A97D-5B39-7243-8AD9-98218A750473}"/>
              </a:ext>
            </a:extLst>
          </p:cNvPr>
          <p:cNvSpPr>
            <a:spLocks noGrp="1"/>
          </p:cNvSpPr>
          <p:nvPr userDrawn="1">
            <p:ph type="title"/>
          </p:nvPr>
        </p:nvSpPr>
        <p:spPr/>
        <p:txBody>
          <a:bodyPr/>
          <a:lstStyle>
            <a:lvl1pPr>
              <a:defRPr>
                <a:solidFill>
                  <a:schemeClr val="bg1"/>
                </a:solidFill>
              </a:defRPr>
            </a:lvl1pPr>
          </a:lstStyle>
          <a:p>
            <a:r>
              <a:rPr lang="en-US"/>
              <a:t>Click to edit Master title style</a:t>
            </a:r>
          </a:p>
        </p:txBody>
      </p:sp>
      <p:sp>
        <p:nvSpPr>
          <p:cNvPr id="16" name="Freeform 1">
            <a:extLst>
              <a:ext uri="{FF2B5EF4-FFF2-40B4-BE49-F238E27FC236}">
                <a16:creationId xmlns:a16="http://schemas.microsoft.com/office/drawing/2014/main" id="{B5C90A5B-C967-CE40-B0C0-336A956F22FF}"/>
              </a:ext>
            </a:extLst>
          </p:cNvPr>
          <p:cNvSpPr>
            <a:spLocks noChangeAspect="1" noChangeArrowheads="1"/>
          </p:cNvSpPr>
          <p:nvPr userDrawn="1"/>
        </p:nvSpPr>
        <p:spPr bwMode="auto">
          <a:xfrm>
            <a:off x="10013951" y="-15627"/>
            <a:ext cx="2178050" cy="1661547"/>
          </a:xfrm>
          <a:custGeom>
            <a:avLst/>
            <a:gdLst>
              <a:gd name="T0" fmla="*/ 3254 w 3515"/>
              <a:gd name="T1" fmla="*/ 1674 h 2682"/>
              <a:gd name="T2" fmla="*/ 3061 w 3515"/>
              <a:gd name="T3" fmla="*/ 1428 h 2682"/>
              <a:gd name="T4" fmla="*/ 3324 w 3515"/>
              <a:gd name="T5" fmla="*/ 1428 h 2682"/>
              <a:gd name="T6" fmla="*/ 3514 w 3515"/>
              <a:gd name="T7" fmla="*/ 1674 h 2682"/>
              <a:gd name="T8" fmla="*/ 3514 w 3515"/>
              <a:gd name="T9" fmla="*/ 2681 h 2682"/>
              <a:gd name="T10" fmla="*/ 2091 w 3515"/>
              <a:gd name="T11" fmla="*/ 2044 h 2682"/>
              <a:gd name="T12" fmla="*/ 2849 w 3515"/>
              <a:gd name="T13" fmla="*/ 2048 h 2682"/>
              <a:gd name="T14" fmla="*/ 2091 w 3515"/>
              <a:gd name="T15" fmla="*/ 2044 h 2682"/>
              <a:gd name="T16" fmla="*/ 2470 w 3515"/>
              <a:gd name="T17" fmla="*/ 2681 h 2682"/>
              <a:gd name="T18" fmla="*/ 2470 w 3515"/>
              <a:gd name="T19" fmla="*/ 1407 h 2682"/>
              <a:gd name="T20" fmla="*/ 1423 w 3515"/>
              <a:gd name="T21" fmla="*/ 2681 h 2682"/>
              <a:gd name="T22" fmla="*/ 1229 w 3515"/>
              <a:gd name="T23" fmla="*/ 1674 h 2682"/>
              <a:gd name="T24" fmla="*/ 1423 w 3515"/>
              <a:gd name="T25" fmla="*/ 1428 h 2682"/>
              <a:gd name="T26" fmla="*/ 1683 w 3515"/>
              <a:gd name="T27" fmla="*/ 1428 h 2682"/>
              <a:gd name="T28" fmla="*/ 1683 w 3515"/>
              <a:gd name="T29" fmla="*/ 2414 h 2682"/>
              <a:gd name="T30" fmla="*/ 1423 w 3515"/>
              <a:gd name="T31" fmla="*/ 2681 h 2682"/>
              <a:gd name="T32" fmla="*/ 639 w 3515"/>
              <a:gd name="T33" fmla="*/ 1652 h 2682"/>
              <a:gd name="T34" fmla="*/ 639 w 3515"/>
              <a:gd name="T35" fmla="*/ 2435 h 2682"/>
              <a:gd name="T36" fmla="*/ 0 w 3515"/>
              <a:gd name="T37" fmla="*/ 2044 h 2682"/>
              <a:gd name="T38" fmla="*/ 1278 w 3515"/>
              <a:gd name="T39" fmla="*/ 2047 h 2682"/>
              <a:gd name="T40" fmla="*/ 0 w 3515"/>
              <a:gd name="T41" fmla="*/ 2044 h 2682"/>
              <a:gd name="T42" fmla="*/ 3254 w 3515"/>
              <a:gd name="T43" fmla="*/ 267 h 2682"/>
              <a:gd name="T44" fmla="*/ 3061 w 3515"/>
              <a:gd name="T45" fmla="*/ 22 h 2682"/>
              <a:gd name="T46" fmla="*/ 3324 w 3515"/>
              <a:gd name="T47" fmla="*/ 22 h 2682"/>
              <a:gd name="T48" fmla="*/ 3514 w 3515"/>
              <a:gd name="T49" fmla="*/ 267 h 2682"/>
              <a:gd name="T50" fmla="*/ 3514 w 3515"/>
              <a:gd name="T51" fmla="*/ 1253 h 2682"/>
              <a:gd name="T52" fmla="*/ 2091 w 3515"/>
              <a:gd name="T53" fmla="*/ 637 h 2682"/>
              <a:gd name="T54" fmla="*/ 2849 w 3515"/>
              <a:gd name="T55" fmla="*/ 642 h 2682"/>
              <a:gd name="T56" fmla="*/ 2091 w 3515"/>
              <a:gd name="T57" fmla="*/ 637 h 2682"/>
              <a:gd name="T58" fmla="*/ 2470 w 3515"/>
              <a:gd name="T59" fmla="*/ 1274 h 2682"/>
              <a:gd name="T60" fmla="*/ 2470 w 3515"/>
              <a:gd name="T61" fmla="*/ 0 h 2682"/>
              <a:gd name="T62" fmla="*/ 1423 w 3515"/>
              <a:gd name="T63" fmla="*/ 1253 h 2682"/>
              <a:gd name="T64" fmla="*/ 1229 w 3515"/>
              <a:gd name="T65" fmla="*/ 267 h 2682"/>
              <a:gd name="T66" fmla="*/ 1423 w 3515"/>
              <a:gd name="T67" fmla="*/ 22 h 2682"/>
              <a:gd name="T68" fmla="*/ 1683 w 3515"/>
              <a:gd name="T69" fmla="*/ 22 h 2682"/>
              <a:gd name="T70" fmla="*/ 1683 w 3515"/>
              <a:gd name="T71" fmla="*/ 1007 h 2682"/>
              <a:gd name="T72" fmla="*/ 1423 w 3515"/>
              <a:gd name="T73" fmla="*/ 1253 h 2682"/>
              <a:gd name="T74" fmla="*/ 639 w 3515"/>
              <a:gd name="T75" fmla="*/ 246 h 2682"/>
              <a:gd name="T76" fmla="*/ 639 w 3515"/>
              <a:gd name="T77" fmla="*/ 1029 h 2682"/>
              <a:gd name="T78" fmla="*/ 0 w 3515"/>
              <a:gd name="T79" fmla="*/ 637 h 2682"/>
              <a:gd name="T80" fmla="*/ 1278 w 3515"/>
              <a:gd name="T81" fmla="*/ 640 h 2682"/>
              <a:gd name="T82" fmla="*/ 0 w 3515"/>
              <a:gd name="T83" fmla="*/ 637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15" h="2682">
                <a:moveTo>
                  <a:pt x="3254" y="2681"/>
                </a:moveTo>
                <a:lnTo>
                  <a:pt x="3254" y="1674"/>
                </a:lnTo>
                <a:lnTo>
                  <a:pt x="3061" y="1674"/>
                </a:lnTo>
                <a:lnTo>
                  <a:pt x="3061" y="1428"/>
                </a:lnTo>
                <a:lnTo>
                  <a:pt x="3254" y="1428"/>
                </a:lnTo>
                <a:lnTo>
                  <a:pt x="3324" y="1428"/>
                </a:lnTo>
                <a:lnTo>
                  <a:pt x="3514" y="1428"/>
                </a:lnTo>
                <a:lnTo>
                  <a:pt x="3514" y="1674"/>
                </a:lnTo>
                <a:lnTo>
                  <a:pt x="3514" y="2414"/>
                </a:lnTo>
                <a:lnTo>
                  <a:pt x="3514" y="2681"/>
                </a:lnTo>
                <a:lnTo>
                  <a:pt x="3254" y="2681"/>
                </a:lnTo>
                <a:close/>
                <a:moveTo>
                  <a:pt x="2091" y="2044"/>
                </a:moveTo>
                <a:cubicBezTo>
                  <a:pt x="2091" y="1881"/>
                  <a:pt x="2208" y="1652"/>
                  <a:pt x="2470" y="1652"/>
                </a:cubicBezTo>
                <a:cubicBezTo>
                  <a:pt x="2746" y="1652"/>
                  <a:pt x="2849" y="1895"/>
                  <a:pt x="2849" y="2048"/>
                </a:cubicBezTo>
                <a:cubicBezTo>
                  <a:pt x="2849" y="2209"/>
                  <a:pt x="2731" y="2435"/>
                  <a:pt x="2470" y="2435"/>
                </a:cubicBezTo>
                <a:cubicBezTo>
                  <a:pt x="2209" y="2435"/>
                  <a:pt x="2091" y="2206"/>
                  <a:pt x="2091" y="2044"/>
                </a:cubicBezTo>
                <a:close/>
                <a:moveTo>
                  <a:pt x="1831" y="2044"/>
                </a:moveTo>
                <a:cubicBezTo>
                  <a:pt x="1831" y="2395"/>
                  <a:pt x="2118" y="2681"/>
                  <a:pt x="2470" y="2681"/>
                </a:cubicBezTo>
                <a:cubicBezTo>
                  <a:pt x="2822" y="2681"/>
                  <a:pt x="3109" y="2397"/>
                  <a:pt x="3109" y="2047"/>
                </a:cubicBezTo>
                <a:cubicBezTo>
                  <a:pt x="3109" y="1688"/>
                  <a:pt x="2828" y="1407"/>
                  <a:pt x="2470" y="1407"/>
                </a:cubicBezTo>
                <a:cubicBezTo>
                  <a:pt x="2118" y="1407"/>
                  <a:pt x="1831" y="1693"/>
                  <a:pt x="1831" y="2044"/>
                </a:cubicBezTo>
                <a:close/>
                <a:moveTo>
                  <a:pt x="1423" y="2681"/>
                </a:moveTo>
                <a:lnTo>
                  <a:pt x="1423" y="1674"/>
                </a:lnTo>
                <a:lnTo>
                  <a:pt x="1229" y="1674"/>
                </a:lnTo>
                <a:lnTo>
                  <a:pt x="1229" y="1428"/>
                </a:lnTo>
                <a:lnTo>
                  <a:pt x="1423" y="1428"/>
                </a:lnTo>
                <a:lnTo>
                  <a:pt x="1493" y="1428"/>
                </a:lnTo>
                <a:lnTo>
                  <a:pt x="1683" y="1428"/>
                </a:lnTo>
                <a:lnTo>
                  <a:pt x="1683" y="1674"/>
                </a:lnTo>
                <a:lnTo>
                  <a:pt x="1683" y="2414"/>
                </a:lnTo>
                <a:lnTo>
                  <a:pt x="1683" y="2681"/>
                </a:lnTo>
                <a:lnTo>
                  <a:pt x="1423" y="2681"/>
                </a:lnTo>
                <a:close/>
                <a:moveTo>
                  <a:pt x="260" y="2044"/>
                </a:moveTo>
                <a:cubicBezTo>
                  <a:pt x="260" y="1881"/>
                  <a:pt x="377" y="1652"/>
                  <a:pt x="639" y="1652"/>
                </a:cubicBezTo>
                <a:cubicBezTo>
                  <a:pt x="915" y="1652"/>
                  <a:pt x="1018" y="1895"/>
                  <a:pt x="1018" y="2048"/>
                </a:cubicBezTo>
                <a:cubicBezTo>
                  <a:pt x="1018" y="2209"/>
                  <a:pt x="900" y="2435"/>
                  <a:pt x="639" y="2435"/>
                </a:cubicBezTo>
                <a:cubicBezTo>
                  <a:pt x="377" y="2435"/>
                  <a:pt x="260" y="2206"/>
                  <a:pt x="260" y="2044"/>
                </a:cubicBezTo>
                <a:close/>
                <a:moveTo>
                  <a:pt x="0" y="2044"/>
                </a:moveTo>
                <a:cubicBezTo>
                  <a:pt x="0" y="2395"/>
                  <a:pt x="287" y="2681"/>
                  <a:pt x="639" y="2681"/>
                </a:cubicBezTo>
                <a:cubicBezTo>
                  <a:pt x="991" y="2681"/>
                  <a:pt x="1278" y="2397"/>
                  <a:pt x="1278" y="2047"/>
                </a:cubicBezTo>
                <a:cubicBezTo>
                  <a:pt x="1278" y="1688"/>
                  <a:pt x="997" y="1407"/>
                  <a:pt x="639" y="1407"/>
                </a:cubicBezTo>
                <a:cubicBezTo>
                  <a:pt x="287" y="1407"/>
                  <a:pt x="0" y="1693"/>
                  <a:pt x="0" y="2044"/>
                </a:cubicBezTo>
                <a:close/>
                <a:moveTo>
                  <a:pt x="3254" y="1253"/>
                </a:moveTo>
                <a:lnTo>
                  <a:pt x="3254" y="267"/>
                </a:lnTo>
                <a:lnTo>
                  <a:pt x="3061" y="267"/>
                </a:lnTo>
                <a:lnTo>
                  <a:pt x="3061" y="22"/>
                </a:lnTo>
                <a:lnTo>
                  <a:pt x="3254" y="22"/>
                </a:lnTo>
                <a:lnTo>
                  <a:pt x="3324" y="22"/>
                </a:lnTo>
                <a:lnTo>
                  <a:pt x="3514" y="22"/>
                </a:lnTo>
                <a:lnTo>
                  <a:pt x="3514" y="267"/>
                </a:lnTo>
                <a:lnTo>
                  <a:pt x="3514" y="1007"/>
                </a:lnTo>
                <a:lnTo>
                  <a:pt x="3514" y="1253"/>
                </a:lnTo>
                <a:lnTo>
                  <a:pt x="3254" y="1253"/>
                </a:lnTo>
                <a:close/>
                <a:moveTo>
                  <a:pt x="2091" y="637"/>
                </a:moveTo>
                <a:cubicBezTo>
                  <a:pt x="2091" y="474"/>
                  <a:pt x="2208" y="246"/>
                  <a:pt x="2470" y="246"/>
                </a:cubicBezTo>
                <a:cubicBezTo>
                  <a:pt x="2746" y="246"/>
                  <a:pt x="2849" y="489"/>
                  <a:pt x="2849" y="642"/>
                </a:cubicBezTo>
                <a:cubicBezTo>
                  <a:pt x="2849" y="803"/>
                  <a:pt x="2731" y="1029"/>
                  <a:pt x="2470" y="1029"/>
                </a:cubicBezTo>
                <a:cubicBezTo>
                  <a:pt x="2209" y="1029"/>
                  <a:pt x="2091" y="799"/>
                  <a:pt x="2091" y="637"/>
                </a:cubicBezTo>
                <a:close/>
                <a:moveTo>
                  <a:pt x="1831" y="637"/>
                </a:moveTo>
                <a:cubicBezTo>
                  <a:pt x="1831" y="988"/>
                  <a:pt x="2118" y="1274"/>
                  <a:pt x="2470" y="1274"/>
                </a:cubicBezTo>
                <a:cubicBezTo>
                  <a:pt x="2822" y="1274"/>
                  <a:pt x="3109" y="990"/>
                  <a:pt x="3109" y="640"/>
                </a:cubicBezTo>
                <a:cubicBezTo>
                  <a:pt x="3109" y="281"/>
                  <a:pt x="2828" y="0"/>
                  <a:pt x="2470" y="0"/>
                </a:cubicBezTo>
                <a:cubicBezTo>
                  <a:pt x="2118" y="0"/>
                  <a:pt x="1831" y="286"/>
                  <a:pt x="1831" y="637"/>
                </a:cubicBezTo>
                <a:close/>
                <a:moveTo>
                  <a:pt x="1423" y="1253"/>
                </a:moveTo>
                <a:lnTo>
                  <a:pt x="1423" y="267"/>
                </a:lnTo>
                <a:lnTo>
                  <a:pt x="1229" y="267"/>
                </a:lnTo>
                <a:lnTo>
                  <a:pt x="1229" y="22"/>
                </a:lnTo>
                <a:lnTo>
                  <a:pt x="1423" y="22"/>
                </a:lnTo>
                <a:lnTo>
                  <a:pt x="1493" y="22"/>
                </a:lnTo>
                <a:lnTo>
                  <a:pt x="1683" y="22"/>
                </a:lnTo>
                <a:lnTo>
                  <a:pt x="1683" y="267"/>
                </a:lnTo>
                <a:lnTo>
                  <a:pt x="1683" y="1007"/>
                </a:lnTo>
                <a:lnTo>
                  <a:pt x="1683" y="1253"/>
                </a:lnTo>
                <a:lnTo>
                  <a:pt x="1423" y="1253"/>
                </a:lnTo>
                <a:close/>
                <a:moveTo>
                  <a:pt x="260" y="637"/>
                </a:moveTo>
                <a:cubicBezTo>
                  <a:pt x="260" y="474"/>
                  <a:pt x="377" y="246"/>
                  <a:pt x="639" y="246"/>
                </a:cubicBezTo>
                <a:cubicBezTo>
                  <a:pt x="915" y="246"/>
                  <a:pt x="1018" y="489"/>
                  <a:pt x="1018" y="642"/>
                </a:cubicBezTo>
                <a:cubicBezTo>
                  <a:pt x="1018" y="803"/>
                  <a:pt x="900" y="1029"/>
                  <a:pt x="639" y="1029"/>
                </a:cubicBezTo>
                <a:cubicBezTo>
                  <a:pt x="377" y="1029"/>
                  <a:pt x="260" y="799"/>
                  <a:pt x="260" y="637"/>
                </a:cubicBezTo>
                <a:close/>
                <a:moveTo>
                  <a:pt x="0" y="637"/>
                </a:moveTo>
                <a:cubicBezTo>
                  <a:pt x="0" y="988"/>
                  <a:pt x="287" y="1274"/>
                  <a:pt x="639" y="1274"/>
                </a:cubicBezTo>
                <a:cubicBezTo>
                  <a:pt x="991" y="1274"/>
                  <a:pt x="1278" y="990"/>
                  <a:pt x="1278" y="640"/>
                </a:cubicBezTo>
                <a:cubicBezTo>
                  <a:pt x="1278" y="281"/>
                  <a:pt x="997" y="0"/>
                  <a:pt x="639" y="0"/>
                </a:cubicBezTo>
                <a:cubicBezTo>
                  <a:pt x="287" y="0"/>
                  <a:pt x="0" y="286"/>
                  <a:pt x="0" y="637"/>
                </a:cubicBezTo>
                <a:close/>
              </a:path>
            </a:pathLst>
          </a:custGeom>
          <a:solidFill>
            <a:schemeClr val="tx2"/>
          </a:solidFill>
          <a:ln>
            <a:noFill/>
          </a:ln>
          <a:effectLst/>
        </p:spPr>
        <p:txBody>
          <a:bodyPr wrap="none" anchor="ctr"/>
          <a:lstStyle/>
          <a:p>
            <a:endParaRPr lang="en-US"/>
          </a:p>
        </p:txBody>
      </p:sp>
    </p:spTree>
    <p:extLst>
      <p:ext uri="{BB962C8B-B14F-4D97-AF65-F5344CB8AC3E}">
        <p14:creationId xmlns:p14="http://schemas.microsoft.com/office/powerpoint/2010/main" val="3190466010"/>
      </p:ext>
    </p:extLst>
  </p:cSld>
  <p:clrMapOvr>
    <a:masterClrMapping/>
  </p:clrMapOvr>
  <p:transition>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Large Header two Content Label 2">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B92BB512-1965-0547-B13B-9017823A1EF3}"/>
              </a:ext>
            </a:extLst>
          </p:cNvPr>
          <p:cNvSpPr/>
          <p:nvPr userDrawn="1"/>
        </p:nvSpPr>
        <p:spPr bwMode="auto">
          <a:xfrm>
            <a:off x="0" y="0"/>
            <a:ext cx="12192000" cy="1645920"/>
          </a:xfrm>
          <a:prstGeom prst="rect">
            <a:avLst/>
          </a:prstGeom>
          <a:solidFill>
            <a:schemeClr val="tx1"/>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4" name="TextBox 3">
            <a:extLst>
              <a:ext uri="{FF2B5EF4-FFF2-40B4-BE49-F238E27FC236}">
                <a16:creationId xmlns:a16="http://schemas.microsoft.com/office/drawing/2014/main" id="{DE794928-A90F-4640-8A7D-EA013A82703B}"/>
              </a:ext>
            </a:extLst>
          </p:cNvPr>
          <p:cNvSpPr txBox="1"/>
          <p:nvPr userDrawn="1"/>
        </p:nvSpPr>
        <p:spPr bwMode="auto">
          <a:xfrm>
            <a:off x="2347784" y="7438768"/>
            <a:ext cx="0" cy="0"/>
          </a:xfrm>
          <a:prstGeom prst="rect">
            <a:avLst/>
          </a:prstGeom>
          <a:noFill/>
          <a:ln w="12700" cap="sq" algn="ctr">
            <a:noFill/>
            <a:miter lim="800000"/>
            <a:headEnd/>
            <a:tailEnd/>
          </a:ln>
          <a:effectLst/>
        </p:spPr>
        <p:txBody>
          <a:bodyPr wrap="none" rtlCol="0" anchor="ctr" anchorCtr="0">
            <a:noAutofit/>
          </a:bodyPr>
          <a:lstStyle/>
          <a:p>
            <a:pPr>
              <a:lnSpc>
                <a:spcPct val="95000"/>
              </a:lnSpc>
              <a:spcBef>
                <a:spcPts val="600"/>
              </a:spcBef>
            </a:pPr>
            <a:endParaRPr lang="en-US" sz="2000" dirty="0" err="1">
              <a:solidFill>
                <a:schemeClr val="accent1"/>
              </a:solidFill>
              <a:latin typeface="+mn-lt"/>
            </a:endParaRPr>
          </a:p>
        </p:txBody>
      </p:sp>
      <p:pic>
        <p:nvPicPr>
          <p:cNvPr id="8" name="Picture 7" descr="A picture containing drawing&#10;&#10;Description automatically generated">
            <a:extLst>
              <a:ext uri="{FF2B5EF4-FFF2-40B4-BE49-F238E27FC236}">
                <a16:creationId xmlns:a16="http://schemas.microsoft.com/office/drawing/2014/main" id="{562C40AF-AC4E-4744-8D7F-9FE228705EC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3" name="Footer Placeholder 2">
            <a:extLst>
              <a:ext uri="{FF2B5EF4-FFF2-40B4-BE49-F238E27FC236}">
                <a16:creationId xmlns:a16="http://schemas.microsoft.com/office/drawing/2014/main" id="{47AEC92D-B41E-FF49-9F49-0A35D61B4B2D}"/>
              </a:ext>
            </a:extLst>
          </p:cNvPr>
          <p:cNvSpPr>
            <a:spLocks noGrp="1"/>
          </p:cNvSpPr>
          <p:nvPr userDrawn="1">
            <p:ph type="ftr" sz="quarter" idx="11"/>
          </p:nvPr>
        </p:nvSpPr>
        <p:spPr/>
        <p:txBody>
          <a:bodyPr/>
          <a:lstStyle/>
          <a:p>
            <a:r>
              <a:rPr lang="en-US"/>
              <a:t>© Veracode, Inc. 2021 Confidential</a:t>
            </a:r>
            <a:endParaRPr lang="en-US" dirty="0"/>
          </a:p>
        </p:txBody>
      </p:sp>
      <p:sp>
        <p:nvSpPr>
          <p:cNvPr id="5" name="Slide Number Placeholder 4">
            <a:extLst>
              <a:ext uri="{FF2B5EF4-FFF2-40B4-BE49-F238E27FC236}">
                <a16:creationId xmlns:a16="http://schemas.microsoft.com/office/drawing/2014/main" id="{F46EBBB1-4C1B-2B45-BF4A-F70A14B038C1}"/>
              </a:ext>
            </a:extLst>
          </p:cNvPr>
          <p:cNvSpPr>
            <a:spLocks noGrp="1"/>
          </p:cNvSpPr>
          <p:nvPr userDrawn="1">
            <p:ph type="sldNum" sz="quarter" idx="12"/>
          </p:nvPr>
        </p:nvSpPr>
        <p:spPr/>
        <p:txBody>
          <a:bodyPr/>
          <a:lstStyle/>
          <a:p>
            <a:fld id="{1B0079F3-B43C-DF46-A9D2-56A8C5414A96}" type="slidenum">
              <a:rPr lang="en-US" smtClean="0"/>
              <a:pPr/>
              <a:t>‹#›</a:t>
            </a:fld>
            <a:endParaRPr lang="en-US" dirty="0"/>
          </a:p>
        </p:txBody>
      </p:sp>
      <p:sp>
        <p:nvSpPr>
          <p:cNvPr id="15" name="TextBox 14">
            <a:extLst>
              <a:ext uri="{FF2B5EF4-FFF2-40B4-BE49-F238E27FC236}">
                <a16:creationId xmlns:a16="http://schemas.microsoft.com/office/drawing/2014/main" id="{3163F7CA-A8A5-5644-B5CA-40B1DE62EC1B}"/>
              </a:ext>
            </a:extLst>
          </p:cNvPr>
          <p:cNvSpPr txBox="1"/>
          <p:nvPr userDrawn="1"/>
        </p:nvSpPr>
        <p:spPr bwMode="auto">
          <a:xfrm>
            <a:off x="12272742" y="1"/>
            <a:ext cx="2129058" cy="2146300"/>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Slide w</a:t>
            </a:r>
            <a:r>
              <a:rPr lang="en-US" sz="1200" b="0" kern="1200" dirty="0">
                <a:solidFill>
                  <a:schemeClr val="tx1">
                    <a:lumMod val="75000"/>
                    <a:lumOff val="25000"/>
                  </a:schemeClr>
                </a:solidFill>
                <a:latin typeface="Arial" charset="0"/>
                <a:ea typeface="+mn-ea"/>
                <a:cs typeface="+mn-cs"/>
              </a:rPr>
              <a:t>ith larger header, when there is not a need to be text heavy.</a:t>
            </a:r>
          </a:p>
          <a:p>
            <a:pPr>
              <a:lnSpc>
                <a:spcPct val="95000"/>
              </a:lnSpc>
              <a:spcBef>
                <a:spcPts val="800"/>
              </a:spcBef>
            </a:pPr>
            <a:r>
              <a:rPr lang="en-US" sz="1200" b="0" kern="1200" dirty="0">
                <a:solidFill>
                  <a:schemeClr val="tx1">
                    <a:lumMod val="75000"/>
                    <a:lumOff val="25000"/>
                  </a:schemeClr>
                </a:solidFill>
                <a:latin typeface="Arial" charset="0"/>
                <a:ea typeface="+mn-ea"/>
                <a:cs typeface="+mn-cs"/>
              </a:rPr>
              <a:t>The content text slide shows bullets as preview, however you do not need to use bullets. Text is present to Trebuchet size 14, and bullets may be removed if not needed.</a:t>
            </a:r>
            <a:endParaRPr lang="en-US" sz="1200" b="1" dirty="0">
              <a:solidFill>
                <a:schemeClr val="tx1">
                  <a:lumMod val="75000"/>
                  <a:lumOff val="25000"/>
                </a:schemeClr>
              </a:solidFill>
              <a:latin typeface="+mn-lt"/>
            </a:endParaRPr>
          </a:p>
        </p:txBody>
      </p:sp>
      <p:sp>
        <p:nvSpPr>
          <p:cNvPr id="19" name="TextBox 18">
            <a:extLst>
              <a:ext uri="{FF2B5EF4-FFF2-40B4-BE49-F238E27FC236}">
                <a16:creationId xmlns:a16="http://schemas.microsoft.com/office/drawing/2014/main" id="{FB73F84F-643C-F14A-94C9-78054C9240D6}"/>
              </a:ext>
            </a:extLst>
          </p:cNvPr>
          <p:cNvSpPr txBox="1"/>
          <p:nvPr userDrawn="1"/>
        </p:nvSpPr>
        <p:spPr bwMode="auto">
          <a:xfrm>
            <a:off x="12272742" y="2264750"/>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This option includes headers.</a:t>
            </a:r>
          </a:p>
        </p:txBody>
      </p:sp>
      <p:sp>
        <p:nvSpPr>
          <p:cNvPr id="27" name="Picture Placeholder 4">
            <a:extLst>
              <a:ext uri="{FF2B5EF4-FFF2-40B4-BE49-F238E27FC236}">
                <a16:creationId xmlns:a16="http://schemas.microsoft.com/office/drawing/2014/main" id="{8E08DF61-EE25-5D45-B397-2F7134A1636C}"/>
              </a:ext>
            </a:extLst>
          </p:cNvPr>
          <p:cNvSpPr>
            <a:spLocks noGrp="1"/>
          </p:cNvSpPr>
          <p:nvPr userDrawn="1">
            <p:ph type="pic" sz="quarter" idx="16" hasCustomPrompt="1"/>
          </p:nvPr>
        </p:nvSpPr>
        <p:spPr>
          <a:xfrm>
            <a:off x="6200383" y="2294844"/>
            <a:ext cx="5565832" cy="3751699"/>
          </a:xfrm>
          <a:prstGeom prst="rect">
            <a:avLst/>
          </a:prstGeom>
        </p:spPr>
        <p:txBody>
          <a:bodyPr anchor="ctr"/>
          <a:lstStyle>
            <a:lvl1pPr marL="0" indent="0" algn="ctr">
              <a:buNone/>
              <a:defRPr>
                <a:solidFill>
                  <a:schemeClr val="tx1">
                    <a:lumMod val="50000"/>
                    <a:lumOff val="50000"/>
                  </a:schemeClr>
                </a:solidFill>
              </a:defRPr>
            </a:lvl1pPr>
          </a:lstStyle>
          <a:p>
            <a:r>
              <a:rPr lang="en-US" dirty="0"/>
              <a:t>Insert image here</a:t>
            </a:r>
          </a:p>
        </p:txBody>
      </p:sp>
      <p:sp>
        <p:nvSpPr>
          <p:cNvPr id="29" name="Content Placeholder 26">
            <a:extLst>
              <a:ext uri="{FF2B5EF4-FFF2-40B4-BE49-F238E27FC236}">
                <a16:creationId xmlns:a16="http://schemas.microsoft.com/office/drawing/2014/main" id="{6621CAE2-016E-9F4C-831B-939FFAC4D962}"/>
              </a:ext>
            </a:extLst>
          </p:cNvPr>
          <p:cNvSpPr>
            <a:spLocks noGrp="1"/>
          </p:cNvSpPr>
          <p:nvPr userDrawn="1">
            <p:ph sz="quarter" idx="13" hasCustomPrompt="1"/>
          </p:nvPr>
        </p:nvSpPr>
        <p:spPr>
          <a:xfrm>
            <a:off x="498476" y="2294844"/>
            <a:ext cx="5566766" cy="3751700"/>
          </a:xfrm>
        </p:spPr>
        <p:txBody>
          <a:bodyPr/>
          <a:lstStyle/>
          <a:p>
            <a:pPr lvl="0"/>
            <a:r>
              <a:rPr lang="en-US" dirty="0"/>
              <a:t>Bullet level 1</a:t>
            </a:r>
          </a:p>
          <a:p>
            <a:pPr lvl="1"/>
            <a:r>
              <a:rPr lang="en-US" dirty="0"/>
              <a:t>Bullet level 2</a:t>
            </a:r>
          </a:p>
          <a:p>
            <a:pPr lvl="2"/>
            <a:r>
              <a:rPr lang="en-US" dirty="0"/>
              <a:t>Bullet level 3</a:t>
            </a:r>
          </a:p>
        </p:txBody>
      </p:sp>
      <p:sp>
        <p:nvSpPr>
          <p:cNvPr id="31" name="Text Placeholder 4">
            <a:extLst>
              <a:ext uri="{FF2B5EF4-FFF2-40B4-BE49-F238E27FC236}">
                <a16:creationId xmlns:a16="http://schemas.microsoft.com/office/drawing/2014/main" id="{0CB6F0E8-E6AD-B64D-BC93-9A8285019B27}"/>
              </a:ext>
            </a:extLst>
          </p:cNvPr>
          <p:cNvSpPr>
            <a:spLocks noGrp="1"/>
          </p:cNvSpPr>
          <p:nvPr userDrawn="1">
            <p:ph type="body" sz="quarter" idx="14" hasCustomPrompt="1"/>
          </p:nvPr>
        </p:nvSpPr>
        <p:spPr>
          <a:xfrm>
            <a:off x="498935" y="1910123"/>
            <a:ext cx="5566308" cy="384721"/>
          </a:xfrm>
          <a:prstGeom prst="rect">
            <a:avLst/>
          </a:prstGeom>
          <a:noFill/>
        </p:spPr>
        <p:txBody>
          <a:bodyPr wrap="square" lIns="0" tIns="0" rIns="0" bIns="91440" anchor="ctr">
            <a:spAutoFit/>
          </a:bodyPr>
          <a:lstStyle>
            <a:lvl1pPr marL="0" indent="0" algn="l">
              <a:lnSpc>
                <a:spcPct val="95000"/>
              </a:lnSpc>
              <a:spcBef>
                <a:spcPts val="800"/>
              </a:spcBef>
              <a:buFontTx/>
              <a:buNone/>
              <a:defRPr sz="2000" b="0" spc="0" baseline="0">
                <a:solidFill>
                  <a:schemeClr val="tx1"/>
                </a:solidFill>
                <a:latin typeface="Trebuchet MS" panose="020B0703020202090204" pitchFamily="34"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Header</a:t>
            </a:r>
          </a:p>
        </p:txBody>
      </p:sp>
      <p:sp>
        <p:nvSpPr>
          <p:cNvPr id="32" name="Text Placeholder 4">
            <a:extLst>
              <a:ext uri="{FF2B5EF4-FFF2-40B4-BE49-F238E27FC236}">
                <a16:creationId xmlns:a16="http://schemas.microsoft.com/office/drawing/2014/main" id="{DC8266CE-8E8D-1C40-9D14-DA3FA6755308}"/>
              </a:ext>
            </a:extLst>
          </p:cNvPr>
          <p:cNvSpPr>
            <a:spLocks noGrp="1"/>
          </p:cNvSpPr>
          <p:nvPr userDrawn="1">
            <p:ph type="body" sz="quarter" idx="15" hasCustomPrompt="1"/>
          </p:nvPr>
        </p:nvSpPr>
        <p:spPr>
          <a:xfrm>
            <a:off x="6199906" y="1910123"/>
            <a:ext cx="5566309" cy="384721"/>
          </a:xfrm>
          <a:prstGeom prst="rect">
            <a:avLst/>
          </a:prstGeom>
          <a:noFill/>
        </p:spPr>
        <p:txBody>
          <a:bodyPr wrap="square" lIns="0" tIns="0" rIns="0" bIns="91440" anchor="ctr">
            <a:spAutoFit/>
          </a:bodyPr>
          <a:lstStyle>
            <a:lvl1pPr marL="0" indent="0" algn="l">
              <a:lnSpc>
                <a:spcPct val="95000"/>
              </a:lnSpc>
              <a:spcBef>
                <a:spcPts val="800"/>
              </a:spcBef>
              <a:buFontTx/>
              <a:buNone/>
              <a:defRPr sz="2000" b="0" spc="0" baseline="0">
                <a:solidFill>
                  <a:schemeClr val="tx1"/>
                </a:solidFill>
                <a:latin typeface="Trebuchet MS" panose="020B0703020202090204" pitchFamily="34"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Header</a:t>
            </a:r>
          </a:p>
        </p:txBody>
      </p:sp>
      <p:sp>
        <p:nvSpPr>
          <p:cNvPr id="2" name="Title 1">
            <a:extLst>
              <a:ext uri="{FF2B5EF4-FFF2-40B4-BE49-F238E27FC236}">
                <a16:creationId xmlns:a16="http://schemas.microsoft.com/office/drawing/2014/main" id="{66BB4F1F-45AC-AF43-882C-CECEB3390F54}"/>
              </a:ext>
            </a:extLst>
          </p:cNvPr>
          <p:cNvSpPr>
            <a:spLocks noGrp="1"/>
          </p:cNvSpPr>
          <p:nvPr userDrawn="1">
            <p:ph type="title"/>
          </p:nvPr>
        </p:nvSpPr>
        <p:spPr/>
        <p:txBody>
          <a:bodyPr/>
          <a:lstStyle>
            <a:lvl1pPr>
              <a:defRPr>
                <a:solidFill>
                  <a:schemeClr val="bg1"/>
                </a:solidFill>
              </a:defRPr>
            </a:lvl1pPr>
          </a:lstStyle>
          <a:p>
            <a:r>
              <a:rPr lang="en-US"/>
              <a:t>Click to edit Master title style</a:t>
            </a:r>
          </a:p>
        </p:txBody>
      </p:sp>
      <p:sp>
        <p:nvSpPr>
          <p:cNvPr id="16" name="Freeform 1">
            <a:extLst>
              <a:ext uri="{FF2B5EF4-FFF2-40B4-BE49-F238E27FC236}">
                <a16:creationId xmlns:a16="http://schemas.microsoft.com/office/drawing/2014/main" id="{11F70C21-8587-D846-88FD-EDA39DCE3205}"/>
              </a:ext>
            </a:extLst>
          </p:cNvPr>
          <p:cNvSpPr>
            <a:spLocks noChangeAspect="1" noChangeArrowheads="1"/>
          </p:cNvSpPr>
          <p:nvPr userDrawn="1"/>
        </p:nvSpPr>
        <p:spPr bwMode="auto">
          <a:xfrm>
            <a:off x="10013951" y="-15627"/>
            <a:ext cx="2178050" cy="1661547"/>
          </a:xfrm>
          <a:custGeom>
            <a:avLst/>
            <a:gdLst>
              <a:gd name="T0" fmla="*/ 3254 w 3515"/>
              <a:gd name="T1" fmla="*/ 1674 h 2682"/>
              <a:gd name="T2" fmla="*/ 3061 w 3515"/>
              <a:gd name="T3" fmla="*/ 1428 h 2682"/>
              <a:gd name="T4" fmla="*/ 3324 w 3515"/>
              <a:gd name="T5" fmla="*/ 1428 h 2682"/>
              <a:gd name="T6" fmla="*/ 3514 w 3515"/>
              <a:gd name="T7" fmla="*/ 1674 h 2682"/>
              <a:gd name="T8" fmla="*/ 3514 w 3515"/>
              <a:gd name="T9" fmla="*/ 2681 h 2682"/>
              <a:gd name="T10" fmla="*/ 2091 w 3515"/>
              <a:gd name="T11" fmla="*/ 2044 h 2682"/>
              <a:gd name="T12" fmla="*/ 2849 w 3515"/>
              <a:gd name="T13" fmla="*/ 2048 h 2682"/>
              <a:gd name="T14" fmla="*/ 2091 w 3515"/>
              <a:gd name="T15" fmla="*/ 2044 h 2682"/>
              <a:gd name="T16" fmla="*/ 2470 w 3515"/>
              <a:gd name="T17" fmla="*/ 2681 h 2682"/>
              <a:gd name="T18" fmla="*/ 2470 w 3515"/>
              <a:gd name="T19" fmla="*/ 1407 h 2682"/>
              <a:gd name="T20" fmla="*/ 1423 w 3515"/>
              <a:gd name="T21" fmla="*/ 2681 h 2682"/>
              <a:gd name="T22" fmla="*/ 1229 w 3515"/>
              <a:gd name="T23" fmla="*/ 1674 h 2682"/>
              <a:gd name="T24" fmla="*/ 1423 w 3515"/>
              <a:gd name="T25" fmla="*/ 1428 h 2682"/>
              <a:gd name="T26" fmla="*/ 1683 w 3515"/>
              <a:gd name="T27" fmla="*/ 1428 h 2682"/>
              <a:gd name="T28" fmla="*/ 1683 w 3515"/>
              <a:gd name="T29" fmla="*/ 2414 h 2682"/>
              <a:gd name="T30" fmla="*/ 1423 w 3515"/>
              <a:gd name="T31" fmla="*/ 2681 h 2682"/>
              <a:gd name="T32" fmla="*/ 639 w 3515"/>
              <a:gd name="T33" fmla="*/ 1652 h 2682"/>
              <a:gd name="T34" fmla="*/ 639 w 3515"/>
              <a:gd name="T35" fmla="*/ 2435 h 2682"/>
              <a:gd name="T36" fmla="*/ 0 w 3515"/>
              <a:gd name="T37" fmla="*/ 2044 h 2682"/>
              <a:gd name="T38" fmla="*/ 1278 w 3515"/>
              <a:gd name="T39" fmla="*/ 2047 h 2682"/>
              <a:gd name="T40" fmla="*/ 0 w 3515"/>
              <a:gd name="T41" fmla="*/ 2044 h 2682"/>
              <a:gd name="T42" fmla="*/ 3254 w 3515"/>
              <a:gd name="T43" fmla="*/ 267 h 2682"/>
              <a:gd name="T44" fmla="*/ 3061 w 3515"/>
              <a:gd name="T45" fmla="*/ 22 h 2682"/>
              <a:gd name="T46" fmla="*/ 3324 w 3515"/>
              <a:gd name="T47" fmla="*/ 22 h 2682"/>
              <a:gd name="T48" fmla="*/ 3514 w 3515"/>
              <a:gd name="T49" fmla="*/ 267 h 2682"/>
              <a:gd name="T50" fmla="*/ 3514 w 3515"/>
              <a:gd name="T51" fmla="*/ 1253 h 2682"/>
              <a:gd name="T52" fmla="*/ 2091 w 3515"/>
              <a:gd name="T53" fmla="*/ 637 h 2682"/>
              <a:gd name="T54" fmla="*/ 2849 w 3515"/>
              <a:gd name="T55" fmla="*/ 642 h 2682"/>
              <a:gd name="T56" fmla="*/ 2091 w 3515"/>
              <a:gd name="T57" fmla="*/ 637 h 2682"/>
              <a:gd name="T58" fmla="*/ 2470 w 3515"/>
              <a:gd name="T59" fmla="*/ 1274 h 2682"/>
              <a:gd name="T60" fmla="*/ 2470 w 3515"/>
              <a:gd name="T61" fmla="*/ 0 h 2682"/>
              <a:gd name="T62" fmla="*/ 1423 w 3515"/>
              <a:gd name="T63" fmla="*/ 1253 h 2682"/>
              <a:gd name="T64" fmla="*/ 1229 w 3515"/>
              <a:gd name="T65" fmla="*/ 267 h 2682"/>
              <a:gd name="T66" fmla="*/ 1423 w 3515"/>
              <a:gd name="T67" fmla="*/ 22 h 2682"/>
              <a:gd name="T68" fmla="*/ 1683 w 3515"/>
              <a:gd name="T69" fmla="*/ 22 h 2682"/>
              <a:gd name="T70" fmla="*/ 1683 w 3515"/>
              <a:gd name="T71" fmla="*/ 1007 h 2682"/>
              <a:gd name="T72" fmla="*/ 1423 w 3515"/>
              <a:gd name="T73" fmla="*/ 1253 h 2682"/>
              <a:gd name="T74" fmla="*/ 639 w 3515"/>
              <a:gd name="T75" fmla="*/ 246 h 2682"/>
              <a:gd name="T76" fmla="*/ 639 w 3515"/>
              <a:gd name="T77" fmla="*/ 1029 h 2682"/>
              <a:gd name="T78" fmla="*/ 0 w 3515"/>
              <a:gd name="T79" fmla="*/ 637 h 2682"/>
              <a:gd name="T80" fmla="*/ 1278 w 3515"/>
              <a:gd name="T81" fmla="*/ 640 h 2682"/>
              <a:gd name="T82" fmla="*/ 0 w 3515"/>
              <a:gd name="T83" fmla="*/ 637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15" h="2682">
                <a:moveTo>
                  <a:pt x="3254" y="2681"/>
                </a:moveTo>
                <a:lnTo>
                  <a:pt x="3254" y="1674"/>
                </a:lnTo>
                <a:lnTo>
                  <a:pt x="3061" y="1674"/>
                </a:lnTo>
                <a:lnTo>
                  <a:pt x="3061" y="1428"/>
                </a:lnTo>
                <a:lnTo>
                  <a:pt x="3254" y="1428"/>
                </a:lnTo>
                <a:lnTo>
                  <a:pt x="3324" y="1428"/>
                </a:lnTo>
                <a:lnTo>
                  <a:pt x="3514" y="1428"/>
                </a:lnTo>
                <a:lnTo>
                  <a:pt x="3514" y="1674"/>
                </a:lnTo>
                <a:lnTo>
                  <a:pt x="3514" y="2414"/>
                </a:lnTo>
                <a:lnTo>
                  <a:pt x="3514" y="2681"/>
                </a:lnTo>
                <a:lnTo>
                  <a:pt x="3254" y="2681"/>
                </a:lnTo>
                <a:close/>
                <a:moveTo>
                  <a:pt x="2091" y="2044"/>
                </a:moveTo>
                <a:cubicBezTo>
                  <a:pt x="2091" y="1881"/>
                  <a:pt x="2208" y="1652"/>
                  <a:pt x="2470" y="1652"/>
                </a:cubicBezTo>
                <a:cubicBezTo>
                  <a:pt x="2746" y="1652"/>
                  <a:pt x="2849" y="1895"/>
                  <a:pt x="2849" y="2048"/>
                </a:cubicBezTo>
                <a:cubicBezTo>
                  <a:pt x="2849" y="2209"/>
                  <a:pt x="2731" y="2435"/>
                  <a:pt x="2470" y="2435"/>
                </a:cubicBezTo>
                <a:cubicBezTo>
                  <a:pt x="2209" y="2435"/>
                  <a:pt x="2091" y="2206"/>
                  <a:pt x="2091" y="2044"/>
                </a:cubicBezTo>
                <a:close/>
                <a:moveTo>
                  <a:pt x="1831" y="2044"/>
                </a:moveTo>
                <a:cubicBezTo>
                  <a:pt x="1831" y="2395"/>
                  <a:pt x="2118" y="2681"/>
                  <a:pt x="2470" y="2681"/>
                </a:cubicBezTo>
                <a:cubicBezTo>
                  <a:pt x="2822" y="2681"/>
                  <a:pt x="3109" y="2397"/>
                  <a:pt x="3109" y="2047"/>
                </a:cubicBezTo>
                <a:cubicBezTo>
                  <a:pt x="3109" y="1688"/>
                  <a:pt x="2828" y="1407"/>
                  <a:pt x="2470" y="1407"/>
                </a:cubicBezTo>
                <a:cubicBezTo>
                  <a:pt x="2118" y="1407"/>
                  <a:pt x="1831" y="1693"/>
                  <a:pt x="1831" y="2044"/>
                </a:cubicBezTo>
                <a:close/>
                <a:moveTo>
                  <a:pt x="1423" y="2681"/>
                </a:moveTo>
                <a:lnTo>
                  <a:pt x="1423" y="1674"/>
                </a:lnTo>
                <a:lnTo>
                  <a:pt x="1229" y="1674"/>
                </a:lnTo>
                <a:lnTo>
                  <a:pt x="1229" y="1428"/>
                </a:lnTo>
                <a:lnTo>
                  <a:pt x="1423" y="1428"/>
                </a:lnTo>
                <a:lnTo>
                  <a:pt x="1493" y="1428"/>
                </a:lnTo>
                <a:lnTo>
                  <a:pt x="1683" y="1428"/>
                </a:lnTo>
                <a:lnTo>
                  <a:pt x="1683" y="1674"/>
                </a:lnTo>
                <a:lnTo>
                  <a:pt x="1683" y="2414"/>
                </a:lnTo>
                <a:lnTo>
                  <a:pt x="1683" y="2681"/>
                </a:lnTo>
                <a:lnTo>
                  <a:pt x="1423" y="2681"/>
                </a:lnTo>
                <a:close/>
                <a:moveTo>
                  <a:pt x="260" y="2044"/>
                </a:moveTo>
                <a:cubicBezTo>
                  <a:pt x="260" y="1881"/>
                  <a:pt x="377" y="1652"/>
                  <a:pt x="639" y="1652"/>
                </a:cubicBezTo>
                <a:cubicBezTo>
                  <a:pt x="915" y="1652"/>
                  <a:pt x="1018" y="1895"/>
                  <a:pt x="1018" y="2048"/>
                </a:cubicBezTo>
                <a:cubicBezTo>
                  <a:pt x="1018" y="2209"/>
                  <a:pt x="900" y="2435"/>
                  <a:pt x="639" y="2435"/>
                </a:cubicBezTo>
                <a:cubicBezTo>
                  <a:pt x="377" y="2435"/>
                  <a:pt x="260" y="2206"/>
                  <a:pt x="260" y="2044"/>
                </a:cubicBezTo>
                <a:close/>
                <a:moveTo>
                  <a:pt x="0" y="2044"/>
                </a:moveTo>
                <a:cubicBezTo>
                  <a:pt x="0" y="2395"/>
                  <a:pt x="287" y="2681"/>
                  <a:pt x="639" y="2681"/>
                </a:cubicBezTo>
                <a:cubicBezTo>
                  <a:pt x="991" y="2681"/>
                  <a:pt x="1278" y="2397"/>
                  <a:pt x="1278" y="2047"/>
                </a:cubicBezTo>
                <a:cubicBezTo>
                  <a:pt x="1278" y="1688"/>
                  <a:pt x="997" y="1407"/>
                  <a:pt x="639" y="1407"/>
                </a:cubicBezTo>
                <a:cubicBezTo>
                  <a:pt x="287" y="1407"/>
                  <a:pt x="0" y="1693"/>
                  <a:pt x="0" y="2044"/>
                </a:cubicBezTo>
                <a:close/>
                <a:moveTo>
                  <a:pt x="3254" y="1253"/>
                </a:moveTo>
                <a:lnTo>
                  <a:pt x="3254" y="267"/>
                </a:lnTo>
                <a:lnTo>
                  <a:pt x="3061" y="267"/>
                </a:lnTo>
                <a:lnTo>
                  <a:pt x="3061" y="22"/>
                </a:lnTo>
                <a:lnTo>
                  <a:pt x="3254" y="22"/>
                </a:lnTo>
                <a:lnTo>
                  <a:pt x="3324" y="22"/>
                </a:lnTo>
                <a:lnTo>
                  <a:pt x="3514" y="22"/>
                </a:lnTo>
                <a:lnTo>
                  <a:pt x="3514" y="267"/>
                </a:lnTo>
                <a:lnTo>
                  <a:pt x="3514" y="1007"/>
                </a:lnTo>
                <a:lnTo>
                  <a:pt x="3514" y="1253"/>
                </a:lnTo>
                <a:lnTo>
                  <a:pt x="3254" y="1253"/>
                </a:lnTo>
                <a:close/>
                <a:moveTo>
                  <a:pt x="2091" y="637"/>
                </a:moveTo>
                <a:cubicBezTo>
                  <a:pt x="2091" y="474"/>
                  <a:pt x="2208" y="246"/>
                  <a:pt x="2470" y="246"/>
                </a:cubicBezTo>
                <a:cubicBezTo>
                  <a:pt x="2746" y="246"/>
                  <a:pt x="2849" y="489"/>
                  <a:pt x="2849" y="642"/>
                </a:cubicBezTo>
                <a:cubicBezTo>
                  <a:pt x="2849" y="803"/>
                  <a:pt x="2731" y="1029"/>
                  <a:pt x="2470" y="1029"/>
                </a:cubicBezTo>
                <a:cubicBezTo>
                  <a:pt x="2209" y="1029"/>
                  <a:pt x="2091" y="799"/>
                  <a:pt x="2091" y="637"/>
                </a:cubicBezTo>
                <a:close/>
                <a:moveTo>
                  <a:pt x="1831" y="637"/>
                </a:moveTo>
                <a:cubicBezTo>
                  <a:pt x="1831" y="988"/>
                  <a:pt x="2118" y="1274"/>
                  <a:pt x="2470" y="1274"/>
                </a:cubicBezTo>
                <a:cubicBezTo>
                  <a:pt x="2822" y="1274"/>
                  <a:pt x="3109" y="990"/>
                  <a:pt x="3109" y="640"/>
                </a:cubicBezTo>
                <a:cubicBezTo>
                  <a:pt x="3109" y="281"/>
                  <a:pt x="2828" y="0"/>
                  <a:pt x="2470" y="0"/>
                </a:cubicBezTo>
                <a:cubicBezTo>
                  <a:pt x="2118" y="0"/>
                  <a:pt x="1831" y="286"/>
                  <a:pt x="1831" y="637"/>
                </a:cubicBezTo>
                <a:close/>
                <a:moveTo>
                  <a:pt x="1423" y="1253"/>
                </a:moveTo>
                <a:lnTo>
                  <a:pt x="1423" y="267"/>
                </a:lnTo>
                <a:lnTo>
                  <a:pt x="1229" y="267"/>
                </a:lnTo>
                <a:lnTo>
                  <a:pt x="1229" y="22"/>
                </a:lnTo>
                <a:lnTo>
                  <a:pt x="1423" y="22"/>
                </a:lnTo>
                <a:lnTo>
                  <a:pt x="1493" y="22"/>
                </a:lnTo>
                <a:lnTo>
                  <a:pt x="1683" y="22"/>
                </a:lnTo>
                <a:lnTo>
                  <a:pt x="1683" y="267"/>
                </a:lnTo>
                <a:lnTo>
                  <a:pt x="1683" y="1007"/>
                </a:lnTo>
                <a:lnTo>
                  <a:pt x="1683" y="1253"/>
                </a:lnTo>
                <a:lnTo>
                  <a:pt x="1423" y="1253"/>
                </a:lnTo>
                <a:close/>
                <a:moveTo>
                  <a:pt x="260" y="637"/>
                </a:moveTo>
                <a:cubicBezTo>
                  <a:pt x="260" y="474"/>
                  <a:pt x="377" y="246"/>
                  <a:pt x="639" y="246"/>
                </a:cubicBezTo>
                <a:cubicBezTo>
                  <a:pt x="915" y="246"/>
                  <a:pt x="1018" y="489"/>
                  <a:pt x="1018" y="642"/>
                </a:cubicBezTo>
                <a:cubicBezTo>
                  <a:pt x="1018" y="803"/>
                  <a:pt x="900" y="1029"/>
                  <a:pt x="639" y="1029"/>
                </a:cubicBezTo>
                <a:cubicBezTo>
                  <a:pt x="377" y="1029"/>
                  <a:pt x="260" y="799"/>
                  <a:pt x="260" y="637"/>
                </a:cubicBezTo>
                <a:close/>
                <a:moveTo>
                  <a:pt x="0" y="637"/>
                </a:moveTo>
                <a:cubicBezTo>
                  <a:pt x="0" y="988"/>
                  <a:pt x="287" y="1274"/>
                  <a:pt x="639" y="1274"/>
                </a:cubicBezTo>
                <a:cubicBezTo>
                  <a:pt x="991" y="1274"/>
                  <a:pt x="1278" y="990"/>
                  <a:pt x="1278" y="640"/>
                </a:cubicBezTo>
                <a:cubicBezTo>
                  <a:pt x="1278" y="281"/>
                  <a:pt x="997" y="0"/>
                  <a:pt x="639" y="0"/>
                </a:cubicBezTo>
                <a:cubicBezTo>
                  <a:pt x="287" y="0"/>
                  <a:pt x="0" y="286"/>
                  <a:pt x="0" y="637"/>
                </a:cubicBezTo>
                <a:close/>
              </a:path>
            </a:pathLst>
          </a:custGeom>
          <a:solidFill>
            <a:schemeClr val="tx2"/>
          </a:solidFill>
          <a:ln>
            <a:noFill/>
          </a:ln>
          <a:effectLst/>
        </p:spPr>
        <p:txBody>
          <a:bodyPr wrap="none" anchor="ctr"/>
          <a:lstStyle/>
          <a:p>
            <a:endParaRPr lang="en-US"/>
          </a:p>
        </p:txBody>
      </p:sp>
    </p:spTree>
    <p:extLst>
      <p:ext uri="{BB962C8B-B14F-4D97-AF65-F5344CB8AC3E}">
        <p14:creationId xmlns:p14="http://schemas.microsoft.com/office/powerpoint/2010/main" val="1372044101"/>
      </p:ext>
    </p:extLst>
  </p:cSld>
  <p:clrMapOvr>
    <a:masterClrMapping/>
  </p:clrMapOvr>
  <p:transition>
    <p:wipe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arge Header two Content 2">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D5CD9910-F110-AE48-B1EE-25EF362D66A5}"/>
              </a:ext>
            </a:extLst>
          </p:cNvPr>
          <p:cNvSpPr/>
          <p:nvPr userDrawn="1"/>
        </p:nvSpPr>
        <p:spPr bwMode="auto">
          <a:xfrm>
            <a:off x="0" y="0"/>
            <a:ext cx="12192000" cy="1645920"/>
          </a:xfrm>
          <a:prstGeom prst="rect">
            <a:avLst/>
          </a:prstGeom>
          <a:solidFill>
            <a:schemeClr val="tx1"/>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4" name="TextBox 3">
            <a:extLst>
              <a:ext uri="{FF2B5EF4-FFF2-40B4-BE49-F238E27FC236}">
                <a16:creationId xmlns:a16="http://schemas.microsoft.com/office/drawing/2014/main" id="{DE794928-A90F-4640-8A7D-EA013A82703B}"/>
              </a:ext>
            </a:extLst>
          </p:cNvPr>
          <p:cNvSpPr txBox="1"/>
          <p:nvPr userDrawn="1"/>
        </p:nvSpPr>
        <p:spPr bwMode="auto">
          <a:xfrm>
            <a:off x="2347784" y="7438768"/>
            <a:ext cx="0" cy="0"/>
          </a:xfrm>
          <a:prstGeom prst="rect">
            <a:avLst/>
          </a:prstGeom>
          <a:noFill/>
          <a:ln w="12700" cap="sq" algn="ctr">
            <a:noFill/>
            <a:miter lim="800000"/>
            <a:headEnd/>
            <a:tailEnd/>
          </a:ln>
          <a:effectLst/>
        </p:spPr>
        <p:txBody>
          <a:bodyPr wrap="none" rtlCol="0" anchor="ctr" anchorCtr="0">
            <a:noAutofit/>
          </a:bodyPr>
          <a:lstStyle/>
          <a:p>
            <a:pPr>
              <a:lnSpc>
                <a:spcPct val="95000"/>
              </a:lnSpc>
              <a:spcBef>
                <a:spcPts val="600"/>
              </a:spcBef>
            </a:pPr>
            <a:endParaRPr lang="en-US" sz="2000" dirty="0" err="1">
              <a:solidFill>
                <a:schemeClr val="accent1"/>
              </a:solidFill>
              <a:latin typeface="+mn-lt"/>
            </a:endParaRPr>
          </a:p>
        </p:txBody>
      </p:sp>
      <p:pic>
        <p:nvPicPr>
          <p:cNvPr id="8" name="Picture 7" descr="A picture containing drawing&#10;&#10;Description automatically generated">
            <a:extLst>
              <a:ext uri="{FF2B5EF4-FFF2-40B4-BE49-F238E27FC236}">
                <a16:creationId xmlns:a16="http://schemas.microsoft.com/office/drawing/2014/main" id="{562C40AF-AC4E-4744-8D7F-9FE228705EC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3" name="Footer Placeholder 2">
            <a:extLst>
              <a:ext uri="{FF2B5EF4-FFF2-40B4-BE49-F238E27FC236}">
                <a16:creationId xmlns:a16="http://schemas.microsoft.com/office/drawing/2014/main" id="{47AEC92D-B41E-FF49-9F49-0A35D61B4B2D}"/>
              </a:ext>
            </a:extLst>
          </p:cNvPr>
          <p:cNvSpPr>
            <a:spLocks noGrp="1"/>
          </p:cNvSpPr>
          <p:nvPr userDrawn="1">
            <p:ph type="ftr" sz="quarter" idx="11"/>
          </p:nvPr>
        </p:nvSpPr>
        <p:spPr/>
        <p:txBody>
          <a:bodyPr/>
          <a:lstStyle/>
          <a:p>
            <a:r>
              <a:rPr lang="en-US"/>
              <a:t>© Veracode, Inc. 2021 Confidential</a:t>
            </a:r>
            <a:endParaRPr lang="en-US" dirty="0"/>
          </a:p>
        </p:txBody>
      </p:sp>
      <p:sp>
        <p:nvSpPr>
          <p:cNvPr id="5" name="Slide Number Placeholder 4">
            <a:extLst>
              <a:ext uri="{FF2B5EF4-FFF2-40B4-BE49-F238E27FC236}">
                <a16:creationId xmlns:a16="http://schemas.microsoft.com/office/drawing/2014/main" id="{F46EBBB1-4C1B-2B45-BF4A-F70A14B038C1}"/>
              </a:ext>
            </a:extLst>
          </p:cNvPr>
          <p:cNvSpPr>
            <a:spLocks noGrp="1"/>
          </p:cNvSpPr>
          <p:nvPr userDrawn="1">
            <p:ph type="sldNum" sz="quarter" idx="12"/>
          </p:nvPr>
        </p:nvSpPr>
        <p:spPr/>
        <p:txBody>
          <a:bodyPr/>
          <a:lstStyle/>
          <a:p>
            <a:fld id="{1B0079F3-B43C-DF46-A9D2-56A8C5414A96}" type="slidenum">
              <a:rPr lang="en-US" smtClean="0"/>
              <a:pPr/>
              <a:t>‹#›</a:t>
            </a:fld>
            <a:endParaRPr lang="en-US" dirty="0"/>
          </a:p>
        </p:txBody>
      </p:sp>
      <p:sp>
        <p:nvSpPr>
          <p:cNvPr id="17" name="TextBox 16">
            <a:extLst>
              <a:ext uri="{FF2B5EF4-FFF2-40B4-BE49-F238E27FC236}">
                <a16:creationId xmlns:a16="http://schemas.microsoft.com/office/drawing/2014/main" id="{B40661A3-FBE6-884D-BAE6-DD2BF5F90065}"/>
              </a:ext>
            </a:extLst>
          </p:cNvPr>
          <p:cNvSpPr txBox="1"/>
          <p:nvPr userDrawn="1"/>
        </p:nvSpPr>
        <p:spPr bwMode="auto">
          <a:xfrm>
            <a:off x="12272742" y="1"/>
            <a:ext cx="2129058" cy="2146300"/>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Slide w</a:t>
            </a:r>
            <a:r>
              <a:rPr lang="en-US" sz="1200" b="0" kern="1200" dirty="0">
                <a:solidFill>
                  <a:schemeClr val="tx1">
                    <a:lumMod val="75000"/>
                    <a:lumOff val="25000"/>
                  </a:schemeClr>
                </a:solidFill>
                <a:latin typeface="Arial" charset="0"/>
                <a:ea typeface="+mn-ea"/>
                <a:cs typeface="+mn-cs"/>
              </a:rPr>
              <a:t>ith larger header, when there is not a need to be text heavy.</a:t>
            </a:r>
          </a:p>
          <a:p>
            <a:pPr>
              <a:lnSpc>
                <a:spcPct val="95000"/>
              </a:lnSpc>
              <a:spcBef>
                <a:spcPts val="800"/>
              </a:spcBef>
            </a:pPr>
            <a:r>
              <a:rPr lang="en-US" sz="1200" b="0" kern="1200" dirty="0">
                <a:solidFill>
                  <a:schemeClr val="tx1">
                    <a:lumMod val="75000"/>
                    <a:lumOff val="25000"/>
                  </a:schemeClr>
                </a:solidFill>
                <a:latin typeface="Arial" charset="0"/>
                <a:ea typeface="+mn-ea"/>
                <a:cs typeface="+mn-cs"/>
              </a:rPr>
              <a:t>The content text slide shows bullets as preview, however you do not need to use bullets. Text is present to Trebuchet size 14, and bullets may be removed if not needed.</a:t>
            </a:r>
            <a:endParaRPr lang="en-US" sz="1200" b="1" dirty="0">
              <a:solidFill>
                <a:schemeClr val="tx1">
                  <a:lumMod val="75000"/>
                  <a:lumOff val="25000"/>
                </a:schemeClr>
              </a:solidFill>
              <a:latin typeface="+mn-lt"/>
            </a:endParaRPr>
          </a:p>
        </p:txBody>
      </p:sp>
      <p:sp>
        <p:nvSpPr>
          <p:cNvPr id="22" name="Content Placeholder 26">
            <a:extLst>
              <a:ext uri="{FF2B5EF4-FFF2-40B4-BE49-F238E27FC236}">
                <a16:creationId xmlns:a16="http://schemas.microsoft.com/office/drawing/2014/main" id="{D9606E0C-D2F4-A247-8DE0-2DCABC7A972C}"/>
              </a:ext>
            </a:extLst>
          </p:cNvPr>
          <p:cNvSpPr>
            <a:spLocks noGrp="1"/>
          </p:cNvSpPr>
          <p:nvPr userDrawn="1">
            <p:ph sz="quarter" idx="13" hasCustomPrompt="1"/>
          </p:nvPr>
        </p:nvSpPr>
        <p:spPr>
          <a:xfrm>
            <a:off x="498476" y="1910123"/>
            <a:ext cx="5566766" cy="4136421"/>
          </a:xfrm>
        </p:spPr>
        <p:txBody>
          <a:bodyPr/>
          <a:lstStyle/>
          <a:p>
            <a:pPr lvl="0"/>
            <a:r>
              <a:rPr lang="en-US" dirty="0"/>
              <a:t>Bullet level 1</a:t>
            </a:r>
          </a:p>
          <a:p>
            <a:pPr lvl="1"/>
            <a:r>
              <a:rPr lang="en-US" dirty="0"/>
              <a:t>Bullet level 2</a:t>
            </a:r>
          </a:p>
          <a:p>
            <a:pPr lvl="2"/>
            <a:r>
              <a:rPr lang="en-US" dirty="0"/>
              <a:t>Bullet level 3</a:t>
            </a:r>
          </a:p>
        </p:txBody>
      </p:sp>
      <p:sp>
        <p:nvSpPr>
          <p:cNvPr id="23" name="Content Placeholder 26">
            <a:extLst>
              <a:ext uri="{FF2B5EF4-FFF2-40B4-BE49-F238E27FC236}">
                <a16:creationId xmlns:a16="http://schemas.microsoft.com/office/drawing/2014/main" id="{DD21A3F8-38EC-B243-B2C3-0D2680C48A07}"/>
              </a:ext>
            </a:extLst>
          </p:cNvPr>
          <p:cNvSpPr>
            <a:spLocks noGrp="1"/>
          </p:cNvSpPr>
          <p:nvPr userDrawn="1">
            <p:ph sz="quarter" idx="16" hasCustomPrompt="1"/>
          </p:nvPr>
        </p:nvSpPr>
        <p:spPr>
          <a:xfrm>
            <a:off x="6199906" y="1910123"/>
            <a:ext cx="5566766" cy="4136421"/>
          </a:xfrm>
        </p:spPr>
        <p:txBody>
          <a:bodyPr/>
          <a:lstStyle/>
          <a:p>
            <a:pPr lvl="0"/>
            <a:r>
              <a:rPr lang="en-US" dirty="0"/>
              <a:t>Bullet level 1</a:t>
            </a:r>
          </a:p>
          <a:p>
            <a:pPr lvl="1"/>
            <a:r>
              <a:rPr lang="en-US" dirty="0"/>
              <a:t>Bullet level 2</a:t>
            </a:r>
          </a:p>
          <a:p>
            <a:pPr lvl="2"/>
            <a:r>
              <a:rPr lang="en-US" dirty="0"/>
              <a:t>Bullet level 3</a:t>
            </a:r>
          </a:p>
        </p:txBody>
      </p:sp>
      <p:sp>
        <p:nvSpPr>
          <p:cNvPr id="2" name="Title 1">
            <a:extLst>
              <a:ext uri="{FF2B5EF4-FFF2-40B4-BE49-F238E27FC236}">
                <a16:creationId xmlns:a16="http://schemas.microsoft.com/office/drawing/2014/main" id="{4E9E5620-5BDA-F846-BF8C-E04DB1C089C4}"/>
              </a:ext>
            </a:extLst>
          </p:cNvPr>
          <p:cNvSpPr>
            <a:spLocks noGrp="1"/>
          </p:cNvSpPr>
          <p:nvPr userDrawn="1">
            <p:ph type="title"/>
          </p:nvPr>
        </p:nvSpPr>
        <p:spPr/>
        <p:txBody>
          <a:bodyPr/>
          <a:lstStyle>
            <a:lvl1pPr>
              <a:defRPr>
                <a:solidFill>
                  <a:schemeClr val="bg1"/>
                </a:solidFill>
              </a:defRPr>
            </a:lvl1pPr>
          </a:lstStyle>
          <a:p>
            <a:r>
              <a:rPr lang="en-US"/>
              <a:t>Click to edit Master title style</a:t>
            </a:r>
          </a:p>
        </p:txBody>
      </p:sp>
      <p:sp>
        <p:nvSpPr>
          <p:cNvPr id="13" name="Freeform 1">
            <a:extLst>
              <a:ext uri="{FF2B5EF4-FFF2-40B4-BE49-F238E27FC236}">
                <a16:creationId xmlns:a16="http://schemas.microsoft.com/office/drawing/2014/main" id="{04656A0A-1E5B-8B42-B18B-97C9C9756FA0}"/>
              </a:ext>
            </a:extLst>
          </p:cNvPr>
          <p:cNvSpPr>
            <a:spLocks noChangeAspect="1" noChangeArrowheads="1"/>
          </p:cNvSpPr>
          <p:nvPr userDrawn="1"/>
        </p:nvSpPr>
        <p:spPr bwMode="auto">
          <a:xfrm>
            <a:off x="10013951" y="-15627"/>
            <a:ext cx="2178050" cy="1661547"/>
          </a:xfrm>
          <a:custGeom>
            <a:avLst/>
            <a:gdLst>
              <a:gd name="T0" fmla="*/ 3254 w 3515"/>
              <a:gd name="T1" fmla="*/ 1674 h 2682"/>
              <a:gd name="T2" fmla="*/ 3061 w 3515"/>
              <a:gd name="T3" fmla="*/ 1428 h 2682"/>
              <a:gd name="T4" fmla="*/ 3324 w 3515"/>
              <a:gd name="T5" fmla="*/ 1428 h 2682"/>
              <a:gd name="T6" fmla="*/ 3514 w 3515"/>
              <a:gd name="T7" fmla="*/ 1674 h 2682"/>
              <a:gd name="T8" fmla="*/ 3514 w 3515"/>
              <a:gd name="T9" fmla="*/ 2681 h 2682"/>
              <a:gd name="T10" fmla="*/ 2091 w 3515"/>
              <a:gd name="T11" fmla="*/ 2044 h 2682"/>
              <a:gd name="T12" fmla="*/ 2849 w 3515"/>
              <a:gd name="T13" fmla="*/ 2048 h 2682"/>
              <a:gd name="T14" fmla="*/ 2091 w 3515"/>
              <a:gd name="T15" fmla="*/ 2044 h 2682"/>
              <a:gd name="T16" fmla="*/ 2470 w 3515"/>
              <a:gd name="T17" fmla="*/ 2681 h 2682"/>
              <a:gd name="T18" fmla="*/ 2470 w 3515"/>
              <a:gd name="T19" fmla="*/ 1407 h 2682"/>
              <a:gd name="T20" fmla="*/ 1423 w 3515"/>
              <a:gd name="T21" fmla="*/ 2681 h 2682"/>
              <a:gd name="T22" fmla="*/ 1229 w 3515"/>
              <a:gd name="T23" fmla="*/ 1674 h 2682"/>
              <a:gd name="T24" fmla="*/ 1423 w 3515"/>
              <a:gd name="T25" fmla="*/ 1428 h 2682"/>
              <a:gd name="T26" fmla="*/ 1683 w 3515"/>
              <a:gd name="T27" fmla="*/ 1428 h 2682"/>
              <a:gd name="T28" fmla="*/ 1683 w 3515"/>
              <a:gd name="T29" fmla="*/ 2414 h 2682"/>
              <a:gd name="T30" fmla="*/ 1423 w 3515"/>
              <a:gd name="T31" fmla="*/ 2681 h 2682"/>
              <a:gd name="T32" fmla="*/ 639 w 3515"/>
              <a:gd name="T33" fmla="*/ 1652 h 2682"/>
              <a:gd name="T34" fmla="*/ 639 w 3515"/>
              <a:gd name="T35" fmla="*/ 2435 h 2682"/>
              <a:gd name="T36" fmla="*/ 0 w 3515"/>
              <a:gd name="T37" fmla="*/ 2044 h 2682"/>
              <a:gd name="T38" fmla="*/ 1278 w 3515"/>
              <a:gd name="T39" fmla="*/ 2047 h 2682"/>
              <a:gd name="T40" fmla="*/ 0 w 3515"/>
              <a:gd name="T41" fmla="*/ 2044 h 2682"/>
              <a:gd name="T42" fmla="*/ 3254 w 3515"/>
              <a:gd name="T43" fmla="*/ 267 h 2682"/>
              <a:gd name="T44" fmla="*/ 3061 w 3515"/>
              <a:gd name="T45" fmla="*/ 22 h 2682"/>
              <a:gd name="T46" fmla="*/ 3324 w 3515"/>
              <a:gd name="T47" fmla="*/ 22 h 2682"/>
              <a:gd name="T48" fmla="*/ 3514 w 3515"/>
              <a:gd name="T49" fmla="*/ 267 h 2682"/>
              <a:gd name="T50" fmla="*/ 3514 w 3515"/>
              <a:gd name="T51" fmla="*/ 1253 h 2682"/>
              <a:gd name="T52" fmla="*/ 2091 w 3515"/>
              <a:gd name="T53" fmla="*/ 637 h 2682"/>
              <a:gd name="T54" fmla="*/ 2849 w 3515"/>
              <a:gd name="T55" fmla="*/ 642 h 2682"/>
              <a:gd name="T56" fmla="*/ 2091 w 3515"/>
              <a:gd name="T57" fmla="*/ 637 h 2682"/>
              <a:gd name="T58" fmla="*/ 2470 w 3515"/>
              <a:gd name="T59" fmla="*/ 1274 h 2682"/>
              <a:gd name="T60" fmla="*/ 2470 w 3515"/>
              <a:gd name="T61" fmla="*/ 0 h 2682"/>
              <a:gd name="T62" fmla="*/ 1423 w 3515"/>
              <a:gd name="T63" fmla="*/ 1253 h 2682"/>
              <a:gd name="T64" fmla="*/ 1229 w 3515"/>
              <a:gd name="T65" fmla="*/ 267 h 2682"/>
              <a:gd name="T66" fmla="*/ 1423 w 3515"/>
              <a:gd name="T67" fmla="*/ 22 h 2682"/>
              <a:gd name="T68" fmla="*/ 1683 w 3515"/>
              <a:gd name="T69" fmla="*/ 22 h 2682"/>
              <a:gd name="T70" fmla="*/ 1683 w 3515"/>
              <a:gd name="T71" fmla="*/ 1007 h 2682"/>
              <a:gd name="T72" fmla="*/ 1423 w 3515"/>
              <a:gd name="T73" fmla="*/ 1253 h 2682"/>
              <a:gd name="T74" fmla="*/ 639 w 3515"/>
              <a:gd name="T75" fmla="*/ 246 h 2682"/>
              <a:gd name="T76" fmla="*/ 639 w 3515"/>
              <a:gd name="T77" fmla="*/ 1029 h 2682"/>
              <a:gd name="T78" fmla="*/ 0 w 3515"/>
              <a:gd name="T79" fmla="*/ 637 h 2682"/>
              <a:gd name="T80" fmla="*/ 1278 w 3515"/>
              <a:gd name="T81" fmla="*/ 640 h 2682"/>
              <a:gd name="T82" fmla="*/ 0 w 3515"/>
              <a:gd name="T83" fmla="*/ 637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15" h="2682">
                <a:moveTo>
                  <a:pt x="3254" y="2681"/>
                </a:moveTo>
                <a:lnTo>
                  <a:pt x="3254" y="1674"/>
                </a:lnTo>
                <a:lnTo>
                  <a:pt x="3061" y="1674"/>
                </a:lnTo>
                <a:lnTo>
                  <a:pt x="3061" y="1428"/>
                </a:lnTo>
                <a:lnTo>
                  <a:pt x="3254" y="1428"/>
                </a:lnTo>
                <a:lnTo>
                  <a:pt x="3324" y="1428"/>
                </a:lnTo>
                <a:lnTo>
                  <a:pt x="3514" y="1428"/>
                </a:lnTo>
                <a:lnTo>
                  <a:pt x="3514" y="1674"/>
                </a:lnTo>
                <a:lnTo>
                  <a:pt x="3514" y="2414"/>
                </a:lnTo>
                <a:lnTo>
                  <a:pt x="3514" y="2681"/>
                </a:lnTo>
                <a:lnTo>
                  <a:pt x="3254" y="2681"/>
                </a:lnTo>
                <a:close/>
                <a:moveTo>
                  <a:pt x="2091" y="2044"/>
                </a:moveTo>
                <a:cubicBezTo>
                  <a:pt x="2091" y="1881"/>
                  <a:pt x="2208" y="1652"/>
                  <a:pt x="2470" y="1652"/>
                </a:cubicBezTo>
                <a:cubicBezTo>
                  <a:pt x="2746" y="1652"/>
                  <a:pt x="2849" y="1895"/>
                  <a:pt x="2849" y="2048"/>
                </a:cubicBezTo>
                <a:cubicBezTo>
                  <a:pt x="2849" y="2209"/>
                  <a:pt x="2731" y="2435"/>
                  <a:pt x="2470" y="2435"/>
                </a:cubicBezTo>
                <a:cubicBezTo>
                  <a:pt x="2209" y="2435"/>
                  <a:pt x="2091" y="2206"/>
                  <a:pt x="2091" y="2044"/>
                </a:cubicBezTo>
                <a:close/>
                <a:moveTo>
                  <a:pt x="1831" y="2044"/>
                </a:moveTo>
                <a:cubicBezTo>
                  <a:pt x="1831" y="2395"/>
                  <a:pt x="2118" y="2681"/>
                  <a:pt x="2470" y="2681"/>
                </a:cubicBezTo>
                <a:cubicBezTo>
                  <a:pt x="2822" y="2681"/>
                  <a:pt x="3109" y="2397"/>
                  <a:pt x="3109" y="2047"/>
                </a:cubicBezTo>
                <a:cubicBezTo>
                  <a:pt x="3109" y="1688"/>
                  <a:pt x="2828" y="1407"/>
                  <a:pt x="2470" y="1407"/>
                </a:cubicBezTo>
                <a:cubicBezTo>
                  <a:pt x="2118" y="1407"/>
                  <a:pt x="1831" y="1693"/>
                  <a:pt x="1831" y="2044"/>
                </a:cubicBezTo>
                <a:close/>
                <a:moveTo>
                  <a:pt x="1423" y="2681"/>
                </a:moveTo>
                <a:lnTo>
                  <a:pt x="1423" y="1674"/>
                </a:lnTo>
                <a:lnTo>
                  <a:pt x="1229" y="1674"/>
                </a:lnTo>
                <a:lnTo>
                  <a:pt x="1229" y="1428"/>
                </a:lnTo>
                <a:lnTo>
                  <a:pt x="1423" y="1428"/>
                </a:lnTo>
                <a:lnTo>
                  <a:pt x="1493" y="1428"/>
                </a:lnTo>
                <a:lnTo>
                  <a:pt x="1683" y="1428"/>
                </a:lnTo>
                <a:lnTo>
                  <a:pt x="1683" y="1674"/>
                </a:lnTo>
                <a:lnTo>
                  <a:pt x="1683" y="2414"/>
                </a:lnTo>
                <a:lnTo>
                  <a:pt x="1683" y="2681"/>
                </a:lnTo>
                <a:lnTo>
                  <a:pt x="1423" y="2681"/>
                </a:lnTo>
                <a:close/>
                <a:moveTo>
                  <a:pt x="260" y="2044"/>
                </a:moveTo>
                <a:cubicBezTo>
                  <a:pt x="260" y="1881"/>
                  <a:pt x="377" y="1652"/>
                  <a:pt x="639" y="1652"/>
                </a:cubicBezTo>
                <a:cubicBezTo>
                  <a:pt x="915" y="1652"/>
                  <a:pt x="1018" y="1895"/>
                  <a:pt x="1018" y="2048"/>
                </a:cubicBezTo>
                <a:cubicBezTo>
                  <a:pt x="1018" y="2209"/>
                  <a:pt x="900" y="2435"/>
                  <a:pt x="639" y="2435"/>
                </a:cubicBezTo>
                <a:cubicBezTo>
                  <a:pt x="377" y="2435"/>
                  <a:pt x="260" y="2206"/>
                  <a:pt x="260" y="2044"/>
                </a:cubicBezTo>
                <a:close/>
                <a:moveTo>
                  <a:pt x="0" y="2044"/>
                </a:moveTo>
                <a:cubicBezTo>
                  <a:pt x="0" y="2395"/>
                  <a:pt x="287" y="2681"/>
                  <a:pt x="639" y="2681"/>
                </a:cubicBezTo>
                <a:cubicBezTo>
                  <a:pt x="991" y="2681"/>
                  <a:pt x="1278" y="2397"/>
                  <a:pt x="1278" y="2047"/>
                </a:cubicBezTo>
                <a:cubicBezTo>
                  <a:pt x="1278" y="1688"/>
                  <a:pt x="997" y="1407"/>
                  <a:pt x="639" y="1407"/>
                </a:cubicBezTo>
                <a:cubicBezTo>
                  <a:pt x="287" y="1407"/>
                  <a:pt x="0" y="1693"/>
                  <a:pt x="0" y="2044"/>
                </a:cubicBezTo>
                <a:close/>
                <a:moveTo>
                  <a:pt x="3254" y="1253"/>
                </a:moveTo>
                <a:lnTo>
                  <a:pt x="3254" y="267"/>
                </a:lnTo>
                <a:lnTo>
                  <a:pt x="3061" y="267"/>
                </a:lnTo>
                <a:lnTo>
                  <a:pt x="3061" y="22"/>
                </a:lnTo>
                <a:lnTo>
                  <a:pt x="3254" y="22"/>
                </a:lnTo>
                <a:lnTo>
                  <a:pt x="3324" y="22"/>
                </a:lnTo>
                <a:lnTo>
                  <a:pt x="3514" y="22"/>
                </a:lnTo>
                <a:lnTo>
                  <a:pt x="3514" y="267"/>
                </a:lnTo>
                <a:lnTo>
                  <a:pt x="3514" y="1007"/>
                </a:lnTo>
                <a:lnTo>
                  <a:pt x="3514" y="1253"/>
                </a:lnTo>
                <a:lnTo>
                  <a:pt x="3254" y="1253"/>
                </a:lnTo>
                <a:close/>
                <a:moveTo>
                  <a:pt x="2091" y="637"/>
                </a:moveTo>
                <a:cubicBezTo>
                  <a:pt x="2091" y="474"/>
                  <a:pt x="2208" y="246"/>
                  <a:pt x="2470" y="246"/>
                </a:cubicBezTo>
                <a:cubicBezTo>
                  <a:pt x="2746" y="246"/>
                  <a:pt x="2849" y="489"/>
                  <a:pt x="2849" y="642"/>
                </a:cubicBezTo>
                <a:cubicBezTo>
                  <a:pt x="2849" y="803"/>
                  <a:pt x="2731" y="1029"/>
                  <a:pt x="2470" y="1029"/>
                </a:cubicBezTo>
                <a:cubicBezTo>
                  <a:pt x="2209" y="1029"/>
                  <a:pt x="2091" y="799"/>
                  <a:pt x="2091" y="637"/>
                </a:cubicBezTo>
                <a:close/>
                <a:moveTo>
                  <a:pt x="1831" y="637"/>
                </a:moveTo>
                <a:cubicBezTo>
                  <a:pt x="1831" y="988"/>
                  <a:pt x="2118" y="1274"/>
                  <a:pt x="2470" y="1274"/>
                </a:cubicBezTo>
                <a:cubicBezTo>
                  <a:pt x="2822" y="1274"/>
                  <a:pt x="3109" y="990"/>
                  <a:pt x="3109" y="640"/>
                </a:cubicBezTo>
                <a:cubicBezTo>
                  <a:pt x="3109" y="281"/>
                  <a:pt x="2828" y="0"/>
                  <a:pt x="2470" y="0"/>
                </a:cubicBezTo>
                <a:cubicBezTo>
                  <a:pt x="2118" y="0"/>
                  <a:pt x="1831" y="286"/>
                  <a:pt x="1831" y="637"/>
                </a:cubicBezTo>
                <a:close/>
                <a:moveTo>
                  <a:pt x="1423" y="1253"/>
                </a:moveTo>
                <a:lnTo>
                  <a:pt x="1423" y="267"/>
                </a:lnTo>
                <a:lnTo>
                  <a:pt x="1229" y="267"/>
                </a:lnTo>
                <a:lnTo>
                  <a:pt x="1229" y="22"/>
                </a:lnTo>
                <a:lnTo>
                  <a:pt x="1423" y="22"/>
                </a:lnTo>
                <a:lnTo>
                  <a:pt x="1493" y="22"/>
                </a:lnTo>
                <a:lnTo>
                  <a:pt x="1683" y="22"/>
                </a:lnTo>
                <a:lnTo>
                  <a:pt x="1683" y="267"/>
                </a:lnTo>
                <a:lnTo>
                  <a:pt x="1683" y="1007"/>
                </a:lnTo>
                <a:lnTo>
                  <a:pt x="1683" y="1253"/>
                </a:lnTo>
                <a:lnTo>
                  <a:pt x="1423" y="1253"/>
                </a:lnTo>
                <a:close/>
                <a:moveTo>
                  <a:pt x="260" y="637"/>
                </a:moveTo>
                <a:cubicBezTo>
                  <a:pt x="260" y="474"/>
                  <a:pt x="377" y="246"/>
                  <a:pt x="639" y="246"/>
                </a:cubicBezTo>
                <a:cubicBezTo>
                  <a:pt x="915" y="246"/>
                  <a:pt x="1018" y="489"/>
                  <a:pt x="1018" y="642"/>
                </a:cubicBezTo>
                <a:cubicBezTo>
                  <a:pt x="1018" y="803"/>
                  <a:pt x="900" y="1029"/>
                  <a:pt x="639" y="1029"/>
                </a:cubicBezTo>
                <a:cubicBezTo>
                  <a:pt x="377" y="1029"/>
                  <a:pt x="260" y="799"/>
                  <a:pt x="260" y="637"/>
                </a:cubicBezTo>
                <a:close/>
                <a:moveTo>
                  <a:pt x="0" y="637"/>
                </a:moveTo>
                <a:cubicBezTo>
                  <a:pt x="0" y="988"/>
                  <a:pt x="287" y="1274"/>
                  <a:pt x="639" y="1274"/>
                </a:cubicBezTo>
                <a:cubicBezTo>
                  <a:pt x="991" y="1274"/>
                  <a:pt x="1278" y="990"/>
                  <a:pt x="1278" y="640"/>
                </a:cubicBezTo>
                <a:cubicBezTo>
                  <a:pt x="1278" y="281"/>
                  <a:pt x="997" y="0"/>
                  <a:pt x="639" y="0"/>
                </a:cubicBezTo>
                <a:cubicBezTo>
                  <a:pt x="287" y="0"/>
                  <a:pt x="0" y="286"/>
                  <a:pt x="0" y="637"/>
                </a:cubicBezTo>
                <a:close/>
              </a:path>
            </a:pathLst>
          </a:custGeom>
          <a:solidFill>
            <a:schemeClr val="tx2"/>
          </a:solidFill>
          <a:ln>
            <a:noFill/>
          </a:ln>
          <a:effectLst/>
        </p:spPr>
        <p:txBody>
          <a:bodyPr wrap="none" anchor="ctr"/>
          <a:lstStyle/>
          <a:p>
            <a:endParaRPr lang="en-US"/>
          </a:p>
        </p:txBody>
      </p:sp>
    </p:spTree>
    <p:extLst>
      <p:ext uri="{BB962C8B-B14F-4D97-AF65-F5344CB8AC3E}">
        <p14:creationId xmlns:p14="http://schemas.microsoft.com/office/powerpoint/2010/main" val="139262655"/>
      </p:ext>
    </p:extLst>
  </p:cSld>
  <p:clrMapOvr>
    <a:masterClrMapping/>
  </p:clrMapOvr>
  <p:transition>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Large Header two Content 2">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67948CF8-DB63-6449-9F6E-FA8F9FC9D08B}"/>
              </a:ext>
            </a:extLst>
          </p:cNvPr>
          <p:cNvSpPr/>
          <p:nvPr userDrawn="1"/>
        </p:nvSpPr>
        <p:spPr bwMode="auto">
          <a:xfrm>
            <a:off x="0" y="0"/>
            <a:ext cx="12192000" cy="1645920"/>
          </a:xfrm>
          <a:prstGeom prst="rect">
            <a:avLst/>
          </a:prstGeom>
          <a:solidFill>
            <a:schemeClr val="tx1"/>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4" name="TextBox 3">
            <a:extLst>
              <a:ext uri="{FF2B5EF4-FFF2-40B4-BE49-F238E27FC236}">
                <a16:creationId xmlns:a16="http://schemas.microsoft.com/office/drawing/2014/main" id="{DE794928-A90F-4640-8A7D-EA013A82703B}"/>
              </a:ext>
            </a:extLst>
          </p:cNvPr>
          <p:cNvSpPr txBox="1"/>
          <p:nvPr userDrawn="1"/>
        </p:nvSpPr>
        <p:spPr bwMode="auto">
          <a:xfrm>
            <a:off x="2347784" y="7438768"/>
            <a:ext cx="0" cy="0"/>
          </a:xfrm>
          <a:prstGeom prst="rect">
            <a:avLst/>
          </a:prstGeom>
          <a:noFill/>
          <a:ln w="12700" cap="sq" algn="ctr">
            <a:noFill/>
            <a:miter lim="800000"/>
            <a:headEnd/>
            <a:tailEnd/>
          </a:ln>
          <a:effectLst/>
        </p:spPr>
        <p:txBody>
          <a:bodyPr wrap="none" rtlCol="0" anchor="ctr" anchorCtr="0">
            <a:noAutofit/>
          </a:bodyPr>
          <a:lstStyle/>
          <a:p>
            <a:pPr>
              <a:lnSpc>
                <a:spcPct val="95000"/>
              </a:lnSpc>
              <a:spcBef>
                <a:spcPts val="600"/>
              </a:spcBef>
            </a:pPr>
            <a:endParaRPr lang="en-US" sz="2000" dirty="0" err="1">
              <a:solidFill>
                <a:schemeClr val="accent1"/>
              </a:solidFill>
              <a:latin typeface="+mn-lt"/>
            </a:endParaRPr>
          </a:p>
        </p:txBody>
      </p:sp>
      <p:pic>
        <p:nvPicPr>
          <p:cNvPr id="8" name="Picture 7" descr="A picture containing drawing&#10;&#10;Description automatically generated">
            <a:extLst>
              <a:ext uri="{FF2B5EF4-FFF2-40B4-BE49-F238E27FC236}">
                <a16:creationId xmlns:a16="http://schemas.microsoft.com/office/drawing/2014/main" id="{562C40AF-AC4E-4744-8D7F-9FE228705EC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3" name="Footer Placeholder 2">
            <a:extLst>
              <a:ext uri="{FF2B5EF4-FFF2-40B4-BE49-F238E27FC236}">
                <a16:creationId xmlns:a16="http://schemas.microsoft.com/office/drawing/2014/main" id="{47AEC92D-B41E-FF49-9F49-0A35D61B4B2D}"/>
              </a:ext>
            </a:extLst>
          </p:cNvPr>
          <p:cNvSpPr>
            <a:spLocks noGrp="1"/>
          </p:cNvSpPr>
          <p:nvPr userDrawn="1">
            <p:ph type="ftr" sz="quarter" idx="11"/>
          </p:nvPr>
        </p:nvSpPr>
        <p:spPr/>
        <p:txBody>
          <a:bodyPr/>
          <a:lstStyle/>
          <a:p>
            <a:r>
              <a:rPr lang="en-US"/>
              <a:t>© Veracode, Inc. 2021 Confidential</a:t>
            </a:r>
            <a:endParaRPr lang="en-US" dirty="0"/>
          </a:p>
        </p:txBody>
      </p:sp>
      <p:sp>
        <p:nvSpPr>
          <p:cNvPr id="5" name="Slide Number Placeholder 4">
            <a:extLst>
              <a:ext uri="{FF2B5EF4-FFF2-40B4-BE49-F238E27FC236}">
                <a16:creationId xmlns:a16="http://schemas.microsoft.com/office/drawing/2014/main" id="{F46EBBB1-4C1B-2B45-BF4A-F70A14B038C1}"/>
              </a:ext>
            </a:extLst>
          </p:cNvPr>
          <p:cNvSpPr>
            <a:spLocks noGrp="1"/>
          </p:cNvSpPr>
          <p:nvPr userDrawn="1">
            <p:ph type="sldNum" sz="quarter" idx="12"/>
          </p:nvPr>
        </p:nvSpPr>
        <p:spPr/>
        <p:txBody>
          <a:bodyPr/>
          <a:lstStyle/>
          <a:p>
            <a:fld id="{1B0079F3-B43C-DF46-A9D2-56A8C5414A96}" type="slidenum">
              <a:rPr lang="en-US" smtClean="0"/>
              <a:pPr/>
              <a:t>‹#›</a:t>
            </a:fld>
            <a:endParaRPr lang="en-US" dirty="0"/>
          </a:p>
        </p:txBody>
      </p:sp>
      <p:sp>
        <p:nvSpPr>
          <p:cNvPr id="17" name="TextBox 16">
            <a:extLst>
              <a:ext uri="{FF2B5EF4-FFF2-40B4-BE49-F238E27FC236}">
                <a16:creationId xmlns:a16="http://schemas.microsoft.com/office/drawing/2014/main" id="{B40661A3-FBE6-884D-BAE6-DD2BF5F90065}"/>
              </a:ext>
            </a:extLst>
          </p:cNvPr>
          <p:cNvSpPr txBox="1"/>
          <p:nvPr userDrawn="1"/>
        </p:nvSpPr>
        <p:spPr bwMode="auto">
          <a:xfrm>
            <a:off x="12272742" y="1"/>
            <a:ext cx="2129058" cy="2146300"/>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Slide w</a:t>
            </a:r>
            <a:r>
              <a:rPr lang="en-US" sz="1200" b="0" kern="1200" dirty="0">
                <a:solidFill>
                  <a:schemeClr val="tx1">
                    <a:lumMod val="75000"/>
                    <a:lumOff val="25000"/>
                  </a:schemeClr>
                </a:solidFill>
                <a:latin typeface="Arial" charset="0"/>
                <a:ea typeface="+mn-ea"/>
                <a:cs typeface="+mn-cs"/>
              </a:rPr>
              <a:t>ith larger header, when there is not a need to be text heavy.</a:t>
            </a:r>
          </a:p>
          <a:p>
            <a:pPr>
              <a:lnSpc>
                <a:spcPct val="95000"/>
              </a:lnSpc>
              <a:spcBef>
                <a:spcPts val="800"/>
              </a:spcBef>
            </a:pPr>
            <a:r>
              <a:rPr lang="en-US" sz="1200" b="0" kern="1200" dirty="0">
                <a:solidFill>
                  <a:schemeClr val="tx1">
                    <a:lumMod val="75000"/>
                    <a:lumOff val="25000"/>
                  </a:schemeClr>
                </a:solidFill>
                <a:latin typeface="Arial" charset="0"/>
                <a:ea typeface="+mn-ea"/>
                <a:cs typeface="+mn-cs"/>
              </a:rPr>
              <a:t>The content text slide shows bullets as preview, however you do not need to use bullets. Text is present to Trebuchet size 14, and bullets may be removed if not needed.</a:t>
            </a:r>
            <a:endParaRPr lang="en-US" sz="1200" b="1" dirty="0">
              <a:solidFill>
                <a:schemeClr val="tx1">
                  <a:lumMod val="75000"/>
                  <a:lumOff val="25000"/>
                </a:schemeClr>
              </a:solidFill>
              <a:latin typeface="+mn-lt"/>
            </a:endParaRPr>
          </a:p>
        </p:txBody>
      </p:sp>
      <p:sp>
        <p:nvSpPr>
          <p:cNvPr id="23" name="Content Placeholder 26">
            <a:extLst>
              <a:ext uri="{FF2B5EF4-FFF2-40B4-BE49-F238E27FC236}">
                <a16:creationId xmlns:a16="http://schemas.microsoft.com/office/drawing/2014/main" id="{AEE7B11F-4D71-9347-8F12-752DFBA8B7DA}"/>
              </a:ext>
            </a:extLst>
          </p:cNvPr>
          <p:cNvSpPr>
            <a:spLocks noGrp="1"/>
          </p:cNvSpPr>
          <p:nvPr userDrawn="1">
            <p:ph sz="quarter" idx="18" hasCustomPrompt="1"/>
          </p:nvPr>
        </p:nvSpPr>
        <p:spPr>
          <a:xfrm>
            <a:off x="498476" y="1910123"/>
            <a:ext cx="5566766" cy="4136421"/>
          </a:xfrm>
        </p:spPr>
        <p:txBody>
          <a:bodyPr/>
          <a:lstStyle/>
          <a:p>
            <a:pPr lvl="0"/>
            <a:r>
              <a:rPr lang="en-US" dirty="0"/>
              <a:t>Bullet level 1</a:t>
            </a:r>
          </a:p>
          <a:p>
            <a:pPr lvl="1"/>
            <a:r>
              <a:rPr lang="en-US" dirty="0"/>
              <a:t>Bullet level 2</a:t>
            </a:r>
          </a:p>
          <a:p>
            <a:pPr lvl="2"/>
            <a:r>
              <a:rPr lang="en-US" dirty="0"/>
              <a:t>Bullet level 3</a:t>
            </a:r>
          </a:p>
        </p:txBody>
      </p:sp>
      <p:sp>
        <p:nvSpPr>
          <p:cNvPr id="24" name="Picture Placeholder 4">
            <a:extLst>
              <a:ext uri="{FF2B5EF4-FFF2-40B4-BE49-F238E27FC236}">
                <a16:creationId xmlns:a16="http://schemas.microsoft.com/office/drawing/2014/main" id="{309F40AC-65FB-9541-9ABD-82031949048C}"/>
              </a:ext>
            </a:extLst>
          </p:cNvPr>
          <p:cNvSpPr>
            <a:spLocks noGrp="1"/>
          </p:cNvSpPr>
          <p:nvPr userDrawn="1">
            <p:ph type="pic" sz="quarter" idx="13" hasCustomPrompt="1"/>
          </p:nvPr>
        </p:nvSpPr>
        <p:spPr>
          <a:xfrm>
            <a:off x="6200084" y="1910122"/>
            <a:ext cx="5566765" cy="4136421"/>
          </a:xfrm>
          <a:prstGeom prst="rect">
            <a:avLst/>
          </a:prstGeom>
        </p:spPr>
        <p:txBody>
          <a:bodyPr anchor="ctr"/>
          <a:lstStyle>
            <a:lvl1pPr marL="0" indent="0" algn="ctr">
              <a:buNone/>
              <a:defRPr>
                <a:solidFill>
                  <a:schemeClr val="tx1">
                    <a:lumMod val="50000"/>
                    <a:lumOff val="50000"/>
                  </a:schemeClr>
                </a:solidFill>
              </a:defRPr>
            </a:lvl1pPr>
          </a:lstStyle>
          <a:p>
            <a:r>
              <a:rPr lang="en-US" dirty="0"/>
              <a:t>Insert image here</a:t>
            </a:r>
          </a:p>
        </p:txBody>
      </p:sp>
      <p:sp>
        <p:nvSpPr>
          <p:cNvPr id="2" name="Title 1">
            <a:extLst>
              <a:ext uri="{FF2B5EF4-FFF2-40B4-BE49-F238E27FC236}">
                <a16:creationId xmlns:a16="http://schemas.microsoft.com/office/drawing/2014/main" id="{E3B6E732-7774-D743-9DE7-A9365F8FC999}"/>
              </a:ext>
            </a:extLst>
          </p:cNvPr>
          <p:cNvSpPr>
            <a:spLocks noGrp="1"/>
          </p:cNvSpPr>
          <p:nvPr userDrawn="1">
            <p:ph type="title"/>
          </p:nvPr>
        </p:nvSpPr>
        <p:spPr/>
        <p:txBody>
          <a:bodyPr/>
          <a:lstStyle>
            <a:lvl1pPr>
              <a:defRPr>
                <a:solidFill>
                  <a:schemeClr val="bg1"/>
                </a:solidFill>
              </a:defRPr>
            </a:lvl1pPr>
          </a:lstStyle>
          <a:p>
            <a:r>
              <a:rPr lang="en-US"/>
              <a:t>Click to edit Master title style</a:t>
            </a:r>
          </a:p>
        </p:txBody>
      </p:sp>
      <p:sp>
        <p:nvSpPr>
          <p:cNvPr id="13" name="Freeform 1">
            <a:extLst>
              <a:ext uri="{FF2B5EF4-FFF2-40B4-BE49-F238E27FC236}">
                <a16:creationId xmlns:a16="http://schemas.microsoft.com/office/drawing/2014/main" id="{DD780700-6943-B54C-B9AC-BDB121DBF38A}"/>
              </a:ext>
            </a:extLst>
          </p:cNvPr>
          <p:cNvSpPr>
            <a:spLocks noChangeAspect="1" noChangeArrowheads="1"/>
          </p:cNvSpPr>
          <p:nvPr userDrawn="1"/>
        </p:nvSpPr>
        <p:spPr bwMode="auto">
          <a:xfrm>
            <a:off x="10013951" y="-15627"/>
            <a:ext cx="2178050" cy="1661547"/>
          </a:xfrm>
          <a:custGeom>
            <a:avLst/>
            <a:gdLst>
              <a:gd name="T0" fmla="*/ 3254 w 3515"/>
              <a:gd name="T1" fmla="*/ 1674 h 2682"/>
              <a:gd name="T2" fmla="*/ 3061 w 3515"/>
              <a:gd name="T3" fmla="*/ 1428 h 2682"/>
              <a:gd name="T4" fmla="*/ 3324 w 3515"/>
              <a:gd name="T5" fmla="*/ 1428 h 2682"/>
              <a:gd name="T6" fmla="*/ 3514 w 3515"/>
              <a:gd name="T7" fmla="*/ 1674 h 2682"/>
              <a:gd name="T8" fmla="*/ 3514 w 3515"/>
              <a:gd name="T9" fmla="*/ 2681 h 2682"/>
              <a:gd name="T10" fmla="*/ 2091 w 3515"/>
              <a:gd name="T11" fmla="*/ 2044 h 2682"/>
              <a:gd name="T12" fmla="*/ 2849 w 3515"/>
              <a:gd name="T13" fmla="*/ 2048 h 2682"/>
              <a:gd name="T14" fmla="*/ 2091 w 3515"/>
              <a:gd name="T15" fmla="*/ 2044 h 2682"/>
              <a:gd name="T16" fmla="*/ 2470 w 3515"/>
              <a:gd name="T17" fmla="*/ 2681 h 2682"/>
              <a:gd name="T18" fmla="*/ 2470 w 3515"/>
              <a:gd name="T19" fmla="*/ 1407 h 2682"/>
              <a:gd name="T20" fmla="*/ 1423 w 3515"/>
              <a:gd name="T21" fmla="*/ 2681 h 2682"/>
              <a:gd name="T22" fmla="*/ 1229 w 3515"/>
              <a:gd name="T23" fmla="*/ 1674 h 2682"/>
              <a:gd name="T24" fmla="*/ 1423 w 3515"/>
              <a:gd name="T25" fmla="*/ 1428 h 2682"/>
              <a:gd name="T26" fmla="*/ 1683 w 3515"/>
              <a:gd name="T27" fmla="*/ 1428 h 2682"/>
              <a:gd name="T28" fmla="*/ 1683 w 3515"/>
              <a:gd name="T29" fmla="*/ 2414 h 2682"/>
              <a:gd name="T30" fmla="*/ 1423 w 3515"/>
              <a:gd name="T31" fmla="*/ 2681 h 2682"/>
              <a:gd name="T32" fmla="*/ 639 w 3515"/>
              <a:gd name="T33" fmla="*/ 1652 h 2682"/>
              <a:gd name="T34" fmla="*/ 639 w 3515"/>
              <a:gd name="T35" fmla="*/ 2435 h 2682"/>
              <a:gd name="T36" fmla="*/ 0 w 3515"/>
              <a:gd name="T37" fmla="*/ 2044 h 2682"/>
              <a:gd name="T38" fmla="*/ 1278 w 3515"/>
              <a:gd name="T39" fmla="*/ 2047 h 2682"/>
              <a:gd name="T40" fmla="*/ 0 w 3515"/>
              <a:gd name="T41" fmla="*/ 2044 h 2682"/>
              <a:gd name="T42" fmla="*/ 3254 w 3515"/>
              <a:gd name="T43" fmla="*/ 267 h 2682"/>
              <a:gd name="T44" fmla="*/ 3061 w 3515"/>
              <a:gd name="T45" fmla="*/ 22 h 2682"/>
              <a:gd name="T46" fmla="*/ 3324 w 3515"/>
              <a:gd name="T47" fmla="*/ 22 h 2682"/>
              <a:gd name="T48" fmla="*/ 3514 w 3515"/>
              <a:gd name="T49" fmla="*/ 267 h 2682"/>
              <a:gd name="T50" fmla="*/ 3514 w 3515"/>
              <a:gd name="T51" fmla="*/ 1253 h 2682"/>
              <a:gd name="T52" fmla="*/ 2091 w 3515"/>
              <a:gd name="T53" fmla="*/ 637 h 2682"/>
              <a:gd name="T54" fmla="*/ 2849 w 3515"/>
              <a:gd name="T55" fmla="*/ 642 h 2682"/>
              <a:gd name="T56" fmla="*/ 2091 w 3515"/>
              <a:gd name="T57" fmla="*/ 637 h 2682"/>
              <a:gd name="T58" fmla="*/ 2470 w 3515"/>
              <a:gd name="T59" fmla="*/ 1274 h 2682"/>
              <a:gd name="T60" fmla="*/ 2470 w 3515"/>
              <a:gd name="T61" fmla="*/ 0 h 2682"/>
              <a:gd name="T62" fmla="*/ 1423 w 3515"/>
              <a:gd name="T63" fmla="*/ 1253 h 2682"/>
              <a:gd name="T64" fmla="*/ 1229 w 3515"/>
              <a:gd name="T65" fmla="*/ 267 h 2682"/>
              <a:gd name="T66" fmla="*/ 1423 w 3515"/>
              <a:gd name="T67" fmla="*/ 22 h 2682"/>
              <a:gd name="T68" fmla="*/ 1683 w 3515"/>
              <a:gd name="T69" fmla="*/ 22 h 2682"/>
              <a:gd name="T70" fmla="*/ 1683 w 3515"/>
              <a:gd name="T71" fmla="*/ 1007 h 2682"/>
              <a:gd name="T72" fmla="*/ 1423 w 3515"/>
              <a:gd name="T73" fmla="*/ 1253 h 2682"/>
              <a:gd name="T74" fmla="*/ 639 w 3515"/>
              <a:gd name="T75" fmla="*/ 246 h 2682"/>
              <a:gd name="T76" fmla="*/ 639 w 3515"/>
              <a:gd name="T77" fmla="*/ 1029 h 2682"/>
              <a:gd name="T78" fmla="*/ 0 w 3515"/>
              <a:gd name="T79" fmla="*/ 637 h 2682"/>
              <a:gd name="T80" fmla="*/ 1278 w 3515"/>
              <a:gd name="T81" fmla="*/ 640 h 2682"/>
              <a:gd name="T82" fmla="*/ 0 w 3515"/>
              <a:gd name="T83" fmla="*/ 637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15" h="2682">
                <a:moveTo>
                  <a:pt x="3254" y="2681"/>
                </a:moveTo>
                <a:lnTo>
                  <a:pt x="3254" y="1674"/>
                </a:lnTo>
                <a:lnTo>
                  <a:pt x="3061" y="1674"/>
                </a:lnTo>
                <a:lnTo>
                  <a:pt x="3061" y="1428"/>
                </a:lnTo>
                <a:lnTo>
                  <a:pt x="3254" y="1428"/>
                </a:lnTo>
                <a:lnTo>
                  <a:pt x="3324" y="1428"/>
                </a:lnTo>
                <a:lnTo>
                  <a:pt x="3514" y="1428"/>
                </a:lnTo>
                <a:lnTo>
                  <a:pt x="3514" y="1674"/>
                </a:lnTo>
                <a:lnTo>
                  <a:pt x="3514" y="2414"/>
                </a:lnTo>
                <a:lnTo>
                  <a:pt x="3514" y="2681"/>
                </a:lnTo>
                <a:lnTo>
                  <a:pt x="3254" y="2681"/>
                </a:lnTo>
                <a:close/>
                <a:moveTo>
                  <a:pt x="2091" y="2044"/>
                </a:moveTo>
                <a:cubicBezTo>
                  <a:pt x="2091" y="1881"/>
                  <a:pt x="2208" y="1652"/>
                  <a:pt x="2470" y="1652"/>
                </a:cubicBezTo>
                <a:cubicBezTo>
                  <a:pt x="2746" y="1652"/>
                  <a:pt x="2849" y="1895"/>
                  <a:pt x="2849" y="2048"/>
                </a:cubicBezTo>
                <a:cubicBezTo>
                  <a:pt x="2849" y="2209"/>
                  <a:pt x="2731" y="2435"/>
                  <a:pt x="2470" y="2435"/>
                </a:cubicBezTo>
                <a:cubicBezTo>
                  <a:pt x="2209" y="2435"/>
                  <a:pt x="2091" y="2206"/>
                  <a:pt x="2091" y="2044"/>
                </a:cubicBezTo>
                <a:close/>
                <a:moveTo>
                  <a:pt x="1831" y="2044"/>
                </a:moveTo>
                <a:cubicBezTo>
                  <a:pt x="1831" y="2395"/>
                  <a:pt x="2118" y="2681"/>
                  <a:pt x="2470" y="2681"/>
                </a:cubicBezTo>
                <a:cubicBezTo>
                  <a:pt x="2822" y="2681"/>
                  <a:pt x="3109" y="2397"/>
                  <a:pt x="3109" y="2047"/>
                </a:cubicBezTo>
                <a:cubicBezTo>
                  <a:pt x="3109" y="1688"/>
                  <a:pt x="2828" y="1407"/>
                  <a:pt x="2470" y="1407"/>
                </a:cubicBezTo>
                <a:cubicBezTo>
                  <a:pt x="2118" y="1407"/>
                  <a:pt x="1831" y="1693"/>
                  <a:pt x="1831" y="2044"/>
                </a:cubicBezTo>
                <a:close/>
                <a:moveTo>
                  <a:pt x="1423" y="2681"/>
                </a:moveTo>
                <a:lnTo>
                  <a:pt x="1423" y="1674"/>
                </a:lnTo>
                <a:lnTo>
                  <a:pt x="1229" y="1674"/>
                </a:lnTo>
                <a:lnTo>
                  <a:pt x="1229" y="1428"/>
                </a:lnTo>
                <a:lnTo>
                  <a:pt x="1423" y="1428"/>
                </a:lnTo>
                <a:lnTo>
                  <a:pt x="1493" y="1428"/>
                </a:lnTo>
                <a:lnTo>
                  <a:pt x="1683" y="1428"/>
                </a:lnTo>
                <a:lnTo>
                  <a:pt x="1683" y="1674"/>
                </a:lnTo>
                <a:lnTo>
                  <a:pt x="1683" y="2414"/>
                </a:lnTo>
                <a:lnTo>
                  <a:pt x="1683" y="2681"/>
                </a:lnTo>
                <a:lnTo>
                  <a:pt x="1423" y="2681"/>
                </a:lnTo>
                <a:close/>
                <a:moveTo>
                  <a:pt x="260" y="2044"/>
                </a:moveTo>
                <a:cubicBezTo>
                  <a:pt x="260" y="1881"/>
                  <a:pt x="377" y="1652"/>
                  <a:pt x="639" y="1652"/>
                </a:cubicBezTo>
                <a:cubicBezTo>
                  <a:pt x="915" y="1652"/>
                  <a:pt x="1018" y="1895"/>
                  <a:pt x="1018" y="2048"/>
                </a:cubicBezTo>
                <a:cubicBezTo>
                  <a:pt x="1018" y="2209"/>
                  <a:pt x="900" y="2435"/>
                  <a:pt x="639" y="2435"/>
                </a:cubicBezTo>
                <a:cubicBezTo>
                  <a:pt x="377" y="2435"/>
                  <a:pt x="260" y="2206"/>
                  <a:pt x="260" y="2044"/>
                </a:cubicBezTo>
                <a:close/>
                <a:moveTo>
                  <a:pt x="0" y="2044"/>
                </a:moveTo>
                <a:cubicBezTo>
                  <a:pt x="0" y="2395"/>
                  <a:pt x="287" y="2681"/>
                  <a:pt x="639" y="2681"/>
                </a:cubicBezTo>
                <a:cubicBezTo>
                  <a:pt x="991" y="2681"/>
                  <a:pt x="1278" y="2397"/>
                  <a:pt x="1278" y="2047"/>
                </a:cubicBezTo>
                <a:cubicBezTo>
                  <a:pt x="1278" y="1688"/>
                  <a:pt x="997" y="1407"/>
                  <a:pt x="639" y="1407"/>
                </a:cubicBezTo>
                <a:cubicBezTo>
                  <a:pt x="287" y="1407"/>
                  <a:pt x="0" y="1693"/>
                  <a:pt x="0" y="2044"/>
                </a:cubicBezTo>
                <a:close/>
                <a:moveTo>
                  <a:pt x="3254" y="1253"/>
                </a:moveTo>
                <a:lnTo>
                  <a:pt x="3254" y="267"/>
                </a:lnTo>
                <a:lnTo>
                  <a:pt x="3061" y="267"/>
                </a:lnTo>
                <a:lnTo>
                  <a:pt x="3061" y="22"/>
                </a:lnTo>
                <a:lnTo>
                  <a:pt x="3254" y="22"/>
                </a:lnTo>
                <a:lnTo>
                  <a:pt x="3324" y="22"/>
                </a:lnTo>
                <a:lnTo>
                  <a:pt x="3514" y="22"/>
                </a:lnTo>
                <a:lnTo>
                  <a:pt x="3514" y="267"/>
                </a:lnTo>
                <a:lnTo>
                  <a:pt x="3514" y="1007"/>
                </a:lnTo>
                <a:lnTo>
                  <a:pt x="3514" y="1253"/>
                </a:lnTo>
                <a:lnTo>
                  <a:pt x="3254" y="1253"/>
                </a:lnTo>
                <a:close/>
                <a:moveTo>
                  <a:pt x="2091" y="637"/>
                </a:moveTo>
                <a:cubicBezTo>
                  <a:pt x="2091" y="474"/>
                  <a:pt x="2208" y="246"/>
                  <a:pt x="2470" y="246"/>
                </a:cubicBezTo>
                <a:cubicBezTo>
                  <a:pt x="2746" y="246"/>
                  <a:pt x="2849" y="489"/>
                  <a:pt x="2849" y="642"/>
                </a:cubicBezTo>
                <a:cubicBezTo>
                  <a:pt x="2849" y="803"/>
                  <a:pt x="2731" y="1029"/>
                  <a:pt x="2470" y="1029"/>
                </a:cubicBezTo>
                <a:cubicBezTo>
                  <a:pt x="2209" y="1029"/>
                  <a:pt x="2091" y="799"/>
                  <a:pt x="2091" y="637"/>
                </a:cubicBezTo>
                <a:close/>
                <a:moveTo>
                  <a:pt x="1831" y="637"/>
                </a:moveTo>
                <a:cubicBezTo>
                  <a:pt x="1831" y="988"/>
                  <a:pt x="2118" y="1274"/>
                  <a:pt x="2470" y="1274"/>
                </a:cubicBezTo>
                <a:cubicBezTo>
                  <a:pt x="2822" y="1274"/>
                  <a:pt x="3109" y="990"/>
                  <a:pt x="3109" y="640"/>
                </a:cubicBezTo>
                <a:cubicBezTo>
                  <a:pt x="3109" y="281"/>
                  <a:pt x="2828" y="0"/>
                  <a:pt x="2470" y="0"/>
                </a:cubicBezTo>
                <a:cubicBezTo>
                  <a:pt x="2118" y="0"/>
                  <a:pt x="1831" y="286"/>
                  <a:pt x="1831" y="637"/>
                </a:cubicBezTo>
                <a:close/>
                <a:moveTo>
                  <a:pt x="1423" y="1253"/>
                </a:moveTo>
                <a:lnTo>
                  <a:pt x="1423" y="267"/>
                </a:lnTo>
                <a:lnTo>
                  <a:pt x="1229" y="267"/>
                </a:lnTo>
                <a:lnTo>
                  <a:pt x="1229" y="22"/>
                </a:lnTo>
                <a:lnTo>
                  <a:pt x="1423" y="22"/>
                </a:lnTo>
                <a:lnTo>
                  <a:pt x="1493" y="22"/>
                </a:lnTo>
                <a:lnTo>
                  <a:pt x="1683" y="22"/>
                </a:lnTo>
                <a:lnTo>
                  <a:pt x="1683" y="267"/>
                </a:lnTo>
                <a:lnTo>
                  <a:pt x="1683" y="1007"/>
                </a:lnTo>
                <a:lnTo>
                  <a:pt x="1683" y="1253"/>
                </a:lnTo>
                <a:lnTo>
                  <a:pt x="1423" y="1253"/>
                </a:lnTo>
                <a:close/>
                <a:moveTo>
                  <a:pt x="260" y="637"/>
                </a:moveTo>
                <a:cubicBezTo>
                  <a:pt x="260" y="474"/>
                  <a:pt x="377" y="246"/>
                  <a:pt x="639" y="246"/>
                </a:cubicBezTo>
                <a:cubicBezTo>
                  <a:pt x="915" y="246"/>
                  <a:pt x="1018" y="489"/>
                  <a:pt x="1018" y="642"/>
                </a:cubicBezTo>
                <a:cubicBezTo>
                  <a:pt x="1018" y="803"/>
                  <a:pt x="900" y="1029"/>
                  <a:pt x="639" y="1029"/>
                </a:cubicBezTo>
                <a:cubicBezTo>
                  <a:pt x="377" y="1029"/>
                  <a:pt x="260" y="799"/>
                  <a:pt x="260" y="637"/>
                </a:cubicBezTo>
                <a:close/>
                <a:moveTo>
                  <a:pt x="0" y="637"/>
                </a:moveTo>
                <a:cubicBezTo>
                  <a:pt x="0" y="988"/>
                  <a:pt x="287" y="1274"/>
                  <a:pt x="639" y="1274"/>
                </a:cubicBezTo>
                <a:cubicBezTo>
                  <a:pt x="991" y="1274"/>
                  <a:pt x="1278" y="990"/>
                  <a:pt x="1278" y="640"/>
                </a:cubicBezTo>
                <a:cubicBezTo>
                  <a:pt x="1278" y="281"/>
                  <a:pt x="997" y="0"/>
                  <a:pt x="639" y="0"/>
                </a:cubicBezTo>
                <a:cubicBezTo>
                  <a:pt x="287" y="0"/>
                  <a:pt x="0" y="286"/>
                  <a:pt x="0" y="637"/>
                </a:cubicBezTo>
                <a:close/>
              </a:path>
            </a:pathLst>
          </a:custGeom>
          <a:solidFill>
            <a:schemeClr val="tx2"/>
          </a:solidFill>
          <a:ln>
            <a:noFill/>
          </a:ln>
          <a:effectLst/>
        </p:spPr>
        <p:txBody>
          <a:bodyPr wrap="none" anchor="ctr"/>
          <a:lstStyle/>
          <a:p>
            <a:endParaRPr lang="en-US"/>
          </a:p>
        </p:txBody>
      </p:sp>
    </p:spTree>
    <p:extLst>
      <p:ext uri="{BB962C8B-B14F-4D97-AF65-F5344CB8AC3E}">
        <p14:creationId xmlns:p14="http://schemas.microsoft.com/office/powerpoint/2010/main" val="846739902"/>
      </p:ext>
    </p:extLst>
  </p:cSld>
  <p:clrMapOvr>
    <a:masterClrMapping/>
  </p:clrMapOvr>
  <p:transition>
    <p:wipe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Large Header two Content Label 3">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F9262F1E-5527-1D4E-9EB9-68497410CE73}"/>
              </a:ext>
            </a:extLst>
          </p:cNvPr>
          <p:cNvSpPr/>
          <p:nvPr userDrawn="1"/>
        </p:nvSpPr>
        <p:spPr bwMode="auto">
          <a:xfrm>
            <a:off x="0" y="0"/>
            <a:ext cx="12192000" cy="1645920"/>
          </a:xfrm>
          <a:prstGeom prst="rect">
            <a:avLst/>
          </a:prstGeom>
          <a:solidFill>
            <a:schemeClr val="tx1"/>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pic>
        <p:nvPicPr>
          <p:cNvPr id="10" name="Picture 9" descr="A picture containing drawing&#10;&#10;Description automatically generated">
            <a:extLst>
              <a:ext uri="{FF2B5EF4-FFF2-40B4-BE49-F238E27FC236}">
                <a16:creationId xmlns:a16="http://schemas.microsoft.com/office/drawing/2014/main" id="{9D3AD7B7-DA76-6042-9681-217B6B62395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4" name="Footer Placeholder 3">
            <a:extLst>
              <a:ext uri="{FF2B5EF4-FFF2-40B4-BE49-F238E27FC236}">
                <a16:creationId xmlns:a16="http://schemas.microsoft.com/office/drawing/2014/main" id="{6CD6FDB3-800F-A345-ACD6-C0B0E53CE5FE}"/>
              </a:ext>
            </a:extLst>
          </p:cNvPr>
          <p:cNvSpPr>
            <a:spLocks noGrp="1"/>
          </p:cNvSpPr>
          <p:nvPr userDrawn="1">
            <p:ph type="ftr" sz="quarter" idx="13"/>
          </p:nvPr>
        </p:nvSpPr>
        <p:spPr/>
        <p:txBody>
          <a:bodyPr/>
          <a:lstStyle/>
          <a:p>
            <a:r>
              <a:rPr lang="en-US"/>
              <a:t>© Veracode, Inc. 2021 Confidential</a:t>
            </a:r>
            <a:endParaRPr lang="en-US" dirty="0"/>
          </a:p>
        </p:txBody>
      </p:sp>
      <p:sp>
        <p:nvSpPr>
          <p:cNvPr id="5" name="Slide Number Placeholder 4">
            <a:extLst>
              <a:ext uri="{FF2B5EF4-FFF2-40B4-BE49-F238E27FC236}">
                <a16:creationId xmlns:a16="http://schemas.microsoft.com/office/drawing/2014/main" id="{05EF3D8C-25A5-7248-A732-D5E6EC655B05}"/>
              </a:ext>
            </a:extLst>
          </p:cNvPr>
          <p:cNvSpPr>
            <a:spLocks noGrp="1"/>
          </p:cNvSpPr>
          <p:nvPr userDrawn="1">
            <p:ph type="sldNum" sz="quarter" idx="14"/>
          </p:nvPr>
        </p:nvSpPr>
        <p:spPr/>
        <p:txBody>
          <a:bodyPr/>
          <a:lstStyle/>
          <a:p>
            <a:fld id="{1B0079F3-B43C-DF46-A9D2-56A8C5414A96}" type="slidenum">
              <a:rPr lang="en-US" smtClean="0"/>
              <a:pPr/>
              <a:t>‹#›</a:t>
            </a:fld>
            <a:endParaRPr lang="en-US" dirty="0"/>
          </a:p>
        </p:txBody>
      </p:sp>
      <p:sp>
        <p:nvSpPr>
          <p:cNvPr id="15" name="TextBox 14">
            <a:extLst>
              <a:ext uri="{FF2B5EF4-FFF2-40B4-BE49-F238E27FC236}">
                <a16:creationId xmlns:a16="http://schemas.microsoft.com/office/drawing/2014/main" id="{9BDADD0F-8EC3-AB4A-ACA8-3836FE6B93F0}"/>
              </a:ext>
            </a:extLst>
          </p:cNvPr>
          <p:cNvSpPr txBox="1"/>
          <p:nvPr userDrawn="1"/>
        </p:nvSpPr>
        <p:spPr bwMode="auto">
          <a:xfrm>
            <a:off x="12272742" y="1"/>
            <a:ext cx="2129058" cy="2146300"/>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Slide w</a:t>
            </a:r>
            <a:r>
              <a:rPr lang="en-US" sz="1200" b="0" kern="1200" dirty="0">
                <a:solidFill>
                  <a:schemeClr val="tx1">
                    <a:lumMod val="75000"/>
                    <a:lumOff val="25000"/>
                  </a:schemeClr>
                </a:solidFill>
                <a:latin typeface="Arial" charset="0"/>
                <a:ea typeface="+mn-ea"/>
                <a:cs typeface="+mn-cs"/>
              </a:rPr>
              <a:t>ith larger header, when there is not a need to be text heavy.</a:t>
            </a:r>
          </a:p>
          <a:p>
            <a:pPr>
              <a:lnSpc>
                <a:spcPct val="95000"/>
              </a:lnSpc>
              <a:spcBef>
                <a:spcPts val="800"/>
              </a:spcBef>
            </a:pPr>
            <a:r>
              <a:rPr lang="en-US" sz="1200" b="0" kern="1200" dirty="0">
                <a:solidFill>
                  <a:schemeClr val="tx1">
                    <a:lumMod val="75000"/>
                    <a:lumOff val="25000"/>
                  </a:schemeClr>
                </a:solidFill>
                <a:latin typeface="Arial" charset="0"/>
                <a:ea typeface="+mn-ea"/>
                <a:cs typeface="+mn-cs"/>
              </a:rPr>
              <a:t>The content text slide shows bullets as preview, however you do not need to use bullets. Text is present to Trebuchet size 14, and bullets may be removed if not needed.</a:t>
            </a:r>
            <a:endParaRPr lang="en-US" sz="1200" b="1" dirty="0">
              <a:solidFill>
                <a:schemeClr val="tx1">
                  <a:lumMod val="75000"/>
                  <a:lumOff val="25000"/>
                </a:schemeClr>
              </a:solidFill>
              <a:latin typeface="+mn-lt"/>
            </a:endParaRPr>
          </a:p>
        </p:txBody>
      </p:sp>
      <p:sp>
        <p:nvSpPr>
          <p:cNvPr id="13" name="TextBox 12">
            <a:extLst>
              <a:ext uri="{FF2B5EF4-FFF2-40B4-BE49-F238E27FC236}">
                <a16:creationId xmlns:a16="http://schemas.microsoft.com/office/drawing/2014/main" id="{F3E384E2-DCA2-F54A-99AD-89947DCAED15}"/>
              </a:ext>
            </a:extLst>
          </p:cNvPr>
          <p:cNvSpPr txBox="1"/>
          <p:nvPr userDrawn="1"/>
        </p:nvSpPr>
        <p:spPr bwMode="auto">
          <a:xfrm>
            <a:off x="12272742" y="2264750"/>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This option includes headers.</a:t>
            </a:r>
          </a:p>
        </p:txBody>
      </p:sp>
      <p:sp>
        <p:nvSpPr>
          <p:cNvPr id="31" name="Content Placeholder 26">
            <a:extLst>
              <a:ext uri="{FF2B5EF4-FFF2-40B4-BE49-F238E27FC236}">
                <a16:creationId xmlns:a16="http://schemas.microsoft.com/office/drawing/2014/main" id="{DE9559D4-80A3-3147-A8E8-F37558F91F2C}"/>
              </a:ext>
            </a:extLst>
          </p:cNvPr>
          <p:cNvSpPr>
            <a:spLocks noGrp="1"/>
          </p:cNvSpPr>
          <p:nvPr userDrawn="1">
            <p:ph sz="quarter" idx="16" hasCustomPrompt="1"/>
          </p:nvPr>
        </p:nvSpPr>
        <p:spPr>
          <a:xfrm>
            <a:off x="498476" y="2294844"/>
            <a:ext cx="5566766" cy="3751700"/>
          </a:xfrm>
        </p:spPr>
        <p:txBody>
          <a:bodyPr/>
          <a:lstStyle/>
          <a:p>
            <a:pPr lvl="0"/>
            <a:r>
              <a:rPr lang="en-US" dirty="0"/>
              <a:t>Bullet level 1</a:t>
            </a:r>
          </a:p>
          <a:p>
            <a:pPr lvl="1"/>
            <a:r>
              <a:rPr lang="en-US" dirty="0"/>
              <a:t>Bullet level 2</a:t>
            </a:r>
          </a:p>
          <a:p>
            <a:pPr lvl="2"/>
            <a:r>
              <a:rPr lang="en-US" dirty="0"/>
              <a:t>Bullet level 3</a:t>
            </a:r>
          </a:p>
        </p:txBody>
      </p:sp>
      <p:sp>
        <p:nvSpPr>
          <p:cNvPr id="33" name="Content Placeholder 26">
            <a:extLst>
              <a:ext uri="{FF2B5EF4-FFF2-40B4-BE49-F238E27FC236}">
                <a16:creationId xmlns:a16="http://schemas.microsoft.com/office/drawing/2014/main" id="{01302E8A-9AFA-1C4D-9067-3F0449580572}"/>
              </a:ext>
            </a:extLst>
          </p:cNvPr>
          <p:cNvSpPr>
            <a:spLocks noGrp="1"/>
          </p:cNvSpPr>
          <p:nvPr userDrawn="1">
            <p:ph sz="quarter" idx="18" hasCustomPrompt="1"/>
          </p:nvPr>
        </p:nvSpPr>
        <p:spPr>
          <a:xfrm>
            <a:off x="6199906" y="2294844"/>
            <a:ext cx="5566766" cy="3751700"/>
          </a:xfrm>
        </p:spPr>
        <p:txBody>
          <a:bodyPr/>
          <a:lstStyle/>
          <a:p>
            <a:pPr lvl="0"/>
            <a:r>
              <a:rPr lang="en-US" dirty="0"/>
              <a:t>Bullet level 1</a:t>
            </a:r>
          </a:p>
          <a:p>
            <a:pPr lvl="1"/>
            <a:r>
              <a:rPr lang="en-US" dirty="0"/>
              <a:t>Bullet level 2</a:t>
            </a:r>
          </a:p>
          <a:p>
            <a:pPr lvl="2"/>
            <a:r>
              <a:rPr lang="en-US" dirty="0"/>
              <a:t>Bullet level 3</a:t>
            </a:r>
          </a:p>
        </p:txBody>
      </p:sp>
      <p:sp>
        <p:nvSpPr>
          <p:cNvPr id="34" name="Text Placeholder 4">
            <a:extLst>
              <a:ext uri="{FF2B5EF4-FFF2-40B4-BE49-F238E27FC236}">
                <a16:creationId xmlns:a16="http://schemas.microsoft.com/office/drawing/2014/main" id="{603C7CCB-9AB3-1C4B-93DE-413526B89C59}"/>
              </a:ext>
            </a:extLst>
          </p:cNvPr>
          <p:cNvSpPr>
            <a:spLocks noGrp="1"/>
          </p:cNvSpPr>
          <p:nvPr userDrawn="1">
            <p:ph type="body" sz="quarter" idx="19" hasCustomPrompt="1"/>
          </p:nvPr>
        </p:nvSpPr>
        <p:spPr>
          <a:xfrm>
            <a:off x="498935" y="1910123"/>
            <a:ext cx="5566308" cy="384721"/>
          </a:xfrm>
          <a:prstGeom prst="rect">
            <a:avLst/>
          </a:prstGeom>
          <a:noFill/>
        </p:spPr>
        <p:txBody>
          <a:bodyPr wrap="square" lIns="0" tIns="0" rIns="0" bIns="91440" anchor="ctr">
            <a:spAutoFit/>
          </a:bodyPr>
          <a:lstStyle>
            <a:lvl1pPr marL="0" indent="0" algn="l">
              <a:lnSpc>
                <a:spcPct val="95000"/>
              </a:lnSpc>
              <a:spcBef>
                <a:spcPts val="800"/>
              </a:spcBef>
              <a:buFontTx/>
              <a:buNone/>
              <a:defRPr sz="2000" b="0" spc="0" baseline="0">
                <a:solidFill>
                  <a:schemeClr val="tx1"/>
                </a:solidFill>
                <a:latin typeface="Trebuchet MS" panose="020B0703020202090204" pitchFamily="34"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Header</a:t>
            </a:r>
          </a:p>
        </p:txBody>
      </p:sp>
      <p:sp>
        <p:nvSpPr>
          <p:cNvPr id="35" name="Text Placeholder 4">
            <a:extLst>
              <a:ext uri="{FF2B5EF4-FFF2-40B4-BE49-F238E27FC236}">
                <a16:creationId xmlns:a16="http://schemas.microsoft.com/office/drawing/2014/main" id="{A5C56E5C-3BCB-3C43-8A73-B954254B4C68}"/>
              </a:ext>
            </a:extLst>
          </p:cNvPr>
          <p:cNvSpPr>
            <a:spLocks noGrp="1"/>
          </p:cNvSpPr>
          <p:nvPr userDrawn="1">
            <p:ph type="body" sz="quarter" idx="15" hasCustomPrompt="1"/>
          </p:nvPr>
        </p:nvSpPr>
        <p:spPr>
          <a:xfrm>
            <a:off x="6199906" y="1910123"/>
            <a:ext cx="5566309" cy="384721"/>
          </a:xfrm>
          <a:prstGeom prst="rect">
            <a:avLst/>
          </a:prstGeom>
          <a:noFill/>
        </p:spPr>
        <p:txBody>
          <a:bodyPr wrap="square" lIns="0" tIns="0" rIns="0" bIns="91440" anchor="ctr">
            <a:spAutoFit/>
          </a:bodyPr>
          <a:lstStyle>
            <a:lvl1pPr marL="0" indent="0" algn="l">
              <a:lnSpc>
                <a:spcPct val="95000"/>
              </a:lnSpc>
              <a:spcBef>
                <a:spcPts val="800"/>
              </a:spcBef>
              <a:buFontTx/>
              <a:buNone/>
              <a:defRPr sz="2000" b="0" spc="0" baseline="0">
                <a:solidFill>
                  <a:schemeClr val="tx1"/>
                </a:solidFill>
                <a:latin typeface="Trebuchet MS" panose="020B0703020202090204" pitchFamily="34"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Header</a:t>
            </a:r>
          </a:p>
        </p:txBody>
      </p:sp>
      <p:sp>
        <p:nvSpPr>
          <p:cNvPr id="2" name="Title 1">
            <a:extLst>
              <a:ext uri="{FF2B5EF4-FFF2-40B4-BE49-F238E27FC236}">
                <a16:creationId xmlns:a16="http://schemas.microsoft.com/office/drawing/2014/main" id="{0A33922B-9891-9347-9839-8E4BF0FABE67}"/>
              </a:ext>
            </a:extLst>
          </p:cNvPr>
          <p:cNvSpPr>
            <a:spLocks noGrp="1"/>
          </p:cNvSpPr>
          <p:nvPr userDrawn="1">
            <p:ph type="title"/>
          </p:nvPr>
        </p:nvSpPr>
        <p:spPr/>
        <p:txBody>
          <a:bodyPr/>
          <a:lstStyle>
            <a:lvl1pPr>
              <a:defRPr>
                <a:solidFill>
                  <a:schemeClr val="bg1"/>
                </a:solidFill>
              </a:defRPr>
            </a:lvl1pPr>
          </a:lstStyle>
          <a:p>
            <a:r>
              <a:rPr lang="en-US"/>
              <a:t>Click to edit Master title style</a:t>
            </a:r>
          </a:p>
        </p:txBody>
      </p:sp>
      <p:sp>
        <p:nvSpPr>
          <p:cNvPr id="16" name="Freeform 1">
            <a:extLst>
              <a:ext uri="{FF2B5EF4-FFF2-40B4-BE49-F238E27FC236}">
                <a16:creationId xmlns:a16="http://schemas.microsoft.com/office/drawing/2014/main" id="{5E9B54EF-167D-1C46-8DE9-EED9B217AAEC}"/>
              </a:ext>
            </a:extLst>
          </p:cNvPr>
          <p:cNvSpPr>
            <a:spLocks noChangeAspect="1" noChangeArrowheads="1"/>
          </p:cNvSpPr>
          <p:nvPr userDrawn="1"/>
        </p:nvSpPr>
        <p:spPr bwMode="auto">
          <a:xfrm>
            <a:off x="10013951" y="-15627"/>
            <a:ext cx="2178050" cy="1661547"/>
          </a:xfrm>
          <a:custGeom>
            <a:avLst/>
            <a:gdLst>
              <a:gd name="T0" fmla="*/ 3254 w 3515"/>
              <a:gd name="T1" fmla="*/ 1674 h 2682"/>
              <a:gd name="T2" fmla="*/ 3061 w 3515"/>
              <a:gd name="T3" fmla="*/ 1428 h 2682"/>
              <a:gd name="T4" fmla="*/ 3324 w 3515"/>
              <a:gd name="T5" fmla="*/ 1428 h 2682"/>
              <a:gd name="T6" fmla="*/ 3514 w 3515"/>
              <a:gd name="T7" fmla="*/ 1674 h 2682"/>
              <a:gd name="T8" fmla="*/ 3514 w 3515"/>
              <a:gd name="T9" fmla="*/ 2681 h 2682"/>
              <a:gd name="T10" fmla="*/ 2091 w 3515"/>
              <a:gd name="T11" fmla="*/ 2044 h 2682"/>
              <a:gd name="T12" fmla="*/ 2849 w 3515"/>
              <a:gd name="T13" fmla="*/ 2048 h 2682"/>
              <a:gd name="T14" fmla="*/ 2091 w 3515"/>
              <a:gd name="T15" fmla="*/ 2044 h 2682"/>
              <a:gd name="T16" fmla="*/ 2470 w 3515"/>
              <a:gd name="T17" fmla="*/ 2681 h 2682"/>
              <a:gd name="T18" fmla="*/ 2470 w 3515"/>
              <a:gd name="T19" fmla="*/ 1407 h 2682"/>
              <a:gd name="T20" fmla="*/ 1423 w 3515"/>
              <a:gd name="T21" fmla="*/ 2681 h 2682"/>
              <a:gd name="T22" fmla="*/ 1229 w 3515"/>
              <a:gd name="T23" fmla="*/ 1674 h 2682"/>
              <a:gd name="T24" fmla="*/ 1423 w 3515"/>
              <a:gd name="T25" fmla="*/ 1428 h 2682"/>
              <a:gd name="T26" fmla="*/ 1683 w 3515"/>
              <a:gd name="T27" fmla="*/ 1428 h 2682"/>
              <a:gd name="T28" fmla="*/ 1683 w 3515"/>
              <a:gd name="T29" fmla="*/ 2414 h 2682"/>
              <a:gd name="T30" fmla="*/ 1423 w 3515"/>
              <a:gd name="T31" fmla="*/ 2681 h 2682"/>
              <a:gd name="T32" fmla="*/ 639 w 3515"/>
              <a:gd name="T33" fmla="*/ 1652 h 2682"/>
              <a:gd name="T34" fmla="*/ 639 w 3515"/>
              <a:gd name="T35" fmla="*/ 2435 h 2682"/>
              <a:gd name="T36" fmla="*/ 0 w 3515"/>
              <a:gd name="T37" fmla="*/ 2044 h 2682"/>
              <a:gd name="T38" fmla="*/ 1278 w 3515"/>
              <a:gd name="T39" fmla="*/ 2047 h 2682"/>
              <a:gd name="T40" fmla="*/ 0 w 3515"/>
              <a:gd name="T41" fmla="*/ 2044 h 2682"/>
              <a:gd name="T42" fmla="*/ 3254 w 3515"/>
              <a:gd name="T43" fmla="*/ 267 h 2682"/>
              <a:gd name="T44" fmla="*/ 3061 w 3515"/>
              <a:gd name="T45" fmla="*/ 22 h 2682"/>
              <a:gd name="T46" fmla="*/ 3324 w 3515"/>
              <a:gd name="T47" fmla="*/ 22 h 2682"/>
              <a:gd name="T48" fmla="*/ 3514 w 3515"/>
              <a:gd name="T49" fmla="*/ 267 h 2682"/>
              <a:gd name="T50" fmla="*/ 3514 w 3515"/>
              <a:gd name="T51" fmla="*/ 1253 h 2682"/>
              <a:gd name="T52" fmla="*/ 2091 w 3515"/>
              <a:gd name="T53" fmla="*/ 637 h 2682"/>
              <a:gd name="T54" fmla="*/ 2849 w 3515"/>
              <a:gd name="T55" fmla="*/ 642 h 2682"/>
              <a:gd name="T56" fmla="*/ 2091 w 3515"/>
              <a:gd name="T57" fmla="*/ 637 h 2682"/>
              <a:gd name="T58" fmla="*/ 2470 w 3515"/>
              <a:gd name="T59" fmla="*/ 1274 h 2682"/>
              <a:gd name="T60" fmla="*/ 2470 w 3515"/>
              <a:gd name="T61" fmla="*/ 0 h 2682"/>
              <a:gd name="T62" fmla="*/ 1423 w 3515"/>
              <a:gd name="T63" fmla="*/ 1253 h 2682"/>
              <a:gd name="T64" fmla="*/ 1229 w 3515"/>
              <a:gd name="T65" fmla="*/ 267 h 2682"/>
              <a:gd name="T66" fmla="*/ 1423 w 3515"/>
              <a:gd name="T67" fmla="*/ 22 h 2682"/>
              <a:gd name="T68" fmla="*/ 1683 w 3515"/>
              <a:gd name="T69" fmla="*/ 22 h 2682"/>
              <a:gd name="T70" fmla="*/ 1683 w 3515"/>
              <a:gd name="T71" fmla="*/ 1007 h 2682"/>
              <a:gd name="T72" fmla="*/ 1423 w 3515"/>
              <a:gd name="T73" fmla="*/ 1253 h 2682"/>
              <a:gd name="T74" fmla="*/ 639 w 3515"/>
              <a:gd name="T75" fmla="*/ 246 h 2682"/>
              <a:gd name="T76" fmla="*/ 639 w 3515"/>
              <a:gd name="T77" fmla="*/ 1029 h 2682"/>
              <a:gd name="T78" fmla="*/ 0 w 3515"/>
              <a:gd name="T79" fmla="*/ 637 h 2682"/>
              <a:gd name="T80" fmla="*/ 1278 w 3515"/>
              <a:gd name="T81" fmla="*/ 640 h 2682"/>
              <a:gd name="T82" fmla="*/ 0 w 3515"/>
              <a:gd name="T83" fmla="*/ 637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15" h="2682">
                <a:moveTo>
                  <a:pt x="3254" y="2681"/>
                </a:moveTo>
                <a:lnTo>
                  <a:pt x="3254" y="1674"/>
                </a:lnTo>
                <a:lnTo>
                  <a:pt x="3061" y="1674"/>
                </a:lnTo>
                <a:lnTo>
                  <a:pt x="3061" y="1428"/>
                </a:lnTo>
                <a:lnTo>
                  <a:pt x="3254" y="1428"/>
                </a:lnTo>
                <a:lnTo>
                  <a:pt x="3324" y="1428"/>
                </a:lnTo>
                <a:lnTo>
                  <a:pt x="3514" y="1428"/>
                </a:lnTo>
                <a:lnTo>
                  <a:pt x="3514" y="1674"/>
                </a:lnTo>
                <a:lnTo>
                  <a:pt x="3514" y="2414"/>
                </a:lnTo>
                <a:lnTo>
                  <a:pt x="3514" y="2681"/>
                </a:lnTo>
                <a:lnTo>
                  <a:pt x="3254" y="2681"/>
                </a:lnTo>
                <a:close/>
                <a:moveTo>
                  <a:pt x="2091" y="2044"/>
                </a:moveTo>
                <a:cubicBezTo>
                  <a:pt x="2091" y="1881"/>
                  <a:pt x="2208" y="1652"/>
                  <a:pt x="2470" y="1652"/>
                </a:cubicBezTo>
                <a:cubicBezTo>
                  <a:pt x="2746" y="1652"/>
                  <a:pt x="2849" y="1895"/>
                  <a:pt x="2849" y="2048"/>
                </a:cubicBezTo>
                <a:cubicBezTo>
                  <a:pt x="2849" y="2209"/>
                  <a:pt x="2731" y="2435"/>
                  <a:pt x="2470" y="2435"/>
                </a:cubicBezTo>
                <a:cubicBezTo>
                  <a:pt x="2209" y="2435"/>
                  <a:pt x="2091" y="2206"/>
                  <a:pt x="2091" y="2044"/>
                </a:cubicBezTo>
                <a:close/>
                <a:moveTo>
                  <a:pt x="1831" y="2044"/>
                </a:moveTo>
                <a:cubicBezTo>
                  <a:pt x="1831" y="2395"/>
                  <a:pt x="2118" y="2681"/>
                  <a:pt x="2470" y="2681"/>
                </a:cubicBezTo>
                <a:cubicBezTo>
                  <a:pt x="2822" y="2681"/>
                  <a:pt x="3109" y="2397"/>
                  <a:pt x="3109" y="2047"/>
                </a:cubicBezTo>
                <a:cubicBezTo>
                  <a:pt x="3109" y="1688"/>
                  <a:pt x="2828" y="1407"/>
                  <a:pt x="2470" y="1407"/>
                </a:cubicBezTo>
                <a:cubicBezTo>
                  <a:pt x="2118" y="1407"/>
                  <a:pt x="1831" y="1693"/>
                  <a:pt x="1831" y="2044"/>
                </a:cubicBezTo>
                <a:close/>
                <a:moveTo>
                  <a:pt x="1423" y="2681"/>
                </a:moveTo>
                <a:lnTo>
                  <a:pt x="1423" y="1674"/>
                </a:lnTo>
                <a:lnTo>
                  <a:pt x="1229" y="1674"/>
                </a:lnTo>
                <a:lnTo>
                  <a:pt x="1229" y="1428"/>
                </a:lnTo>
                <a:lnTo>
                  <a:pt x="1423" y="1428"/>
                </a:lnTo>
                <a:lnTo>
                  <a:pt x="1493" y="1428"/>
                </a:lnTo>
                <a:lnTo>
                  <a:pt x="1683" y="1428"/>
                </a:lnTo>
                <a:lnTo>
                  <a:pt x="1683" y="1674"/>
                </a:lnTo>
                <a:lnTo>
                  <a:pt x="1683" y="2414"/>
                </a:lnTo>
                <a:lnTo>
                  <a:pt x="1683" y="2681"/>
                </a:lnTo>
                <a:lnTo>
                  <a:pt x="1423" y="2681"/>
                </a:lnTo>
                <a:close/>
                <a:moveTo>
                  <a:pt x="260" y="2044"/>
                </a:moveTo>
                <a:cubicBezTo>
                  <a:pt x="260" y="1881"/>
                  <a:pt x="377" y="1652"/>
                  <a:pt x="639" y="1652"/>
                </a:cubicBezTo>
                <a:cubicBezTo>
                  <a:pt x="915" y="1652"/>
                  <a:pt x="1018" y="1895"/>
                  <a:pt x="1018" y="2048"/>
                </a:cubicBezTo>
                <a:cubicBezTo>
                  <a:pt x="1018" y="2209"/>
                  <a:pt x="900" y="2435"/>
                  <a:pt x="639" y="2435"/>
                </a:cubicBezTo>
                <a:cubicBezTo>
                  <a:pt x="377" y="2435"/>
                  <a:pt x="260" y="2206"/>
                  <a:pt x="260" y="2044"/>
                </a:cubicBezTo>
                <a:close/>
                <a:moveTo>
                  <a:pt x="0" y="2044"/>
                </a:moveTo>
                <a:cubicBezTo>
                  <a:pt x="0" y="2395"/>
                  <a:pt x="287" y="2681"/>
                  <a:pt x="639" y="2681"/>
                </a:cubicBezTo>
                <a:cubicBezTo>
                  <a:pt x="991" y="2681"/>
                  <a:pt x="1278" y="2397"/>
                  <a:pt x="1278" y="2047"/>
                </a:cubicBezTo>
                <a:cubicBezTo>
                  <a:pt x="1278" y="1688"/>
                  <a:pt x="997" y="1407"/>
                  <a:pt x="639" y="1407"/>
                </a:cubicBezTo>
                <a:cubicBezTo>
                  <a:pt x="287" y="1407"/>
                  <a:pt x="0" y="1693"/>
                  <a:pt x="0" y="2044"/>
                </a:cubicBezTo>
                <a:close/>
                <a:moveTo>
                  <a:pt x="3254" y="1253"/>
                </a:moveTo>
                <a:lnTo>
                  <a:pt x="3254" y="267"/>
                </a:lnTo>
                <a:lnTo>
                  <a:pt x="3061" y="267"/>
                </a:lnTo>
                <a:lnTo>
                  <a:pt x="3061" y="22"/>
                </a:lnTo>
                <a:lnTo>
                  <a:pt x="3254" y="22"/>
                </a:lnTo>
                <a:lnTo>
                  <a:pt x="3324" y="22"/>
                </a:lnTo>
                <a:lnTo>
                  <a:pt x="3514" y="22"/>
                </a:lnTo>
                <a:lnTo>
                  <a:pt x="3514" y="267"/>
                </a:lnTo>
                <a:lnTo>
                  <a:pt x="3514" y="1007"/>
                </a:lnTo>
                <a:lnTo>
                  <a:pt x="3514" y="1253"/>
                </a:lnTo>
                <a:lnTo>
                  <a:pt x="3254" y="1253"/>
                </a:lnTo>
                <a:close/>
                <a:moveTo>
                  <a:pt x="2091" y="637"/>
                </a:moveTo>
                <a:cubicBezTo>
                  <a:pt x="2091" y="474"/>
                  <a:pt x="2208" y="246"/>
                  <a:pt x="2470" y="246"/>
                </a:cubicBezTo>
                <a:cubicBezTo>
                  <a:pt x="2746" y="246"/>
                  <a:pt x="2849" y="489"/>
                  <a:pt x="2849" y="642"/>
                </a:cubicBezTo>
                <a:cubicBezTo>
                  <a:pt x="2849" y="803"/>
                  <a:pt x="2731" y="1029"/>
                  <a:pt x="2470" y="1029"/>
                </a:cubicBezTo>
                <a:cubicBezTo>
                  <a:pt x="2209" y="1029"/>
                  <a:pt x="2091" y="799"/>
                  <a:pt x="2091" y="637"/>
                </a:cubicBezTo>
                <a:close/>
                <a:moveTo>
                  <a:pt x="1831" y="637"/>
                </a:moveTo>
                <a:cubicBezTo>
                  <a:pt x="1831" y="988"/>
                  <a:pt x="2118" y="1274"/>
                  <a:pt x="2470" y="1274"/>
                </a:cubicBezTo>
                <a:cubicBezTo>
                  <a:pt x="2822" y="1274"/>
                  <a:pt x="3109" y="990"/>
                  <a:pt x="3109" y="640"/>
                </a:cubicBezTo>
                <a:cubicBezTo>
                  <a:pt x="3109" y="281"/>
                  <a:pt x="2828" y="0"/>
                  <a:pt x="2470" y="0"/>
                </a:cubicBezTo>
                <a:cubicBezTo>
                  <a:pt x="2118" y="0"/>
                  <a:pt x="1831" y="286"/>
                  <a:pt x="1831" y="637"/>
                </a:cubicBezTo>
                <a:close/>
                <a:moveTo>
                  <a:pt x="1423" y="1253"/>
                </a:moveTo>
                <a:lnTo>
                  <a:pt x="1423" y="267"/>
                </a:lnTo>
                <a:lnTo>
                  <a:pt x="1229" y="267"/>
                </a:lnTo>
                <a:lnTo>
                  <a:pt x="1229" y="22"/>
                </a:lnTo>
                <a:lnTo>
                  <a:pt x="1423" y="22"/>
                </a:lnTo>
                <a:lnTo>
                  <a:pt x="1493" y="22"/>
                </a:lnTo>
                <a:lnTo>
                  <a:pt x="1683" y="22"/>
                </a:lnTo>
                <a:lnTo>
                  <a:pt x="1683" y="267"/>
                </a:lnTo>
                <a:lnTo>
                  <a:pt x="1683" y="1007"/>
                </a:lnTo>
                <a:lnTo>
                  <a:pt x="1683" y="1253"/>
                </a:lnTo>
                <a:lnTo>
                  <a:pt x="1423" y="1253"/>
                </a:lnTo>
                <a:close/>
                <a:moveTo>
                  <a:pt x="260" y="637"/>
                </a:moveTo>
                <a:cubicBezTo>
                  <a:pt x="260" y="474"/>
                  <a:pt x="377" y="246"/>
                  <a:pt x="639" y="246"/>
                </a:cubicBezTo>
                <a:cubicBezTo>
                  <a:pt x="915" y="246"/>
                  <a:pt x="1018" y="489"/>
                  <a:pt x="1018" y="642"/>
                </a:cubicBezTo>
                <a:cubicBezTo>
                  <a:pt x="1018" y="803"/>
                  <a:pt x="900" y="1029"/>
                  <a:pt x="639" y="1029"/>
                </a:cubicBezTo>
                <a:cubicBezTo>
                  <a:pt x="377" y="1029"/>
                  <a:pt x="260" y="799"/>
                  <a:pt x="260" y="637"/>
                </a:cubicBezTo>
                <a:close/>
                <a:moveTo>
                  <a:pt x="0" y="637"/>
                </a:moveTo>
                <a:cubicBezTo>
                  <a:pt x="0" y="988"/>
                  <a:pt x="287" y="1274"/>
                  <a:pt x="639" y="1274"/>
                </a:cubicBezTo>
                <a:cubicBezTo>
                  <a:pt x="991" y="1274"/>
                  <a:pt x="1278" y="990"/>
                  <a:pt x="1278" y="640"/>
                </a:cubicBezTo>
                <a:cubicBezTo>
                  <a:pt x="1278" y="281"/>
                  <a:pt x="997" y="0"/>
                  <a:pt x="639" y="0"/>
                </a:cubicBezTo>
                <a:cubicBezTo>
                  <a:pt x="287" y="0"/>
                  <a:pt x="0" y="286"/>
                  <a:pt x="0" y="637"/>
                </a:cubicBezTo>
                <a:close/>
              </a:path>
            </a:pathLst>
          </a:custGeom>
          <a:solidFill>
            <a:schemeClr val="bg2"/>
          </a:solidFill>
          <a:ln>
            <a:noFill/>
          </a:ln>
          <a:effectLst/>
        </p:spPr>
        <p:txBody>
          <a:bodyPr wrap="none" anchor="ctr"/>
          <a:lstStyle/>
          <a:p>
            <a:endParaRPr lang="en-US"/>
          </a:p>
        </p:txBody>
      </p:sp>
    </p:spTree>
    <p:extLst>
      <p:ext uri="{BB962C8B-B14F-4D97-AF65-F5344CB8AC3E}">
        <p14:creationId xmlns:p14="http://schemas.microsoft.com/office/powerpoint/2010/main" val="1087218657"/>
      </p:ext>
    </p:extLst>
  </p:cSld>
  <p:clrMapOvr>
    <a:masterClrMapping/>
  </p:clrMapOvr>
  <p:transition>
    <p:wipe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Large Header two Content Label 3">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35494492-FBE9-1C4A-AD3E-B4D7832AE587}"/>
              </a:ext>
            </a:extLst>
          </p:cNvPr>
          <p:cNvSpPr/>
          <p:nvPr userDrawn="1"/>
        </p:nvSpPr>
        <p:spPr bwMode="auto">
          <a:xfrm>
            <a:off x="0" y="0"/>
            <a:ext cx="12192000" cy="1645920"/>
          </a:xfrm>
          <a:prstGeom prst="rect">
            <a:avLst/>
          </a:prstGeom>
          <a:solidFill>
            <a:schemeClr val="tx1"/>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pic>
        <p:nvPicPr>
          <p:cNvPr id="10" name="Picture 9" descr="A picture containing drawing&#10;&#10;Description automatically generated">
            <a:extLst>
              <a:ext uri="{FF2B5EF4-FFF2-40B4-BE49-F238E27FC236}">
                <a16:creationId xmlns:a16="http://schemas.microsoft.com/office/drawing/2014/main" id="{9D3AD7B7-DA76-6042-9681-217B6B62395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4" name="Footer Placeholder 3">
            <a:extLst>
              <a:ext uri="{FF2B5EF4-FFF2-40B4-BE49-F238E27FC236}">
                <a16:creationId xmlns:a16="http://schemas.microsoft.com/office/drawing/2014/main" id="{6CD6FDB3-800F-A345-ACD6-C0B0E53CE5FE}"/>
              </a:ext>
            </a:extLst>
          </p:cNvPr>
          <p:cNvSpPr>
            <a:spLocks noGrp="1"/>
          </p:cNvSpPr>
          <p:nvPr userDrawn="1">
            <p:ph type="ftr" sz="quarter" idx="13"/>
          </p:nvPr>
        </p:nvSpPr>
        <p:spPr/>
        <p:txBody>
          <a:bodyPr/>
          <a:lstStyle/>
          <a:p>
            <a:r>
              <a:rPr lang="en-US"/>
              <a:t>© Veracode, Inc. 2021 Confidential</a:t>
            </a:r>
            <a:endParaRPr lang="en-US" dirty="0"/>
          </a:p>
        </p:txBody>
      </p:sp>
      <p:sp>
        <p:nvSpPr>
          <p:cNvPr id="5" name="Slide Number Placeholder 4">
            <a:extLst>
              <a:ext uri="{FF2B5EF4-FFF2-40B4-BE49-F238E27FC236}">
                <a16:creationId xmlns:a16="http://schemas.microsoft.com/office/drawing/2014/main" id="{05EF3D8C-25A5-7248-A732-D5E6EC655B05}"/>
              </a:ext>
            </a:extLst>
          </p:cNvPr>
          <p:cNvSpPr>
            <a:spLocks noGrp="1"/>
          </p:cNvSpPr>
          <p:nvPr userDrawn="1">
            <p:ph type="sldNum" sz="quarter" idx="14"/>
          </p:nvPr>
        </p:nvSpPr>
        <p:spPr/>
        <p:txBody>
          <a:bodyPr/>
          <a:lstStyle/>
          <a:p>
            <a:fld id="{1B0079F3-B43C-DF46-A9D2-56A8C5414A96}" type="slidenum">
              <a:rPr lang="en-US" smtClean="0"/>
              <a:pPr/>
              <a:t>‹#›</a:t>
            </a:fld>
            <a:endParaRPr lang="en-US" dirty="0"/>
          </a:p>
        </p:txBody>
      </p:sp>
      <p:sp>
        <p:nvSpPr>
          <p:cNvPr id="15" name="TextBox 14">
            <a:extLst>
              <a:ext uri="{FF2B5EF4-FFF2-40B4-BE49-F238E27FC236}">
                <a16:creationId xmlns:a16="http://schemas.microsoft.com/office/drawing/2014/main" id="{9BDADD0F-8EC3-AB4A-ACA8-3836FE6B93F0}"/>
              </a:ext>
            </a:extLst>
          </p:cNvPr>
          <p:cNvSpPr txBox="1"/>
          <p:nvPr userDrawn="1"/>
        </p:nvSpPr>
        <p:spPr bwMode="auto">
          <a:xfrm>
            <a:off x="12272742" y="1"/>
            <a:ext cx="2129058" cy="2146300"/>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Slide w</a:t>
            </a:r>
            <a:r>
              <a:rPr lang="en-US" sz="1200" b="0" kern="1200" dirty="0">
                <a:solidFill>
                  <a:schemeClr val="tx1">
                    <a:lumMod val="75000"/>
                    <a:lumOff val="25000"/>
                  </a:schemeClr>
                </a:solidFill>
                <a:latin typeface="Arial" charset="0"/>
                <a:ea typeface="+mn-ea"/>
                <a:cs typeface="+mn-cs"/>
              </a:rPr>
              <a:t>ith larger header, when there is not a need to be text heavy.</a:t>
            </a:r>
          </a:p>
          <a:p>
            <a:pPr>
              <a:lnSpc>
                <a:spcPct val="95000"/>
              </a:lnSpc>
              <a:spcBef>
                <a:spcPts val="800"/>
              </a:spcBef>
            </a:pPr>
            <a:r>
              <a:rPr lang="en-US" sz="1200" b="0" kern="1200" dirty="0">
                <a:solidFill>
                  <a:schemeClr val="tx1">
                    <a:lumMod val="75000"/>
                    <a:lumOff val="25000"/>
                  </a:schemeClr>
                </a:solidFill>
                <a:latin typeface="Arial" charset="0"/>
                <a:ea typeface="+mn-ea"/>
                <a:cs typeface="+mn-cs"/>
              </a:rPr>
              <a:t>The content text slide shows bullets as preview, however you do not need to use bullets. Text is present to Trebuchet size 14, and bullets may be removed if not needed.</a:t>
            </a:r>
            <a:endParaRPr lang="en-US" sz="1200" b="1" dirty="0">
              <a:solidFill>
                <a:schemeClr val="tx1">
                  <a:lumMod val="75000"/>
                  <a:lumOff val="25000"/>
                </a:schemeClr>
              </a:solidFill>
              <a:latin typeface="+mn-lt"/>
            </a:endParaRPr>
          </a:p>
        </p:txBody>
      </p:sp>
      <p:sp>
        <p:nvSpPr>
          <p:cNvPr id="12" name="TextBox 11">
            <a:extLst>
              <a:ext uri="{FF2B5EF4-FFF2-40B4-BE49-F238E27FC236}">
                <a16:creationId xmlns:a16="http://schemas.microsoft.com/office/drawing/2014/main" id="{D935D998-DDC6-0A43-AE24-2A7F6263FE15}"/>
              </a:ext>
            </a:extLst>
          </p:cNvPr>
          <p:cNvSpPr txBox="1"/>
          <p:nvPr userDrawn="1"/>
        </p:nvSpPr>
        <p:spPr bwMode="auto">
          <a:xfrm>
            <a:off x="12272742" y="2264750"/>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This option includes headers.</a:t>
            </a:r>
          </a:p>
        </p:txBody>
      </p:sp>
      <p:sp>
        <p:nvSpPr>
          <p:cNvPr id="25" name="Picture Placeholder 4">
            <a:extLst>
              <a:ext uri="{FF2B5EF4-FFF2-40B4-BE49-F238E27FC236}">
                <a16:creationId xmlns:a16="http://schemas.microsoft.com/office/drawing/2014/main" id="{4603A363-1345-154D-8A86-7979BFD2076F}"/>
              </a:ext>
            </a:extLst>
          </p:cNvPr>
          <p:cNvSpPr>
            <a:spLocks noGrp="1"/>
          </p:cNvSpPr>
          <p:nvPr userDrawn="1">
            <p:ph type="pic" sz="quarter" idx="16" hasCustomPrompt="1"/>
          </p:nvPr>
        </p:nvSpPr>
        <p:spPr>
          <a:xfrm>
            <a:off x="6200383" y="2294844"/>
            <a:ext cx="5565832" cy="3751699"/>
          </a:xfrm>
          <a:prstGeom prst="rect">
            <a:avLst/>
          </a:prstGeom>
        </p:spPr>
        <p:txBody>
          <a:bodyPr anchor="ctr"/>
          <a:lstStyle>
            <a:lvl1pPr marL="0" indent="0" algn="ctr">
              <a:buNone/>
              <a:defRPr>
                <a:solidFill>
                  <a:schemeClr val="tx1">
                    <a:lumMod val="50000"/>
                    <a:lumOff val="50000"/>
                  </a:schemeClr>
                </a:solidFill>
              </a:defRPr>
            </a:lvl1pPr>
          </a:lstStyle>
          <a:p>
            <a:r>
              <a:rPr lang="en-US" dirty="0"/>
              <a:t>Insert image here</a:t>
            </a:r>
          </a:p>
        </p:txBody>
      </p:sp>
      <p:sp>
        <p:nvSpPr>
          <p:cNvPr id="28" name="Content Placeholder 26">
            <a:extLst>
              <a:ext uri="{FF2B5EF4-FFF2-40B4-BE49-F238E27FC236}">
                <a16:creationId xmlns:a16="http://schemas.microsoft.com/office/drawing/2014/main" id="{927A4BC1-B087-C840-B537-7AC8696E56BB}"/>
              </a:ext>
            </a:extLst>
          </p:cNvPr>
          <p:cNvSpPr>
            <a:spLocks noGrp="1"/>
          </p:cNvSpPr>
          <p:nvPr userDrawn="1">
            <p:ph sz="quarter" idx="18" hasCustomPrompt="1"/>
          </p:nvPr>
        </p:nvSpPr>
        <p:spPr>
          <a:xfrm>
            <a:off x="498476" y="2294844"/>
            <a:ext cx="5566766" cy="3751700"/>
          </a:xfrm>
        </p:spPr>
        <p:txBody>
          <a:bodyPr/>
          <a:lstStyle/>
          <a:p>
            <a:pPr lvl="0"/>
            <a:r>
              <a:rPr lang="en-US" dirty="0"/>
              <a:t>Bullet level 1</a:t>
            </a:r>
          </a:p>
          <a:p>
            <a:pPr lvl="1"/>
            <a:r>
              <a:rPr lang="en-US" dirty="0"/>
              <a:t>Bullet level 2</a:t>
            </a:r>
          </a:p>
          <a:p>
            <a:pPr lvl="2"/>
            <a:r>
              <a:rPr lang="en-US" dirty="0"/>
              <a:t>Bullet level 3</a:t>
            </a:r>
          </a:p>
        </p:txBody>
      </p:sp>
      <p:sp>
        <p:nvSpPr>
          <p:cNvPr id="30" name="Text Placeholder 4">
            <a:extLst>
              <a:ext uri="{FF2B5EF4-FFF2-40B4-BE49-F238E27FC236}">
                <a16:creationId xmlns:a16="http://schemas.microsoft.com/office/drawing/2014/main" id="{15A47730-813C-1D46-BD1A-231C88D749F7}"/>
              </a:ext>
            </a:extLst>
          </p:cNvPr>
          <p:cNvSpPr>
            <a:spLocks noGrp="1"/>
          </p:cNvSpPr>
          <p:nvPr userDrawn="1">
            <p:ph type="body" sz="quarter" idx="19" hasCustomPrompt="1"/>
          </p:nvPr>
        </p:nvSpPr>
        <p:spPr>
          <a:xfrm>
            <a:off x="498935" y="1910123"/>
            <a:ext cx="5566308" cy="384721"/>
          </a:xfrm>
          <a:prstGeom prst="rect">
            <a:avLst/>
          </a:prstGeom>
          <a:noFill/>
        </p:spPr>
        <p:txBody>
          <a:bodyPr wrap="square" lIns="0" tIns="0" rIns="0" bIns="91440" anchor="ctr">
            <a:spAutoFit/>
          </a:bodyPr>
          <a:lstStyle>
            <a:lvl1pPr marL="0" indent="0" algn="l">
              <a:lnSpc>
                <a:spcPct val="95000"/>
              </a:lnSpc>
              <a:spcBef>
                <a:spcPts val="800"/>
              </a:spcBef>
              <a:buFontTx/>
              <a:buNone/>
              <a:defRPr sz="2000" b="0" spc="0" baseline="0">
                <a:solidFill>
                  <a:schemeClr val="tx1"/>
                </a:solidFill>
                <a:latin typeface="Trebuchet MS" panose="020B0703020202090204" pitchFamily="34"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Header</a:t>
            </a:r>
          </a:p>
        </p:txBody>
      </p:sp>
      <p:sp>
        <p:nvSpPr>
          <p:cNvPr id="31" name="Text Placeholder 4">
            <a:extLst>
              <a:ext uri="{FF2B5EF4-FFF2-40B4-BE49-F238E27FC236}">
                <a16:creationId xmlns:a16="http://schemas.microsoft.com/office/drawing/2014/main" id="{20034076-0803-F340-9365-87E31541ED5A}"/>
              </a:ext>
            </a:extLst>
          </p:cNvPr>
          <p:cNvSpPr>
            <a:spLocks noGrp="1"/>
          </p:cNvSpPr>
          <p:nvPr userDrawn="1">
            <p:ph type="body" sz="quarter" idx="15" hasCustomPrompt="1"/>
          </p:nvPr>
        </p:nvSpPr>
        <p:spPr>
          <a:xfrm>
            <a:off x="6199906" y="1910123"/>
            <a:ext cx="5566309" cy="384721"/>
          </a:xfrm>
          <a:prstGeom prst="rect">
            <a:avLst/>
          </a:prstGeom>
          <a:noFill/>
        </p:spPr>
        <p:txBody>
          <a:bodyPr wrap="square" lIns="0" tIns="0" rIns="0" bIns="91440" anchor="ctr">
            <a:spAutoFit/>
          </a:bodyPr>
          <a:lstStyle>
            <a:lvl1pPr marL="0" indent="0" algn="l">
              <a:lnSpc>
                <a:spcPct val="95000"/>
              </a:lnSpc>
              <a:spcBef>
                <a:spcPts val="800"/>
              </a:spcBef>
              <a:buFontTx/>
              <a:buNone/>
              <a:defRPr sz="2000" b="0" spc="0" baseline="0">
                <a:solidFill>
                  <a:schemeClr val="tx1"/>
                </a:solidFill>
                <a:latin typeface="Trebuchet MS" panose="020B0703020202090204" pitchFamily="34"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Header</a:t>
            </a:r>
          </a:p>
        </p:txBody>
      </p:sp>
      <p:sp>
        <p:nvSpPr>
          <p:cNvPr id="2" name="Title 1">
            <a:extLst>
              <a:ext uri="{FF2B5EF4-FFF2-40B4-BE49-F238E27FC236}">
                <a16:creationId xmlns:a16="http://schemas.microsoft.com/office/drawing/2014/main" id="{2257E5CC-C02C-A743-8DB4-4294464EE2E3}"/>
              </a:ext>
            </a:extLst>
          </p:cNvPr>
          <p:cNvSpPr>
            <a:spLocks noGrp="1"/>
          </p:cNvSpPr>
          <p:nvPr userDrawn="1">
            <p:ph type="title"/>
          </p:nvPr>
        </p:nvSpPr>
        <p:spPr/>
        <p:txBody>
          <a:bodyPr/>
          <a:lstStyle>
            <a:lvl1pPr>
              <a:defRPr>
                <a:solidFill>
                  <a:schemeClr val="bg1"/>
                </a:solidFill>
              </a:defRPr>
            </a:lvl1pPr>
          </a:lstStyle>
          <a:p>
            <a:r>
              <a:rPr lang="en-US"/>
              <a:t>Click to edit Master title style</a:t>
            </a:r>
          </a:p>
        </p:txBody>
      </p:sp>
      <p:sp>
        <p:nvSpPr>
          <p:cNvPr id="16" name="Freeform 1">
            <a:extLst>
              <a:ext uri="{FF2B5EF4-FFF2-40B4-BE49-F238E27FC236}">
                <a16:creationId xmlns:a16="http://schemas.microsoft.com/office/drawing/2014/main" id="{FDA71562-9A06-3543-9530-6CA3AB1F6CC5}"/>
              </a:ext>
            </a:extLst>
          </p:cNvPr>
          <p:cNvSpPr>
            <a:spLocks noChangeAspect="1" noChangeArrowheads="1"/>
          </p:cNvSpPr>
          <p:nvPr userDrawn="1"/>
        </p:nvSpPr>
        <p:spPr bwMode="auto">
          <a:xfrm>
            <a:off x="10013951" y="-15627"/>
            <a:ext cx="2178050" cy="1661547"/>
          </a:xfrm>
          <a:custGeom>
            <a:avLst/>
            <a:gdLst>
              <a:gd name="T0" fmla="*/ 3254 w 3515"/>
              <a:gd name="T1" fmla="*/ 1674 h 2682"/>
              <a:gd name="T2" fmla="*/ 3061 w 3515"/>
              <a:gd name="T3" fmla="*/ 1428 h 2682"/>
              <a:gd name="T4" fmla="*/ 3324 w 3515"/>
              <a:gd name="T5" fmla="*/ 1428 h 2682"/>
              <a:gd name="T6" fmla="*/ 3514 w 3515"/>
              <a:gd name="T7" fmla="*/ 1674 h 2682"/>
              <a:gd name="T8" fmla="*/ 3514 w 3515"/>
              <a:gd name="T9" fmla="*/ 2681 h 2682"/>
              <a:gd name="T10" fmla="*/ 2091 w 3515"/>
              <a:gd name="T11" fmla="*/ 2044 h 2682"/>
              <a:gd name="T12" fmla="*/ 2849 w 3515"/>
              <a:gd name="T13" fmla="*/ 2048 h 2682"/>
              <a:gd name="T14" fmla="*/ 2091 w 3515"/>
              <a:gd name="T15" fmla="*/ 2044 h 2682"/>
              <a:gd name="T16" fmla="*/ 2470 w 3515"/>
              <a:gd name="T17" fmla="*/ 2681 h 2682"/>
              <a:gd name="T18" fmla="*/ 2470 w 3515"/>
              <a:gd name="T19" fmla="*/ 1407 h 2682"/>
              <a:gd name="T20" fmla="*/ 1423 w 3515"/>
              <a:gd name="T21" fmla="*/ 2681 h 2682"/>
              <a:gd name="T22" fmla="*/ 1229 w 3515"/>
              <a:gd name="T23" fmla="*/ 1674 h 2682"/>
              <a:gd name="T24" fmla="*/ 1423 w 3515"/>
              <a:gd name="T25" fmla="*/ 1428 h 2682"/>
              <a:gd name="T26" fmla="*/ 1683 w 3515"/>
              <a:gd name="T27" fmla="*/ 1428 h 2682"/>
              <a:gd name="T28" fmla="*/ 1683 w 3515"/>
              <a:gd name="T29" fmla="*/ 2414 h 2682"/>
              <a:gd name="T30" fmla="*/ 1423 w 3515"/>
              <a:gd name="T31" fmla="*/ 2681 h 2682"/>
              <a:gd name="T32" fmla="*/ 639 w 3515"/>
              <a:gd name="T33" fmla="*/ 1652 h 2682"/>
              <a:gd name="T34" fmla="*/ 639 w 3515"/>
              <a:gd name="T35" fmla="*/ 2435 h 2682"/>
              <a:gd name="T36" fmla="*/ 0 w 3515"/>
              <a:gd name="T37" fmla="*/ 2044 h 2682"/>
              <a:gd name="T38" fmla="*/ 1278 w 3515"/>
              <a:gd name="T39" fmla="*/ 2047 h 2682"/>
              <a:gd name="T40" fmla="*/ 0 w 3515"/>
              <a:gd name="T41" fmla="*/ 2044 h 2682"/>
              <a:gd name="T42" fmla="*/ 3254 w 3515"/>
              <a:gd name="T43" fmla="*/ 267 h 2682"/>
              <a:gd name="T44" fmla="*/ 3061 w 3515"/>
              <a:gd name="T45" fmla="*/ 22 h 2682"/>
              <a:gd name="T46" fmla="*/ 3324 w 3515"/>
              <a:gd name="T47" fmla="*/ 22 h 2682"/>
              <a:gd name="T48" fmla="*/ 3514 w 3515"/>
              <a:gd name="T49" fmla="*/ 267 h 2682"/>
              <a:gd name="T50" fmla="*/ 3514 w 3515"/>
              <a:gd name="T51" fmla="*/ 1253 h 2682"/>
              <a:gd name="T52" fmla="*/ 2091 w 3515"/>
              <a:gd name="T53" fmla="*/ 637 h 2682"/>
              <a:gd name="T54" fmla="*/ 2849 w 3515"/>
              <a:gd name="T55" fmla="*/ 642 h 2682"/>
              <a:gd name="T56" fmla="*/ 2091 w 3515"/>
              <a:gd name="T57" fmla="*/ 637 h 2682"/>
              <a:gd name="T58" fmla="*/ 2470 w 3515"/>
              <a:gd name="T59" fmla="*/ 1274 h 2682"/>
              <a:gd name="T60" fmla="*/ 2470 w 3515"/>
              <a:gd name="T61" fmla="*/ 0 h 2682"/>
              <a:gd name="T62" fmla="*/ 1423 w 3515"/>
              <a:gd name="T63" fmla="*/ 1253 h 2682"/>
              <a:gd name="T64" fmla="*/ 1229 w 3515"/>
              <a:gd name="T65" fmla="*/ 267 h 2682"/>
              <a:gd name="T66" fmla="*/ 1423 w 3515"/>
              <a:gd name="T67" fmla="*/ 22 h 2682"/>
              <a:gd name="T68" fmla="*/ 1683 w 3515"/>
              <a:gd name="T69" fmla="*/ 22 h 2682"/>
              <a:gd name="T70" fmla="*/ 1683 w 3515"/>
              <a:gd name="T71" fmla="*/ 1007 h 2682"/>
              <a:gd name="T72" fmla="*/ 1423 w 3515"/>
              <a:gd name="T73" fmla="*/ 1253 h 2682"/>
              <a:gd name="T74" fmla="*/ 639 w 3515"/>
              <a:gd name="T75" fmla="*/ 246 h 2682"/>
              <a:gd name="T76" fmla="*/ 639 w 3515"/>
              <a:gd name="T77" fmla="*/ 1029 h 2682"/>
              <a:gd name="T78" fmla="*/ 0 w 3515"/>
              <a:gd name="T79" fmla="*/ 637 h 2682"/>
              <a:gd name="T80" fmla="*/ 1278 w 3515"/>
              <a:gd name="T81" fmla="*/ 640 h 2682"/>
              <a:gd name="T82" fmla="*/ 0 w 3515"/>
              <a:gd name="T83" fmla="*/ 637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15" h="2682">
                <a:moveTo>
                  <a:pt x="3254" y="2681"/>
                </a:moveTo>
                <a:lnTo>
                  <a:pt x="3254" y="1674"/>
                </a:lnTo>
                <a:lnTo>
                  <a:pt x="3061" y="1674"/>
                </a:lnTo>
                <a:lnTo>
                  <a:pt x="3061" y="1428"/>
                </a:lnTo>
                <a:lnTo>
                  <a:pt x="3254" y="1428"/>
                </a:lnTo>
                <a:lnTo>
                  <a:pt x="3324" y="1428"/>
                </a:lnTo>
                <a:lnTo>
                  <a:pt x="3514" y="1428"/>
                </a:lnTo>
                <a:lnTo>
                  <a:pt x="3514" y="1674"/>
                </a:lnTo>
                <a:lnTo>
                  <a:pt x="3514" y="2414"/>
                </a:lnTo>
                <a:lnTo>
                  <a:pt x="3514" y="2681"/>
                </a:lnTo>
                <a:lnTo>
                  <a:pt x="3254" y="2681"/>
                </a:lnTo>
                <a:close/>
                <a:moveTo>
                  <a:pt x="2091" y="2044"/>
                </a:moveTo>
                <a:cubicBezTo>
                  <a:pt x="2091" y="1881"/>
                  <a:pt x="2208" y="1652"/>
                  <a:pt x="2470" y="1652"/>
                </a:cubicBezTo>
                <a:cubicBezTo>
                  <a:pt x="2746" y="1652"/>
                  <a:pt x="2849" y="1895"/>
                  <a:pt x="2849" y="2048"/>
                </a:cubicBezTo>
                <a:cubicBezTo>
                  <a:pt x="2849" y="2209"/>
                  <a:pt x="2731" y="2435"/>
                  <a:pt x="2470" y="2435"/>
                </a:cubicBezTo>
                <a:cubicBezTo>
                  <a:pt x="2209" y="2435"/>
                  <a:pt x="2091" y="2206"/>
                  <a:pt x="2091" y="2044"/>
                </a:cubicBezTo>
                <a:close/>
                <a:moveTo>
                  <a:pt x="1831" y="2044"/>
                </a:moveTo>
                <a:cubicBezTo>
                  <a:pt x="1831" y="2395"/>
                  <a:pt x="2118" y="2681"/>
                  <a:pt x="2470" y="2681"/>
                </a:cubicBezTo>
                <a:cubicBezTo>
                  <a:pt x="2822" y="2681"/>
                  <a:pt x="3109" y="2397"/>
                  <a:pt x="3109" y="2047"/>
                </a:cubicBezTo>
                <a:cubicBezTo>
                  <a:pt x="3109" y="1688"/>
                  <a:pt x="2828" y="1407"/>
                  <a:pt x="2470" y="1407"/>
                </a:cubicBezTo>
                <a:cubicBezTo>
                  <a:pt x="2118" y="1407"/>
                  <a:pt x="1831" y="1693"/>
                  <a:pt x="1831" y="2044"/>
                </a:cubicBezTo>
                <a:close/>
                <a:moveTo>
                  <a:pt x="1423" y="2681"/>
                </a:moveTo>
                <a:lnTo>
                  <a:pt x="1423" y="1674"/>
                </a:lnTo>
                <a:lnTo>
                  <a:pt x="1229" y="1674"/>
                </a:lnTo>
                <a:lnTo>
                  <a:pt x="1229" y="1428"/>
                </a:lnTo>
                <a:lnTo>
                  <a:pt x="1423" y="1428"/>
                </a:lnTo>
                <a:lnTo>
                  <a:pt x="1493" y="1428"/>
                </a:lnTo>
                <a:lnTo>
                  <a:pt x="1683" y="1428"/>
                </a:lnTo>
                <a:lnTo>
                  <a:pt x="1683" y="1674"/>
                </a:lnTo>
                <a:lnTo>
                  <a:pt x="1683" y="2414"/>
                </a:lnTo>
                <a:lnTo>
                  <a:pt x="1683" y="2681"/>
                </a:lnTo>
                <a:lnTo>
                  <a:pt x="1423" y="2681"/>
                </a:lnTo>
                <a:close/>
                <a:moveTo>
                  <a:pt x="260" y="2044"/>
                </a:moveTo>
                <a:cubicBezTo>
                  <a:pt x="260" y="1881"/>
                  <a:pt x="377" y="1652"/>
                  <a:pt x="639" y="1652"/>
                </a:cubicBezTo>
                <a:cubicBezTo>
                  <a:pt x="915" y="1652"/>
                  <a:pt x="1018" y="1895"/>
                  <a:pt x="1018" y="2048"/>
                </a:cubicBezTo>
                <a:cubicBezTo>
                  <a:pt x="1018" y="2209"/>
                  <a:pt x="900" y="2435"/>
                  <a:pt x="639" y="2435"/>
                </a:cubicBezTo>
                <a:cubicBezTo>
                  <a:pt x="377" y="2435"/>
                  <a:pt x="260" y="2206"/>
                  <a:pt x="260" y="2044"/>
                </a:cubicBezTo>
                <a:close/>
                <a:moveTo>
                  <a:pt x="0" y="2044"/>
                </a:moveTo>
                <a:cubicBezTo>
                  <a:pt x="0" y="2395"/>
                  <a:pt x="287" y="2681"/>
                  <a:pt x="639" y="2681"/>
                </a:cubicBezTo>
                <a:cubicBezTo>
                  <a:pt x="991" y="2681"/>
                  <a:pt x="1278" y="2397"/>
                  <a:pt x="1278" y="2047"/>
                </a:cubicBezTo>
                <a:cubicBezTo>
                  <a:pt x="1278" y="1688"/>
                  <a:pt x="997" y="1407"/>
                  <a:pt x="639" y="1407"/>
                </a:cubicBezTo>
                <a:cubicBezTo>
                  <a:pt x="287" y="1407"/>
                  <a:pt x="0" y="1693"/>
                  <a:pt x="0" y="2044"/>
                </a:cubicBezTo>
                <a:close/>
                <a:moveTo>
                  <a:pt x="3254" y="1253"/>
                </a:moveTo>
                <a:lnTo>
                  <a:pt x="3254" y="267"/>
                </a:lnTo>
                <a:lnTo>
                  <a:pt x="3061" y="267"/>
                </a:lnTo>
                <a:lnTo>
                  <a:pt x="3061" y="22"/>
                </a:lnTo>
                <a:lnTo>
                  <a:pt x="3254" y="22"/>
                </a:lnTo>
                <a:lnTo>
                  <a:pt x="3324" y="22"/>
                </a:lnTo>
                <a:lnTo>
                  <a:pt x="3514" y="22"/>
                </a:lnTo>
                <a:lnTo>
                  <a:pt x="3514" y="267"/>
                </a:lnTo>
                <a:lnTo>
                  <a:pt x="3514" y="1007"/>
                </a:lnTo>
                <a:lnTo>
                  <a:pt x="3514" y="1253"/>
                </a:lnTo>
                <a:lnTo>
                  <a:pt x="3254" y="1253"/>
                </a:lnTo>
                <a:close/>
                <a:moveTo>
                  <a:pt x="2091" y="637"/>
                </a:moveTo>
                <a:cubicBezTo>
                  <a:pt x="2091" y="474"/>
                  <a:pt x="2208" y="246"/>
                  <a:pt x="2470" y="246"/>
                </a:cubicBezTo>
                <a:cubicBezTo>
                  <a:pt x="2746" y="246"/>
                  <a:pt x="2849" y="489"/>
                  <a:pt x="2849" y="642"/>
                </a:cubicBezTo>
                <a:cubicBezTo>
                  <a:pt x="2849" y="803"/>
                  <a:pt x="2731" y="1029"/>
                  <a:pt x="2470" y="1029"/>
                </a:cubicBezTo>
                <a:cubicBezTo>
                  <a:pt x="2209" y="1029"/>
                  <a:pt x="2091" y="799"/>
                  <a:pt x="2091" y="637"/>
                </a:cubicBezTo>
                <a:close/>
                <a:moveTo>
                  <a:pt x="1831" y="637"/>
                </a:moveTo>
                <a:cubicBezTo>
                  <a:pt x="1831" y="988"/>
                  <a:pt x="2118" y="1274"/>
                  <a:pt x="2470" y="1274"/>
                </a:cubicBezTo>
                <a:cubicBezTo>
                  <a:pt x="2822" y="1274"/>
                  <a:pt x="3109" y="990"/>
                  <a:pt x="3109" y="640"/>
                </a:cubicBezTo>
                <a:cubicBezTo>
                  <a:pt x="3109" y="281"/>
                  <a:pt x="2828" y="0"/>
                  <a:pt x="2470" y="0"/>
                </a:cubicBezTo>
                <a:cubicBezTo>
                  <a:pt x="2118" y="0"/>
                  <a:pt x="1831" y="286"/>
                  <a:pt x="1831" y="637"/>
                </a:cubicBezTo>
                <a:close/>
                <a:moveTo>
                  <a:pt x="1423" y="1253"/>
                </a:moveTo>
                <a:lnTo>
                  <a:pt x="1423" y="267"/>
                </a:lnTo>
                <a:lnTo>
                  <a:pt x="1229" y="267"/>
                </a:lnTo>
                <a:lnTo>
                  <a:pt x="1229" y="22"/>
                </a:lnTo>
                <a:lnTo>
                  <a:pt x="1423" y="22"/>
                </a:lnTo>
                <a:lnTo>
                  <a:pt x="1493" y="22"/>
                </a:lnTo>
                <a:lnTo>
                  <a:pt x="1683" y="22"/>
                </a:lnTo>
                <a:lnTo>
                  <a:pt x="1683" y="267"/>
                </a:lnTo>
                <a:lnTo>
                  <a:pt x="1683" y="1007"/>
                </a:lnTo>
                <a:lnTo>
                  <a:pt x="1683" y="1253"/>
                </a:lnTo>
                <a:lnTo>
                  <a:pt x="1423" y="1253"/>
                </a:lnTo>
                <a:close/>
                <a:moveTo>
                  <a:pt x="260" y="637"/>
                </a:moveTo>
                <a:cubicBezTo>
                  <a:pt x="260" y="474"/>
                  <a:pt x="377" y="246"/>
                  <a:pt x="639" y="246"/>
                </a:cubicBezTo>
                <a:cubicBezTo>
                  <a:pt x="915" y="246"/>
                  <a:pt x="1018" y="489"/>
                  <a:pt x="1018" y="642"/>
                </a:cubicBezTo>
                <a:cubicBezTo>
                  <a:pt x="1018" y="803"/>
                  <a:pt x="900" y="1029"/>
                  <a:pt x="639" y="1029"/>
                </a:cubicBezTo>
                <a:cubicBezTo>
                  <a:pt x="377" y="1029"/>
                  <a:pt x="260" y="799"/>
                  <a:pt x="260" y="637"/>
                </a:cubicBezTo>
                <a:close/>
                <a:moveTo>
                  <a:pt x="0" y="637"/>
                </a:moveTo>
                <a:cubicBezTo>
                  <a:pt x="0" y="988"/>
                  <a:pt x="287" y="1274"/>
                  <a:pt x="639" y="1274"/>
                </a:cubicBezTo>
                <a:cubicBezTo>
                  <a:pt x="991" y="1274"/>
                  <a:pt x="1278" y="990"/>
                  <a:pt x="1278" y="640"/>
                </a:cubicBezTo>
                <a:cubicBezTo>
                  <a:pt x="1278" y="281"/>
                  <a:pt x="997" y="0"/>
                  <a:pt x="639" y="0"/>
                </a:cubicBezTo>
                <a:cubicBezTo>
                  <a:pt x="287" y="0"/>
                  <a:pt x="0" y="286"/>
                  <a:pt x="0" y="637"/>
                </a:cubicBezTo>
                <a:close/>
              </a:path>
            </a:pathLst>
          </a:custGeom>
          <a:solidFill>
            <a:schemeClr val="bg2"/>
          </a:solidFill>
          <a:ln>
            <a:noFill/>
          </a:ln>
          <a:effectLst/>
        </p:spPr>
        <p:txBody>
          <a:bodyPr wrap="none" anchor="ctr"/>
          <a:lstStyle/>
          <a:p>
            <a:endParaRPr lang="en-US"/>
          </a:p>
        </p:txBody>
      </p:sp>
    </p:spTree>
    <p:extLst>
      <p:ext uri="{BB962C8B-B14F-4D97-AF65-F5344CB8AC3E}">
        <p14:creationId xmlns:p14="http://schemas.microsoft.com/office/powerpoint/2010/main" val="2066538782"/>
      </p:ext>
    </p:extLst>
  </p:cSld>
  <p:clrMapOvr>
    <a:masterClrMapping/>
  </p:clrMapOvr>
  <p:transition>
    <p:wipe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Large Header two Content 3">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ACA1D31D-771E-9249-930A-FA8869B1D921}"/>
              </a:ext>
            </a:extLst>
          </p:cNvPr>
          <p:cNvSpPr/>
          <p:nvPr userDrawn="1"/>
        </p:nvSpPr>
        <p:spPr bwMode="auto">
          <a:xfrm>
            <a:off x="0" y="0"/>
            <a:ext cx="12192000" cy="1645920"/>
          </a:xfrm>
          <a:prstGeom prst="rect">
            <a:avLst/>
          </a:prstGeom>
          <a:solidFill>
            <a:schemeClr val="tx1"/>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pic>
        <p:nvPicPr>
          <p:cNvPr id="10" name="Picture 9" descr="A picture containing drawing&#10;&#10;Description automatically generated">
            <a:extLst>
              <a:ext uri="{FF2B5EF4-FFF2-40B4-BE49-F238E27FC236}">
                <a16:creationId xmlns:a16="http://schemas.microsoft.com/office/drawing/2014/main" id="{9D3AD7B7-DA76-6042-9681-217B6B62395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4" name="Footer Placeholder 3">
            <a:extLst>
              <a:ext uri="{FF2B5EF4-FFF2-40B4-BE49-F238E27FC236}">
                <a16:creationId xmlns:a16="http://schemas.microsoft.com/office/drawing/2014/main" id="{6CD6FDB3-800F-A345-ACD6-C0B0E53CE5FE}"/>
              </a:ext>
            </a:extLst>
          </p:cNvPr>
          <p:cNvSpPr>
            <a:spLocks noGrp="1"/>
          </p:cNvSpPr>
          <p:nvPr>
            <p:ph type="ftr" sz="quarter" idx="13"/>
          </p:nvPr>
        </p:nvSpPr>
        <p:spPr/>
        <p:txBody>
          <a:bodyPr/>
          <a:lstStyle/>
          <a:p>
            <a:r>
              <a:rPr lang="en-US"/>
              <a:t>© Veracode, Inc. 2021 Confidential</a:t>
            </a:r>
            <a:endParaRPr lang="en-US" dirty="0"/>
          </a:p>
        </p:txBody>
      </p:sp>
      <p:sp>
        <p:nvSpPr>
          <p:cNvPr id="5" name="Slide Number Placeholder 4">
            <a:extLst>
              <a:ext uri="{FF2B5EF4-FFF2-40B4-BE49-F238E27FC236}">
                <a16:creationId xmlns:a16="http://schemas.microsoft.com/office/drawing/2014/main" id="{05EF3D8C-25A5-7248-A732-D5E6EC655B05}"/>
              </a:ext>
            </a:extLst>
          </p:cNvPr>
          <p:cNvSpPr>
            <a:spLocks noGrp="1"/>
          </p:cNvSpPr>
          <p:nvPr>
            <p:ph type="sldNum" sz="quarter" idx="14"/>
          </p:nvPr>
        </p:nvSpPr>
        <p:spPr/>
        <p:txBody>
          <a:bodyPr/>
          <a:lstStyle/>
          <a:p>
            <a:fld id="{1B0079F3-B43C-DF46-A9D2-56A8C5414A96}" type="slidenum">
              <a:rPr lang="en-US" smtClean="0"/>
              <a:pPr/>
              <a:t>‹#›</a:t>
            </a:fld>
            <a:endParaRPr lang="en-US" dirty="0"/>
          </a:p>
        </p:txBody>
      </p:sp>
      <p:sp>
        <p:nvSpPr>
          <p:cNvPr id="14" name="TextBox 13">
            <a:extLst>
              <a:ext uri="{FF2B5EF4-FFF2-40B4-BE49-F238E27FC236}">
                <a16:creationId xmlns:a16="http://schemas.microsoft.com/office/drawing/2014/main" id="{6C8F5776-2EAD-D94B-8A19-74C522F19285}"/>
              </a:ext>
            </a:extLst>
          </p:cNvPr>
          <p:cNvSpPr txBox="1"/>
          <p:nvPr userDrawn="1"/>
        </p:nvSpPr>
        <p:spPr bwMode="auto">
          <a:xfrm>
            <a:off x="12272742" y="1"/>
            <a:ext cx="2129058" cy="2146300"/>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Slide w</a:t>
            </a:r>
            <a:r>
              <a:rPr lang="en-US" sz="1200" b="0" kern="1200" dirty="0">
                <a:solidFill>
                  <a:schemeClr val="tx1">
                    <a:lumMod val="75000"/>
                    <a:lumOff val="25000"/>
                  </a:schemeClr>
                </a:solidFill>
                <a:latin typeface="Arial" charset="0"/>
                <a:ea typeface="+mn-ea"/>
                <a:cs typeface="+mn-cs"/>
              </a:rPr>
              <a:t>ith larger header, when there is not a need to be text heavy.</a:t>
            </a:r>
          </a:p>
          <a:p>
            <a:pPr>
              <a:lnSpc>
                <a:spcPct val="95000"/>
              </a:lnSpc>
              <a:spcBef>
                <a:spcPts val="800"/>
              </a:spcBef>
            </a:pPr>
            <a:r>
              <a:rPr lang="en-US" sz="1200" b="0" kern="1200" dirty="0">
                <a:solidFill>
                  <a:schemeClr val="tx1">
                    <a:lumMod val="75000"/>
                    <a:lumOff val="25000"/>
                  </a:schemeClr>
                </a:solidFill>
                <a:latin typeface="Arial" charset="0"/>
                <a:ea typeface="+mn-ea"/>
                <a:cs typeface="+mn-cs"/>
              </a:rPr>
              <a:t>The content text slide shows bullets as preview, however you do not need to use bullets. Text is present to Trebuchet size 14, and bullets may be removed if not needed.</a:t>
            </a:r>
            <a:endParaRPr lang="en-US" sz="1200" b="1" dirty="0">
              <a:solidFill>
                <a:schemeClr val="tx1">
                  <a:lumMod val="75000"/>
                  <a:lumOff val="25000"/>
                </a:schemeClr>
              </a:solidFill>
              <a:latin typeface="+mn-lt"/>
            </a:endParaRPr>
          </a:p>
        </p:txBody>
      </p:sp>
      <p:sp>
        <p:nvSpPr>
          <p:cNvPr id="22" name="Content Placeholder 26">
            <a:extLst>
              <a:ext uri="{FF2B5EF4-FFF2-40B4-BE49-F238E27FC236}">
                <a16:creationId xmlns:a16="http://schemas.microsoft.com/office/drawing/2014/main" id="{671BCEDE-A10B-7E44-A6B9-9C45937AF95B}"/>
              </a:ext>
            </a:extLst>
          </p:cNvPr>
          <p:cNvSpPr>
            <a:spLocks noGrp="1"/>
          </p:cNvSpPr>
          <p:nvPr>
            <p:ph sz="quarter" idx="15" hasCustomPrompt="1"/>
          </p:nvPr>
        </p:nvSpPr>
        <p:spPr>
          <a:xfrm>
            <a:off x="498476" y="1910123"/>
            <a:ext cx="5566766" cy="4136421"/>
          </a:xfrm>
        </p:spPr>
        <p:txBody>
          <a:bodyPr/>
          <a:lstStyle/>
          <a:p>
            <a:pPr lvl="0"/>
            <a:r>
              <a:rPr lang="en-US" dirty="0"/>
              <a:t>Bullet level 1</a:t>
            </a:r>
          </a:p>
          <a:p>
            <a:pPr lvl="1"/>
            <a:r>
              <a:rPr lang="en-US" dirty="0"/>
              <a:t>Bullet level 2</a:t>
            </a:r>
          </a:p>
          <a:p>
            <a:pPr lvl="2"/>
            <a:r>
              <a:rPr lang="en-US" dirty="0"/>
              <a:t>Bullet level 3</a:t>
            </a:r>
          </a:p>
        </p:txBody>
      </p:sp>
      <p:sp>
        <p:nvSpPr>
          <p:cNvPr id="23" name="Content Placeholder 26">
            <a:extLst>
              <a:ext uri="{FF2B5EF4-FFF2-40B4-BE49-F238E27FC236}">
                <a16:creationId xmlns:a16="http://schemas.microsoft.com/office/drawing/2014/main" id="{0B9FC80D-BE39-A841-8030-13F684C2733C}"/>
              </a:ext>
            </a:extLst>
          </p:cNvPr>
          <p:cNvSpPr>
            <a:spLocks noGrp="1"/>
          </p:cNvSpPr>
          <p:nvPr>
            <p:ph sz="quarter" idx="16" hasCustomPrompt="1"/>
          </p:nvPr>
        </p:nvSpPr>
        <p:spPr>
          <a:xfrm>
            <a:off x="6199906" y="1910123"/>
            <a:ext cx="5566766" cy="4136421"/>
          </a:xfrm>
        </p:spPr>
        <p:txBody>
          <a:bodyPr/>
          <a:lstStyle/>
          <a:p>
            <a:pPr lvl="0"/>
            <a:r>
              <a:rPr lang="en-US" dirty="0"/>
              <a:t>Bullet level 1</a:t>
            </a:r>
          </a:p>
          <a:p>
            <a:pPr lvl="1"/>
            <a:r>
              <a:rPr lang="en-US" dirty="0"/>
              <a:t>Bullet level 2</a:t>
            </a:r>
          </a:p>
          <a:p>
            <a:pPr lvl="2"/>
            <a:r>
              <a:rPr lang="en-US" dirty="0"/>
              <a:t>Bullet level 3</a:t>
            </a:r>
          </a:p>
        </p:txBody>
      </p:sp>
      <p:sp>
        <p:nvSpPr>
          <p:cNvPr id="2" name="Title 1">
            <a:extLst>
              <a:ext uri="{FF2B5EF4-FFF2-40B4-BE49-F238E27FC236}">
                <a16:creationId xmlns:a16="http://schemas.microsoft.com/office/drawing/2014/main" id="{84E54A38-D909-1C45-8B99-D8E1B4A0FF48}"/>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12" name="Freeform 1">
            <a:extLst>
              <a:ext uri="{FF2B5EF4-FFF2-40B4-BE49-F238E27FC236}">
                <a16:creationId xmlns:a16="http://schemas.microsoft.com/office/drawing/2014/main" id="{8C7E0BBA-8D2C-8342-B85C-DB45B697CDBB}"/>
              </a:ext>
            </a:extLst>
          </p:cNvPr>
          <p:cNvSpPr>
            <a:spLocks noChangeAspect="1" noChangeArrowheads="1"/>
          </p:cNvSpPr>
          <p:nvPr userDrawn="1"/>
        </p:nvSpPr>
        <p:spPr bwMode="auto">
          <a:xfrm>
            <a:off x="10013951" y="-15627"/>
            <a:ext cx="2178050" cy="1661547"/>
          </a:xfrm>
          <a:custGeom>
            <a:avLst/>
            <a:gdLst>
              <a:gd name="T0" fmla="*/ 3254 w 3515"/>
              <a:gd name="T1" fmla="*/ 1674 h 2682"/>
              <a:gd name="T2" fmla="*/ 3061 w 3515"/>
              <a:gd name="T3" fmla="*/ 1428 h 2682"/>
              <a:gd name="T4" fmla="*/ 3324 w 3515"/>
              <a:gd name="T5" fmla="*/ 1428 h 2682"/>
              <a:gd name="T6" fmla="*/ 3514 w 3515"/>
              <a:gd name="T7" fmla="*/ 1674 h 2682"/>
              <a:gd name="T8" fmla="*/ 3514 w 3515"/>
              <a:gd name="T9" fmla="*/ 2681 h 2682"/>
              <a:gd name="T10" fmla="*/ 2091 w 3515"/>
              <a:gd name="T11" fmla="*/ 2044 h 2682"/>
              <a:gd name="T12" fmla="*/ 2849 w 3515"/>
              <a:gd name="T13" fmla="*/ 2048 h 2682"/>
              <a:gd name="T14" fmla="*/ 2091 w 3515"/>
              <a:gd name="T15" fmla="*/ 2044 h 2682"/>
              <a:gd name="T16" fmla="*/ 2470 w 3515"/>
              <a:gd name="T17" fmla="*/ 2681 h 2682"/>
              <a:gd name="T18" fmla="*/ 2470 w 3515"/>
              <a:gd name="T19" fmla="*/ 1407 h 2682"/>
              <a:gd name="T20" fmla="*/ 1423 w 3515"/>
              <a:gd name="T21" fmla="*/ 2681 h 2682"/>
              <a:gd name="T22" fmla="*/ 1229 w 3515"/>
              <a:gd name="T23" fmla="*/ 1674 h 2682"/>
              <a:gd name="T24" fmla="*/ 1423 w 3515"/>
              <a:gd name="T25" fmla="*/ 1428 h 2682"/>
              <a:gd name="T26" fmla="*/ 1683 w 3515"/>
              <a:gd name="T27" fmla="*/ 1428 h 2682"/>
              <a:gd name="T28" fmla="*/ 1683 w 3515"/>
              <a:gd name="T29" fmla="*/ 2414 h 2682"/>
              <a:gd name="T30" fmla="*/ 1423 w 3515"/>
              <a:gd name="T31" fmla="*/ 2681 h 2682"/>
              <a:gd name="T32" fmla="*/ 639 w 3515"/>
              <a:gd name="T33" fmla="*/ 1652 h 2682"/>
              <a:gd name="T34" fmla="*/ 639 w 3515"/>
              <a:gd name="T35" fmla="*/ 2435 h 2682"/>
              <a:gd name="T36" fmla="*/ 0 w 3515"/>
              <a:gd name="T37" fmla="*/ 2044 h 2682"/>
              <a:gd name="T38" fmla="*/ 1278 w 3515"/>
              <a:gd name="T39" fmla="*/ 2047 h 2682"/>
              <a:gd name="T40" fmla="*/ 0 w 3515"/>
              <a:gd name="T41" fmla="*/ 2044 h 2682"/>
              <a:gd name="T42" fmla="*/ 3254 w 3515"/>
              <a:gd name="T43" fmla="*/ 267 h 2682"/>
              <a:gd name="T44" fmla="*/ 3061 w 3515"/>
              <a:gd name="T45" fmla="*/ 22 h 2682"/>
              <a:gd name="T46" fmla="*/ 3324 w 3515"/>
              <a:gd name="T47" fmla="*/ 22 h 2682"/>
              <a:gd name="T48" fmla="*/ 3514 w 3515"/>
              <a:gd name="T49" fmla="*/ 267 h 2682"/>
              <a:gd name="T50" fmla="*/ 3514 w 3515"/>
              <a:gd name="T51" fmla="*/ 1253 h 2682"/>
              <a:gd name="T52" fmla="*/ 2091 w 3515"/>
              <a:gd name="T53" fmla="*/ 637 h 2682"/>
              <a:gd name="T54" fmla="*/ 2849 w 3515"/>
              <a:gd name="T55" fmla="*/ 642 h 2682"/>
              <a:gd name="T56" fmla="*/ 2091 w 3515"/>
              <a:gd name="T57" fmla="*/ 637 h 2682"/>
              <a:gd name="T58" fmla="*/ 2470 w 3515"/>
              <a:gd name="T59" fmla="*/ 1274 h 2682"/>
              <a:gd name="T60" fmla="*/ 2470 w 3515"/>
              <a:gd name="T61" fmla="*/ 0 h 2682"/>
              <a:gd name="T62" fmla="*/ 1423 w 3515"/>
              <a:gd name="T63" fmla="*/ 1253 h 2682"/>
              <a:gd name="T64" fmla="*/ 1229 w 3515"/>
              <a:gd name="T65" fmla="*/ 267 h 2682"/>
              <a:gd name="T66" fmla="*/ 1423 w 3515"/>
              <a:gd name="T67" fmla="*/ 22 h 2682"/>
              <a:gd name="T68" fmla="*/ 1683 w 3515"/>
              <a:gd name="T69" fmla="*/ 22 h 2682"/>
              <a:gd name="T70" fmla="*/ 1683 w 3515"/>
              <a:gd name="T71" fmla="*/ 1007 h 2682"/>
              <a:gd name="T72" fmla="*/ 1423 w 3515"/>
              <a:gd name="T73" fmla="*/ 1253 h 2682"/>
              <a:gd name="T74" fmla="*/ 639 w 3515"/>
              <a:gd name="T75" fmla="*/ 246 h 2682"/>
              <a:gd name="T76" fmla="*/ 639 w 3515"/>
              <a:gd name="T77" fmla="*/ 1029 h 2682"/>
              <a:gd name="T78" fmla="*/ 0 w 3515"/>
              <a:gd name="T79" fmla="*/ 637 h 2682"/>
              <a:gd name="T80" fmla="*/ 1278 w 3515"/>
              <a:gd name="T81" fmla="*/ 640 h 2682"/>
              <a:gd name="T82" fmla="*/ 0 w 3515"/>
              <a:gd name="T83" fmla="*/ 637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15" h="2682">
                <a:moveTo>
                  <a:pt x="3254" y="2681"/>
                </a:moveTo>
                <a:lnTo>
                  <a:pt x="3254" y="1674"/>
                </a:lnTo>
                <a:lnTo>
                  <a:pt x="3061" y="1674"/>
                </a:lnTo>
                <a:lnTo>
                  <a:pt x="3061" y="1428"/>
                </a:lnTo>
                <a:lnTo>
                  <a:pt x="3254" y="1428"/>
                </a:lnTo>
                <a:lnTo>
                  <a:pt x="3324" y="1428"/>
                </a:lnTo>
                <a:lnTo>
                  <a:pt x="3514" y="1428"/>
                </a:lnTo>
                <a:lnTo>
                  <a:pt x="3514" y="1674"/>
                </a:lnTo>
                <a:lnTo>
                  <a:pt x="3514" y="2414"/>
                </a:lnTo>
                <a:lnTo>
                  <a:pt x="3514" y="2681"/>
                </a:lnTo>
                <a:lnTo>
                  <a:pt x="3254" y="2681"/>
                </a:lnTo>
                <a:close/>
                <a:moveTo>
                  <a:pt x="2091" y="2044"/>
                </a:moveTo>
                <a:cubicBezTo>
                  <a:pt x="2091" y="1881"/>
                  <a:pt x="2208" y="1652"/>
                  <a:pt x="2470" y="1652"/>
                </a:cubicBezTo>
                <a:cubicBezTo>
                  <a:pt x="2746" y="1652"/>
                  <a:pt x="2849" y="1895"/>
                  <a:pt x="2849" y="2048"/>
                </a:cubicBezTo>
                <a:cubicBezTo>
                  <a:pt x="2849" y="2209"/>
                  <a:pt x="2731" y="2435"/>
                  <a:pt x="2470" y="2435"/>
                </a:cubicBezTo>
                <a:cubicBezTo>
                  <a:pt x="2209" y="2435"/>
                  <a:pt x="2091" y="2206"/>
                  <a:pt x="2091" y="2044"/>
                </a:cubicBezTo>
                <a:close/>
                <a:moveTo>
                  <a:pt x="1831" y="2044"/>
                </a:moveTo>
                <a:cubicBezTo>
                  <a:pt x="1831" y="2395"/>
                  <a:pt x="2118" y="2681"/>
                  <a:pt x="2470" y="2681"/>
                </a:cubicBezTo>
                <a:cubicBezTo>
                  <a:pt x="2822" y="2681"/>
                  <a:pt x="3109" y="2397"/>
                  <a:pt x="3109" y="2047"/>
                </a:cubicBezTo>
                <a:cubicBezTo>
                  <a:pt x="3109" y="1688"/>
                  <a:pt x="2828" y="1407"/>
                  <a:pt x="2470" y="1407"/>
                </a:cubicBezTo>
                <a:cubicBezTo>
                  <a:pt x="2118" y="1407"/>
                  <a:pt x="1831" y="1693"/>
                  <a:pt x="1831" y="2044"/>
                </a:cubicBezTo>
                <a:close/>
                <a:moveTo>
                  <a:pt x="1423" y="2681"/>
                </a:moveTo>
                <a:lnTo>
                  <a:pt x="1423" y="1674"/>
                </a:lnTo>
                <a:lnTo>
                  <a:pt x="1229" y="1674"/>
                </a:lnTo>
                <a:lnTo>
                  <a:pt x="1229" y="1428"/>
                </a:lnTo>
                <a:lnTo>
                  <a:pt x="1423" y="1428"/>
                </a:lnTo>
                <a:lnTo>
                  <a:pt x="1493" y="1428"/>
                </a:lnTo>
                <a:lnTo>
                  <a:pt x="1683" y="1428"/>
                </a:lnTo>
                <a:lnTo>
                  <a:pt x="1683" y="1674"/>
                </a:lnTo>
                <a:lnTo>
                  <a:pt x="1683" y="2414"/>
                </a:lnTo>
                <a:lnTo>
                  <a:pt x="1683" y="2681"/>
                </a:lnTo>
                <a:lnTo>
                  <a:pt x="1423" y="2681"/>
                </a:lnTo>
                <a:close/>
                <a:moveTo>
                  <a:pt x="260" y="2044"/>
                </a:moveTo>
                <a:cubicBezTo>
                  <a:pt x="260" y="1881"/>
                  <a:pt x="377" y="1652"/>
                  <a:pt x="639" y="1652"/>
                </a:cubicBezTo>
                <a:cubicBezTo>
                  <a:pt x="915" y="1652"/>
                  <a:pt x="1018" y="1895"/>
                  <a:pt x="1018" y="2048"/>
                </a:cubicBezTo>
                <a:cubicBezTo>
                  <a:pt x="1018" y="2209"/>
                  <a:pt x="900" y="2435"/>
                  <a:pt x="639" y="2435"/>
                </a:cubicBezTo>
                <a:cubicBezTo>
                  <a:pt x="377" y="2435"/>
                  <a:pt x="260" y="2206"/>
                  <a:pt x="260" y="2044"/>
                </a:cubicBezTo>
                <a:close/>
                <a:moveTo>
                  <a:pt x="0" y="2044"/>
                </a:moveTo>
                <a:cubicBezTo>
                  <a:pt x="0" y="2395"/>
                  <a:pt x="287" y="2681"/>
                  <a:pt x="639" y="2681"/>
                </a:cubicBezTo>
                <a:cubicBezTo>
                  <a:pt x="991" y="2681"/>
                  <a:pt x="1278" y="2397"/>
                  <a:pt x="1278" y="2047"/>
                </a:cubicBezTo>
                <a:cubicBezTo>
                  <a:pt x="1278" y="1688"/>
                  <a:pt x="997" y="1407"/>
                  <a:pt x="639" y="1407"/>
                </a:cubicBezTo>
                <a:cubicBezTo>
                  <a:pt x="287" y="1407"/>
                  <a:pt x="0" y="1693"/>
                  <a:pt x="0" y="2044"/>
                </a:cubicBezTo>
                <a:close/>
                <a:moveTo>
                  <a:pt x="3254" y="1253"/>
                </a:moveTo>
                <a:lnTo>
                  <a:pt x="3254" y="267"/>
                </a:lnTo>
                <a:lnTo>
                  <a:pt x="3061" y="267"/>
                </a:lnTo>
                <a:lnTo>
                  <a:pt x="3061" y="22"/>
                </a:lnTo>
                <a:lnTo>
                  <a:pt x="3254" y="22"/>
                </a:lnTo>
                <a:lnTo>
                  <a:pt x="3324" y="22"/>
                </a:lnTo>
                <a:lnTo>
                  <a:pt x="3514" y="22"/>
                </a:lnTo>
                <a:lnTo>
                  <a:pt x="3514" y="267"/>
                </a:lnTo>
                <a:lnTo>
                  <a:pt x="3514" y="1007"/>
                </a:lnTo>
                <a:lnTo>
                  <a:pt x="3514" y="1253"/>
                </a:lnTo>
                <a:lnTo>
                  <a:pt x="3254" y="1253"/>
                </a:lnTo>
                <a:close/>
                <a:moveTo>
                  <a:pt x="2091" y="637"/>
                </a:moveTo>
                <a:cubicBezTo>
                  <a:pt x="2091" y="474"/>
                  <a:pt x="2208" y="246"/>
                  <a:pt x="2470" y="246"/>
                </a:cubicBezTo>
                <a:cubicBezTo>
                  <a:pt x="2746" y="246"/>
                  <a:pt x="2849" y="489"/>
                  <a:pt x="2849" y="642"/>
                </a:cubicBezTo>
                <a:cubicBezTo>
                  <a:pt x="2849" y="803"/>
                  <a:pt x="2731" y="1029"/>
                  <a:pt x="2470" y="1029"/>
                </a:cubicBezTo>
                <a:cubicBezTo>
                  <a:pt x="2209" y="1029"/>
                  <a:pt x="2091" y="799"/>
                  <a:pt x="2091" y="637"/>
                </a:cubicBezTo>
                <a:close/>
                <a:moveTo>
                  <a:pt x="1831" y="637"/>
                </a:moveTo>
                <a:cubicBezTo>
                  <a:pt x="1831" y="988"/>
                  <a:pt x="2118" y="1274"/>
                  <a:pt x="2470" y="1274"/>
                </a:cubicBezTo>
                <a:cubicBezTo>
                  <a:pt x="2822" y="1274"/>
                  <a:pt x="3109" y="990"/>
                  <a:pt x="3109" y="640"/>
                </a:cubicBezTo>
                <a:cubicBezTo>
                  <a:pt x="3109" y="281"/>
                  <a:pt x="2828" y="0"/>
                  <a:pt x="2470" y="0"/>
                </a:cubicBezTo>
                <a:cubicBezTo>
                  <a:pt x="2118" y="0"/>
                  <a:pt x="1831" y="286"/>
                  <a:pt x="1831" y="637"/>
                </a:cubicBezTo>
                <a:close/>
                <a:moveTo>
                  <a:pt x="1423" y="1253"/>
                </a:moveTo>
                <a:lnTo>
                  <a:pt x="1423" y="267"/>
                </a:lnTo>
                <a:lnTo>
                  <a:pt x="1229" y="267"/>
                </a:lnTo>
                <a:lnTo>
                  <a:pt x="1229" y="22"/>
                </a:lnTo>
                <a:lnTo>
                  <a:pt x="1423" y="22"/>
                </a:lnTo>
                <a:lnTo>
                  <a:pt x="1493" y="22"/>
                </a:lnTo>
                <a:lnTo>
                  <a:pt x="1683" y="22"/>
                </a:lnTo>
                <a:lnTo>
                  <a:pt x="1683" y="267"/>
                </a:lnTo>
                <a:lnTo>
                  <a:pt x="1683" y="1007"/>
                </a:lnTo>
                <a:lnTo>
                  <a:pt x="1683" y="1253"/>
                </a:lnTo>
                <a:lnTo>
                  <a:pt x="1423" y="1253"/>
                </a:lnTo>
                <a:close/>
                <a:moveTo>
                  <a:pt x="260" y="637"/>
                </a:moveTo>
                <a:cubicBezTo>
                  <a:pt x="260" y="474"/>
                  <a:pt x="377" y="246"/>
                  <a:pt x="639" y="246"/>
                </a:cubicBezTo>
                <a:cubicBezTo>
                  <a:pt x="915" y="246"/>
                  <a:pt x="1018" y="489"/>
                  <a:pt x="1018" y="642"/>
                </a:cubicBezTo>
                <a:cubicBezTo>
                  <a:pt x="1018" y="803"/>
                  <a:pt x="900" y="1029"/>
                  <a:pt x="639" y="1029"/>
                </a:cubicBezTo>
                <a:cubicBezTo>
                  <a:pt x="377" y="1029"/>
                  <a:pt x="260" y="799"/>
                  <a:pt x="260" y="637"/>
                </a:cubicBezTo>
                <a:close/>
                <a:moveTo>
                  <a:pt x="0" y="637"/>
                </a:moveTo>
                <a:cubicBezTo>
                  <a:pt x="0" y="988"/>
                  <a:pt x="287" y="1274"/>
                  <a:pt x="639" y="1274"/>
                </a:cubicBezTo>
                <a:cubicBezTo>
                  <a:pt x="991" y="1274"/>
                  <a:pt x="1278" y="990"/>
                  <a:pt x="1278" y="640"/>
                </a:cubicBezTo>
                <a:cubicBezTo>
                  <a:pt x="1278" y="281"/>
                  <a:pt x="997" y="0"/>
                  <a:pt x="639" y="0"/>
                </a:cubicBezTo>
                <a:cubicBezTo>
                  <a:pt x="287" y="0"/>
                  <a:pt x="0" y="286"/>
                  <a:pt x="0" y="637"/>
                </a:cubicBezTo>
                <a:close/>
              </a:path>
            </a:pathLst>
          </a:custGeom>
          <a:solidFill>
            <a:schemeClr val="bg2"/>
          </a:solidFill>
          <a:ln>
            <a:noFill/>
          </a:ln>
          <a:effectLst/>
        </p:spPr>
        <p:txBody>
          <a:bodyPr wrap="none" anchor="ctr"/>
          <a:lstStyle/>
          <a:p>
            <a:endParaRPr lang="en-US"/>
          </a:p>
        </p:txBody>
      </p:sp>
    </p:spTree>
    <p:extLst>
      <p:ext uri="{BB962C8B-B14F-4D97-AF65-F5344CB8AC3E}">
        <p14:creationId xmlns:p14="http://schemas.microsoft.com/office/powerpoint/2010/main" val="3692843946"/>
      </p:ext>
    </p:extLst>
  </p:cSld>
  <p:clrMapOvr>
    <a:masterClrMapping/>
  </p:clrMapOvr>
  <p:transition>
    <p:wipe dir="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Large Header two Content 3">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AADFECB3-C5CB-314D-A350-16D0B81D78F6}"/>
              </a:ext>
            </a:extLst>
          </p:cNvPr>
          <p:cNvSpPr/>
          <p:nvPr userDrawn="1"/>
        </p:nvSpPr>
        <p:spPr bwMode="auto">
          <a:xfrm>
            <a:off x="0" y="0"/>
            <a:ext cx="12192000" cy="1645920"/>
          </a:xfrm>
          <a:prstGeom prst="rect">
            <a:avLst/>
          </a:prstGeom>
          <a:solidFill>
            <a:schemeClr val="tx1"/>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pic>
        <p:nvPicPr>
          <p:cNvPr id="10" name="Picture 9" descr="A picture containing drawing&#10;&#10;Description automatically generated">
            <a:extLst>
              <a:ext uri="{FF2B5EF4-FFF2-40B4-BE49-F238E27FC236}">
                <a16:creationId xmlns:a16="http://schemas.microsoft.com/office/drawing/2014/main" id="{9D3AD7B7-DA76-6042-9681-217B6B62395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4" name="Footer Placeholder 3">
            <a:extLst>
              <a:ext uri="{FF2B5EF4-FFF2-40B4-BE49-F238E27FC236}">
                <a16:creationId xmlns:a16="http://schemas.microsoft.com/office/drawing/2014/main" id="{6CD6FDB3-800F-A345-ACD6-C0B0E53CE5FE}"/>
              </a:ext>
            </a:extLst>
          </p:cNvPr>
          <p:cNvSpPr>
            <a:spLocks noGrp="1"/>
          </p:cNvSpPr>
          <p:nvPr>
            <p:ph type="ftr" sz="quarter" idx="13"/>
          </p:nvPr>
        </p:nvSpPr>
        <p:spPr/>
        <p:txBody>
          <a:bodyPr/>
          <a:lstStyle/>
          <a:p>
            <a:r>
              <a:rPr lang="en-US"/>
              <a:t>© Veracode, Inc. 2021 Confidential</a:t>
            </a:r>
            <a:endParaRPr lang="en-US" dirty="0"/>
          </a:p>
        </p:txBody>
      </p:sp>
      <p:sp>
        <p:nvSpPr>
          <p:cNvPr id="5" name="Slide Number Placeholder 4">
            <a:extLst>
              <a:ext uri="{FF2B5EF4-FFF2-40B4-BE49-F238E27FC236}">
                <a16:creationId xmlns:a16="http://schemas.microsoft.com/office/drawing/2014/main" id="{05EF3D8C-25A5-7248-A732-D5E6EC655B05}"/>
              </a:ext>
            </a:extLst>
          </p:cNvPr>
          <p:cNvSpPr>
            <a:spLocks noGrp="1"/>
          </p:cNvSpPr>
          <p:nvPr>
            <p:ph type="sldNum" sz="quarter" idx="14"/>
          </p:nvPr>
        </p:nvSpPr>
        <p:spPr/>
        <p:txBody>
          <a:bodyPr/>
          <a:lstStyle/>
          <a:p>
            <a:fld id="{1B0079F3-B43C-DF46-A9D2-56A8C5414A96}" type="slidenum">
              <a:rPr lang="en-US" smtClean="0"/>
              <a:pPr/>
              <a:t>‹#›</a:t>
            </a:fld>
            <a:endParaRPr lang="en-US" dirty="0"/>
          </a:p>
        </p:txBody>
      </p:sp>
      <p:sp>
        <p:nvSpPr>
          <p:cNvPr id="14" name="TextBox 13">
            <a:extLst>
              <a:ext uri="{FF2B5EF4-FFF2-40B4-BE49-F238E27FC236}">
                <a16:creationId xmlns:a16="http://schemas.microsoft.com/office/drawing/2014/main" id="{6C8F5776-2EAD-D94B-8A19-74C522F19285}"/>
              </a:ext>
            </a:extLst>
          </p:cNvPr>
          <p:cNvSpPr txBox="1"/>
          <p:nvPr userDrawn="1"/>
        </p:nvSpPr>
        <p:spPr bwMode="auto">
          <a:xfrm>
            <a:off x="12272742" y="1"/>
            <a:ext cx="2129058" cy="2146300"/>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Slide w</a:t>
            </a:r>
            <a:r>
              <a:rPr lang="en-US" sz="1200" b="0" kern="1200" dirty="0">
                <a:solidFill>
                  <a:schemeClr val="tx1">
                    <a:lumMod val="75000"/>
                    <a:lumOff val="25000"/>
                  </a:schemeClr>
                </a:solidFill>
                <a:latin typeface="Arial" charset="0"/>
                <a:ea typeface="+mn-ea"/>
                <a:cs typeface="+mn-cs"/>
              </a:rPr>
              <a:t>ith larger header, when there is not a need to be text heavy.</a:t>
            </a:r>
          </a:p>
          <a:p>
            <a:pPr>
              <a:lnSpc>
                <a:spcPct val="95000"/>
              </a:lnSpc>
              <a:spcBef>
                <a:spcPts val="800"/>
              </a:spcBef>
            </a:pPr>
            <a:r>
              <a:rPr lang="en-US" sz="1200" b="0" kern="1200" dirty="0">
                <a:solidFill>
                  <a:schemeClr val="tx1">
                    <a:lumMod val="75000"/>
                    <a:lumOff val="25000"/>
                  </a:schemeClr>
                </a:solidFill>
                <a:latin typeface="Arial" charset="0"/>
                <a:ea typeface="+mn-ea"/>
                <a:cs typeface="+mn-cs"/>
              </a:rPr>
              <a:t>The content text slide shows bullets as preview, however you do not need to use bullets. Text is present to Trebuchet size 14, and bullets may be removed if not needed.</a:t>
            </a:r>
            <a:endParaRPr lang="en-US" sz="1200" b="1" dirty="0">
              <a:solidFill>
                <a:schemeClr val="tx1">
                  <a:lumMod val="75000"/>
                  <a:lumOff val="25000"/>
                </a:schemeClr>
              </a:solidFill>
              <a:latin typeface="+mn-lt"/>
            </a:endParaRPr>
          </a:p>
        </p:txBody>
      </p:sp>
      <p:sp>
        <p:nvSpPr>
          <p:cNvPr id="23" name="Content Placeholder 26">
            <a:extLst>
              <a:ext uri="{FF2B5EF4-FFF2-40B4-BE49-F238E27FC236}">
                <a16:creationId xmlns:a16="http://schemas.microsoft.com/office/drawing/2014/main" id="{3C2BCF5A-88D1-4946-BE22-9EE3F08D9061}"/>
              </a:ext>
            </a:extLst>
          </p:cNvPr>
          <p:cNvSpPr>
            <a:spLocks noGrp="1"/>
          </p:cNvSpPr>
          <p:nvPr>
            <p:ph sz="quarter" idx="18" hasCustomPrompt="1"/>
          </p:nvPr>
        </p:nvSpPr>
        <p:spPr>
          <a:xfrm>
            <a:off x="498476" y="1910123"/>
            <a:ext cx="5566766" cy="4136421"/>
          </a:xfrm>
        </p:spPr>
        <p:txBody>
          <a:bodyPr/>
          <a:lstStyle/>
          <a:p>
            <a:pPr lvl="0"/>
            <a:r>
              <a:rPr lang="en-US" dirty="0"/>
              <a:t>Bullet level 1</a:t>
            </a:r>
          </a:p>
          <a:p>
            <a:pPr lvl="1"/>
            <a:r>
              <a:rPr lang="en-US" dirty="0"/>
              <a:t>Bullet level 2</a:t>
            </a:r>
          </a:p>
          <a:p>
            <a:pPr lvl="2"/>
            <a:r>
              <a:rPr lang="en-US" dirty="0"/>
              <a:t>Bullet level 3</a:t>
            </a:r>
          </a:p>
        </p:txBody>
      </p:sp>
      <p:sp>
        <p:nvSpPr>
          <p:cNvPr id="25" name="Picture Placeholder 4">
            <a:extLst>
              <a:ext uri="{FF2B5EF4-FFF2-40B4-BE49-F238E27FC236}">
                <a16:creationId xmlns:a16="http://schemas.microsoft.com/office/drawing/2014/main" id="{388045FD-9C7E-E448-963E-3B86E0CD4A51}"/>
              </a:ext>
            </a:extLst>
          </p:cNvPr>
          <p:cNvSpPr>
            <a:spLocks noGrp="1"/>
          </p:cNvSpPr>
          <p:nvPr>
            <p:ph type="pic" sz="quarter" idx="19" hasCustomPrompt="1"/>
          </p:nvPr>
        </p:nvSpPr>
        <p:spPr>
          <a:xfrm>
            <a:off x="6200084" y="1910122"/>
            <a:ext cx="5566765" cy="4136421"/>
          </a:xfrm>
          <a:prstGeom prst="rect">
            <a:avLst/>
          </a:prstGeom>
        </p:spPr>
        <p:txBody>
          <a:bodyPr anchor="ctr"/>
          <a:lstStyle>
            <a:lvl1pPr marL="0" indent="0" algn="ctr">
              <a:buNone/>
              <a:defRPr>
                <a:solidFill>
                  <a:schemeClr val="tx1">
                    <a:lumMod val="50000"/>
                    <a:lumOff val="50000"/>
                  </a:schemeClr>
                </a:solidFill>
              </a:defRPr>
            </a:lvl1pPr>
          </a:lstStyle>
          <a:p>
            <a:r>
              <a:rPr lang="en-US" dirty="0"/>
              <a:t>Insert image here</a:t>
            </a:r>
          </a:p>
        </p:txBody>
      </p:sp>
      <p:sp>
        <p:nvSpPr>
          <p:cNvPr id="2" name="Title 1">
            <a:extLst>
              <a:ext uri="{FF2B5EF4-FFF2-40B4-BE49-F238E27FC236}">
                <a16:creationId xmlns:a16="http://schemas.microsoft.com/office/drawing/2014/main" id="{91BF9A57-79A0-0B42-8BFB-EAE18CBB158B}"/>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12" name="Freeform 1">
            <a:extLst>
              <a:ext uri="{FF2B5EF4-FFF2-40B4-BE49-F238E27FC236}">
                <a16:creationId xmlns:a16="http://schemas.microsoft.com/office/drawing/2014/main" id="{D7A8A705-6C88-504A-B2B4-33A1F25B6674}"/>
              </a:ext>
            </a:extLst>
          </p:cNvPr>
          <p:cNvSpPr>
            <a:spLocks noChangeAspect="1" noChangeArrowheads="1"/>
          </p:cNvSpPr>
          <p:nvPr userDrawn="1"/>
        </p:nvSpPr>
        <p:spPr bwMode="auto">
          <a:xfrm>
            <a:off x="10013951" y="-15627"/>
            <a:ext cx="2178050" cy="1661547"/>
          </a:xfrm>
          <a:custGeom>
            <a:avLst/>
            <a:gdLst>
              <a:gd name="T0" fmla="*/ 3254 w 3515"/>
              <a:gd name="T1" fmla="*/ 1674 h 2682"/>
              <a:gd name="T2" fmla="*/ 3061 w 3515"/>
              <a:gd name="T3" fmla="*/ 1428 h 2682"/>
              <a:gd name="T4" fmla="*/ 3324 w 3515"/>
              <a:gd name="T5" fmla="*/ 1428 h 2682"/>
              <a:gd name="T6" fmla="*/ 3514 w 3515"/>
              <a:gd name="T7" fmla="*/ 1674 h 2682"/>
              <a:gd name="T8" fmla="*/ 3514 w 3515"/>
              <a:gd name="T9" fmla="*/ 2681 h 2682"/>
              <a:gd name="T10" fmla="*/ 2091 w 3515"/>
              <a:gd name="T11" fmla="*/ 2044 h 2682"/>
              <a:gd name="T12" fmla="*/ 2849 w 3515"/>
              <a:gd name="T13" fmla="*/ 2048 h 2682"/>
              <a:gd name="T14" fmla="*/ 2091 w 3515"/>
              <a:gd name="T15" fmla="*/ 2044 h 2682"/>
              <a:gd name="T16" fmla="*/ 2470 w 3515"/>
              <a:gd name="T17" fmla="*/ 2681 h 2682"/>
              <a:gd name="T18" fmla="*/ 2470 w 3515"/>
              <a:gd name="T19" fmla="*/ 1407 h 2682"/>
              <a:gd name="T20" fmla="*/ 1423 w 3515"/>
              <a:gd name="T21" fmla="*/ 2681 h 2682"/>
              <a:gd name="T22" fmla="*/ 1229 w 3515"/>
              <a:gd name="T23" fmla="*/ 1674 h 2682"/>
              <a:gd name="T24" fmla="*/ 1423 w 3515"/>
              <a:gd name="T25" fmla="*/ 1428 h 2682"/>
              <a:gd name="T26" fmla="*/ 1683 w 3515"/>
              <a:gd name="T27" fmla="*/ 1428 h 2682"/>
              <a:gd name="T28" fmla="*/ 1683 w 3515"/>
              <a:gd name="T29" fmla="*/ 2414 h 2682"/>
              <a:gd name="T30" fmla="*/ 1423 w 3515"/>
              <a:gd name="T31" fmla="*/ 2681 h 2682"/>
              <a:gd name="T32" fmla="*/ 639 w 3515"/>
              <a:gd name="T33" fmla="*/ 1652 h 2682"/>
              <a:gd name="T34" fmla="*/ 639 w 3515"/>
              <a:gd name="T35" fmla="*/ 2435 h 2682"/>
              <a:gd name="T36" fmla="*/ 0 w 3515"/>
              <a:gd name="T37" fmla="*/ 2044 h 2682"/>
              <a:gd name="T38" fmla="*/ 1278 w 3515"/>
              <a:gd name="T39" fmla="*/ 2047 h 2682"/>
              <a:gd name="T40" fmla="*/ 0 w 3515"/>
              <a:gd name="T41" fmla="*/ 2044 h 2682"/>
              <a:gd name="T42" fmla="*/ 3254 w 3515"/>
              <a:gd name="T43" fmla="*/ 267 h 2682"/>
              <a:gd name="T44" fmla="*/ 3061 w 3515"/>
              <a:gd name="T45" fmla="*/ 22 h 2682"/>
              <a:gd name="T46" fmla="*/ 3324 w 3515"/>
              <a:gd name="T47" fmla="*/ 22 h 2682"/>
              <a:gd name="T48" fmla="*/ 3514 w 3515"/>
              <a:gd name="T49" fmla="*/ 267 h 2682"/>
              <a:gd name="T50" fmla="*/ 3514 w 3515"/>
              <a:gd name="T51" fmla="*/ 1253 h 2682"/>
              <a:gd name="T52" fmla="*/ 2091 w 3515"/>
              <a:gd name="T53" fmla="*/ 637 h 2682"/>
              <a:gd name="T54" fmla="*/ 2849 w 3515"/>
              <a:gd name="T55" fmla="*/ 642 h 2682"/>
              <a:gd name="T56" fmla="*/ 2091 w 3515"/>
              <a:gd name="T57" fmla="*/ 637 h 2682"/>
              <a:gd name="T58" fmla="*/ 2470 w 3515"/>
              <a:gd name="T59" fmla="*/ 1274 h 2682"/>
              <a:gd name="T60" fmla="*/ 2470 w 3515"/>
              <a:gd name="T61" fmla="*/ 0 h 2682"/>
              <a:gd name="T62" fmla="*/ 1423 w 3515"/>
              <a:gd name="T63" fmla="*/ 1253 h 2682"/>
              <a:gd name="T64" fmla="*/ 1229 w 3515"/>
              <a:gd name="T65" fmla="*/ 267 h 2682"/>
              <a:gd name="T66" fmla="*/ 1423 w 3515"/>
              <a:gd name="T67" fmla="*/ 22 h 2682"/>
              <a:gd name="T68" fmla="*/ 1683 w 3515"/>
              <a:gd name="T69" fmla="*/ 22 h 2682"/>
              <a:gd name="T70" fmla="*/ 1683 w 3515"/>
              <a:gd name="T71" fmla="*/ 1007 h 2682"/>
              <a:gd name="T72" fmla="*/ 1423 w 3515"/>
              <a:gd name="T73" fmla="*/ 1253 h 2682"/>
              <a:gd name="T74" fmla="*/ 639 w 3515"/>
              <a:gd name="T75" fmla="*/ 246 h 2682"/>
              <a:gd name="T76" fmla="*/ 639 w 3515"/>
              <a:gd name="T77" fmla="*/ 1029 h 2682"/>
              <a:gd name="T78" fmla="*/ 0 w 3515"/>
              <a:gd name="T79" fmla="*/ 637 h 2682"/>
              <a:gd name="T80" fmla="*/ 1278 w 3515"/>
              <a:gd name="T81" fmla="*/ 640 h 2682"/>
              <a:gd name="T82" fmla="*/ 0 w 3515"/>
              <a:gd name="T83" fmla="*/ 637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15" h="2682">
                <a:moveTo>
                  <a:pt x="3254" y="2681"/>
                </a:moveTo>
                <a:lnTo>
                  <a:pt x="3254" y="1674"/>
                </a:lnTo>
                <a:lnTo>
                  <a:pt x="3061" y="1674"/>
                </a:lnTo>
                <a:lnTo>
                  <a:pt x="3061" y="1428"/>
                </a:lnTo>
                <a:lnTo>
                  <a:pt x="3254" y="1428"/>
                </a:lnTo>
                <a:lnTo>
                  <a:pt x="3324" y="1428"/>
                </a:lnTo>
                <a:lnTo>
                  <a:pt x="3514" y="1428"/>
                </a:lnTo>
                <a:lnTo>
                  <a:pt x="3514" y="1674"/>
                </a:lnTo>
                <a:lnTo>
                  <a:pt x="3514" y="2414"/>
                </a:lnTo>
                <a:lnTo>
                  <a:pt x="3514" y="2681"/>
                </a:lnTo>
                <a:lnTo>
                  <a:pt x="3254" y="2681"/>
                </a:lnTo>
                <a:close/>
                <a:moveTo>
                  <a:pt x="2091" y="2044"/>
                </a:moveTo>
                <a:cubicBezTo>
                  <a:pt x="2091" y="1881"/>
                  <a:pt x="2208" y="1652"/>
                  <a:pt x="2470" y="1652"/>
                </a:cubicBezTo>
                <a:cubicBezTo>
                  <a:pt x="2746" y="1652"/>
                  <a:pt x="2849" y="1895"/>
                  <a:pt x="2849" y="2048"/>
                </a:cubicBezTo>
                <a:cubicBezTo>
                  <a:pt x="2849" y="2209"/>
                  <a:pt x="2731" y="2435"/>
                  <a:pt x="2470" y="2435"/>
                </a:cubicBezTo>
                <a:cubicBezTo>
                  <a:pt x="2209" y="2435"/>
                  <a:pt x="2091" y="2206"/>
                  <a:pt x="2091" y="2044"/>
                </a:cubicBezTo>
                <a:close/>
                <a:moveTo>
                  <a:pt x="1831" y="2044"/>
                </a:moveTo>
                <a:cubicBezTo>
                  <a:pt x="1831" y="2395"/>
                  <a:pt x="2118" y="2681"/>
                  <a:pt x="2470" y="2681"/>
                </a:cubicBezTo>
                <a:cubicBezTo>
                  <a:pt x="2822" y="2681"/>
                  <a:pt x="3109" y="2397"/>
                  <a:pt x="3109" y="2047"/>
                </a:cubicBezTo>
                <a:cubicBezTo>
                  <a:pt x="3109" y="1688"/>
                  <a:pt x="2828" y="1407"/>
                  <a:pt x="2470" y="1407"/>
                </a:cubicBezTo>
                <a:cubicBezTo>
                  <a:pt x="2118" y="1407"/>
                  <a:pt x="1831" y="1693"/>
                  <a:pt x="1831" y="2044"/>
                </a:cubicBezTo>
                <a:close/>
                <a:moveTo>
                  <a:pt x="1423" y="2681"/>
                </a:moveTo>
                <a:lnTo>
                  <a:pt x="1423" y="1674"/>
                </a:lnTo>
                <a:lnTo>
                  <a:pt x="1229" y="1674"/>
                </a:lnTo>
                <a:lnTo>
                  <a:pt x="1229" y="1428"/>
                </a:lnTo>
                <a:lnTo>
                  <a:pt x="1423" y="1428"/>
                </a:lnTo>
                <a:lnTo>
                  <a:pt x="1493" y="1428"/>
                </a:lnTo>
                <a:lnTo>
                  <a:pt x="1683" y="1428"/>
                </a:lnTo>
                <a:lnTo>
                  <a:pt x="1683" y="1674"/>
                </a:lnTo>
                <a:lnTo>
                  <a:pt x="1683" y="2414"/>
                </a:lnTo>
                <a:lnTo>
                  <a:pt x="1683" y="2681"/>
                </a:lnTo>
                <a:lnTo>
                  <a:pt x="1423" y="2681"/>
                </a:lnTo>
                <a:close/>
                <a:moveTo>
                  <a:pt x="260" y="2044"/>
                </a:moveTo>
                <a:cubicBezTo>
                  <a:pt x="260" y="1881"/>
                  <a:pt x="377" y="1652"/>
                  <a:pt x="639" y="1652"/>
                </a:cubicBezTo>
                <a:cubicBezTo>
                  <a:pt x="915" y="1652"/>
                  <a:pt x="1018" y="1895"/>
                  <a:pt x="1018" y="2048"/>
                </a:cubicBezTo>
                <a:cubicBezTo>
                  <a:pt x="1018" y="2209"/>
                  <a:pt x="900" y="2435"/>
                  <a:pt x="639" y="2435"/>
                </a:cubicBezTo>
                <a:cubicBezTo>
                  <a:pt x="377" y="2435"/>
                  <a:pt x="260" y="2206"/>
                  <a:pt x="260" y="2044"/>
                </a:cubicBezTo>
                <a:close/>
                <a:moveTo>
                  <a:pt x="0" y="2044"/>
                </a:moveTo>
                <a:cubicBezTo>
                  <a:pt x="0" y="2395"/>
                  <a:pt x="287" y="2681"/>
                  <a:pt x="639" y="2681"/>
                </a:cubicBezTo>
                <a:cubicBezTo>
                  <a:pt x="991" y="2681"/>
                  <a:pt x="1278" y="2397"/>
                  <a:pt x="1278" y="2047"/>
                </a:cubicBezTo>
                <a:cubicBezTo>
                  <a:pt x="1278" y="1688"/>
                  <a:pt x="997" y="1407"/>
                  <a:pt x="639" y="1407"/>
                </a:cubicBezTo>
                <a:cubicBezTo>
                  <a:pt x="287" y="1407"/>
                  <a:pt x="0" y="1693"/>
                  <a:pt x="0" y="2044"/>
                </a:cubicBezTo>
                <a:close/>
                <a:moveTo>
                  <a:pt x="3254" y="1253"/>
                </a:moveTo>
                <a:lnTo>
                  <a:pt x="3254" y="267"/>
                </a:lnTo>
                <a:lnTo>
                  <a:pt x="3061" y="267"/>
                </a:lnTo>
                <a:lnTo>
                  <a:pt x="3061" y="22"/>
                </a:lnTo>
                <a:lnTo>
                  <a:pt x="3254" y="22"/>
                </a:lnTo>
                <a:lnTo>
                  <a:pt x="3324" y="22"/>
                </a:lnTo>
                <a:lnTo>
                  <a:pt x="3514" y="22"/>
                </a:lnTo>
                <a:lnTo>
                  <a:pt x="3514" y="267"/>
                </a:lnTo>
                <a:lnTo>
                  <a:pt x="3514" y="1007"/>
                </a:lnTo>
                <a:lnTo>
                  <a:pt x="3514" y="1253"/>
                </a:lnTo>
                <a:lnTo>
                  <a:pt x="3254" y="1253"/>
                </a:lnTo>
                <a:close/>
                <a:moveTo>
                  <a:pt x="2091" y="637"/>
                </a:moveTo>
                <a:cubicBezTo>
                  <a:pt x="2091" y="474"/>
                  <a:pt x="2208" y="246"/>
                  <a:pt x="2470" y="246"/>
                </a:cubicBezTo>
                <a:cubicBezTo>
                  <a:pt x="2746" y="246"/>
                  <a:pt x="2849" y="489"/>
                  <a:pt x="2849" y="642"/>
                </a:cubicBezTo>
                <a:cubicBezTo>
                  <a:pt x="2849" y="803"/>
                  <a:pt x="2731" y="1029"/>
                  <a:pt x="2470" y="1029"/>
                </a:cubicBezTo>
                <a:cubicBezTo>
                  <a:pt x="2209" y="1029"/>
                  <a:pt x="2091" y="799"/>
                  <a:pt x="2091" y="637"/>
                </a:cubicBezTo>
                <a:close/>
                <a:moveTo>
                  <a:pt x="1831" y="637"/>
                </a:moveTo>
                <a:cubicBezTo>
                  <a:pt x="1831" y="988"/>
                  <a:pt x="2118" y="1274"/>
                  <a:pt x="2470" y="1274"/>
                </a:cubicBezTo>
                <a:cubicBezTo>
                  <a:pt x="2822" y="1274"/>
                  <a:pt x="3109" y="990"/>
                  <a:pt x="3109" y="640"/>
                </a:cubicBezTo>
                <a:cubicBezTo>
                  <a:pt x="3109" y="281"/>
                  <a:pt x="2828" y="0"/>
                  <a:pt x="2470" y="0"/>
                </a:cubicBezTo>
                <a:cubicBezTo>
                  <a:pt x="2118" y="0"/>
                  <a:pt x="1831" y="286"/>
                  <a:pt x="1831" y="637"/>
                </a:cubicBezTo>
                <a:close/>
                <a:moveTo>
                  <a:pt x="1423" y="1253"/>
                </a:moveTo>
                <a:lnTo>
                  <a:pt x="1423" y="267"/>
                </a:lnTo>
                <a:lnTo>
                  <a:pt x="1229" y="267"/>
                </a:lnTo>
                <a:lnTo>
                  <a:pt x="1229" y="22"/>
                </a:lnTo>
                <a:lnTo>
                  <a:pt x="1423" y="22"/>
                </a:lnTo>
                <a:lnTo>
                  <a:pt x="1493" y="22"/>
                </a:lnTo>
                <a:lnTo>
                  <a:pt x="1683" y="22"/>
                </a:lnTo>
                <a:lnTo>
                  <a:pt x="1683" y="267"/>
                </a:lnTo>
                <a:lnTo>
                  <a:pt x="1683" y="1007"/>
                </a:lnTo>
                <a:lnTo>
                  <a:pt x="1683" y="1253"/>
                </a:lnTo>
                <a:lnTo>
                  <a:pt x="1423" y="1253"/>
                </a:lnTo>
                <a:close/>
                <a:moveTo>
                  <a:pt x="260" y="637"/>
                </a:moveTo>
                <a:cubicBezTo>
                  <a:pt x="260" y="474"/>
                  <a:pt x="377" y="246"/>
                  <a:pt x="639" y="246"/>
                </a:cubicBezTo>
                <a:cubicBezTo>
                  <a:pt x="915" y="246"/>
                  <a:pt x="1018" y="489"/>
                  <a:pt x="1018" y="642"/>
                </a:cubicBezTo>
                <a:cubicBezTo>
                  <a:pt x="1018" y="803"/>
                  <a:pt x="900" y="1029"/>
                  <a:pt x="639" y="1029"/>
                </a:cubicBezTo>
                <a:cubicBezTo>
                  <a:pt x="377" y="1029"/>
                  <a:pt x="260" y="799"/>
                  <a:pt x="260" y="637"/>
                </a:cubicBezTo>
                <a:close/>
                <a:moveTo>
                  <a:pt x="0" y="637"/>
                </a:moveTo>
                <a:cubicBezTo>
                  <a:pt x="0" y="988"/>
                  <a:pt x="287" y="1274"/>
                  <a:pt x="639" y="1274"/>
                </a:cubicBezTo>
                <a:cubicBezTo>
                  <a:pt x="991" y="1274"/>
                  <a:pt x="1278" y="990"/>
                  <a:pt x="1278" y="640"/>
                </a:cubicBezTo>
                <a:cubicBezTo>
                  <a:pt x="1278" y="281"/>
                  <a:pt x="997" y="0"/>
                  <a:pt x="639" y="0"/>
                </a:cubicBezTo>
                <a:cubicBezTo>
                  <a:pt x="287" y="0"/>
                  <a:pt x="0" y="286"/>
                  <a:pt x="0" y="637"/>
                </a:cubicBezTo>
                <a:close/>
              </a:path>
            </a:pathLst>
          </a:custGeom>
          <a:solidFill>
            <a:schemeClr val="bg2"/>
          </a:solidFill>
          <a:ln>
            <a:noFill/>
          </a:ln>
          <a:effectLst/>
        </p:spPr>
        <p:txBody>
          <a:bodyPr wrap="none" anchor="ctr"/>
          <a:lstStyle/>
          <a:p>
            <a:endParaRPr lang="en-US"/>
          </a:p>
        </p:txBody>
      </p:sp>
    </p:spTree>
    <p:extLst>
      <p:ext uri="{BB962C8B-B14F-4D97-AF65-F5344CB8AC3E}">
        <p14:creationId xmlns:p14="http://schemas.microsoft.com/office/powerpoint/2010/main" val="3525787944"/>
      </p:ext>
    </p:extLst>
  </p:cSld>
  <p:clrMapOvr>
    <a:masterClrMapping/>
  </p:clrMapOvr>
  <p:transition>
    <p:wipe dir="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Large Header two Content Label 4">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96EA0B5-DAEF-6B4E-9EC7-22542EECBA1C}"/>
              </a:ext>
            </a:extLst>
          </p:cNvPr>
          <p:cNvSpPr/>
          <p:nvPr userDrawn="1"/>
        </p:nvSpPr>
        <p:spPr bwMode="auto">
          <a:xfrm>
            <a:off x="0" y="0"/>
            <a:ext cx="12192000" cy="1645920"/>
          </a:xfrm>
          <a:prstGeom prst="rect">
            <a:avLst/>
          </a:prstGeom>
          <a:solidFill>
            <a:schemeClr val="bg2"/>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pic>
        <p:nvPicPr>
          <p:cNvPr id="7" name="Picture 6" descr="A picture containing drawing&#10;&#10;Description automatically generated">
            <a:extLst>
              <a:ext uri="{FF2B5EF4-FFF2-40B4-BE49-F238E27FC236}">
                <a16:creationId xmlns:a16="http://schemas.microsoft.com/office/drawing/2014/main" id="{696B1A81-93BE-194B-B3FD-5A798F7143E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2" name="Footer Placeholder 1">
            <a:extLst>
              <a:ext uri="{FF2B5EF4-FFF2-40B4-BE49-F238E27FC236}">
                <a16:creationId xmlns:a16="http://schemas.microsoft.com/office/drawing/2014/main" id="{C7CC265C-72BF-5643-BDE5-EA7715082CD3}"/>
              </a:ext>
            </a:extLst>
          </p:cNvPr>
          <p:cNvSpPr>
            <a:spLocks noGrp="1"/>
          </p:cNvSpPr>
          <p:nvPr>
            <p:ph type="ftr" sz="quarter" idx="13"/>
          </p:nvPr>
        </p:nvSpPr>
        <p:spPr/>
        <p:txBody>
          <a:bodyPr/>
          <a:lstStyle/>
          <a:p>
            <a:r>
              <a:rPr lang="en-US"/>
              <a:t>© Veracode, Inc. 2021 Confidential</a:t>
            </a:r>
            <a:endParaRPr lang="en-US" dirty="0"/>
          </a:p>
        </p:txBody>
      </p:sp>
      <p:sp>
        <p:nvSpPr>
          <p:cNvPr id="3" name="Slide Number Placeholder 2">
            <a:extLst>
              <a:ext uri="{FF2B5EF4-FFF2-40B4-BE49-F238E27FC236}">
                <a16:creationId xmlns:a16="http://schemas.microsoft.com/office/drawing/2014/main" id="{75EF6928-BF76-E047-AD4B-D46417567941}"/>
              </a:ext>
            </a:extLst>
          </p:cNvPr>
          <p:cNvSpPr>
            <a:spLocks noGrp="1"/>
          </p:cNvSpPr>
          <p:nvPr>
            <p:ph type="sldNum" sz="quarter" idx="14"/>
          </p:nvPr>
        </p:nvSpPr>
        <p:spPr/>
        <p:txBody>
          <a:bodyPr/>
          <a:lstStyle/>
          <a:p>
            <a:fld id="{1B0079F3-B43C-DF46-A9D2-56A8C5414A96}" type="slidenum">
              <a:rPr lang="en-US" smtClean="0"/>
              <a:pPr/>
              <a:t>‹#›</a:t>
            </a:fld>
            <a:endParaRPr lang="en-US" dirty="0"/>
          </a:p>
        </p:txBody>
      </p:sp>
      <p:sp>
        <p:nvSpPr>
          <p:cNvPr id="19" name="TextBox 18">
            <a:extLst>
              <a:ext uri="{FF2B5EF4-FFF2-40B4-BE49-F238E27FC236}">
                <a16:creationId xmlns:a16="http://schemas.microsoft.com/office/drawing/2014/main" id="{B50F9EB4-EA92-4A49-880C-8CA39937C3F6}"/>
              </a:ext>
            </a:extLst>
          </p:cNvPr>
          <p:cNvSpPr txBox="1"/>
          <p:nvPr userDrawn="1"/>
        </p:nvSpPr>
        <p:spPr bwMode="auto">
          <a:xfrm>
            <a:off x="12272742" y="1"/>
            <a:ext cx="2129058" cy="2146300"/>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Slide w</a:t>
            </a:r>
            <a:r>
              <a:rPr lang="en-US" sz="1200" b="0" kern="1200" dirty="0">
                <a:solidFill>
                  <a:schemeClr val="tx1">
                    <a:lumMod val="75000"/>
                    <a:lumOff val="25000"/>
                  </a:schemeClr>
                </a:solidFill>
                <a:latin typeface="Arial" charset="0"/>
                <a:ea typeface="+mn-ea"/>
                <a:cs typeface="+mn-cs"/>
              </a:rPr>
              <a:t>ith larger header, when there is not a need to be text heavy.</a:t>
            </a:r>
          </a:p>
          <a:p>
            <a:pPr>
              <a:lnSpc>
                <a:spcPct val="95000"/>
              </a:lnSpc>
              <a:spcBef>
                <a:spcPts val="800"/>
              </a:spcBef>
            </a:pPr>
            <a:r>
              <a:rPr lang="en-US" sz="1200" b="0" kern="1200" dirty="0">
                <a:solidFill>
                  <a:schemeClr val="tx1">
                    <a:lumMod val="75000"/>
                    <a:lumOff val="25000"/>
                  </a:schemeClr>
                </a:solidFill>
                <a:latin typeface="Arial" charset="0"/>
                <a:ea typeface="+mn-ea"/>
                <a:cs typeface="+mn-cs"/>
              </a:rPr>
              <a:t>The content text slide shows bullets as preview, however you do not need to use bullets. Text is present to Trebuchet size 14, and bullets may be removed if not needed.</a:t>
            </a:r>
            <a:endParaRPr lang="en-US" sz="1200" b="1" dirty="0">
              <a:solidFill>
                <a:schemeClr val="tx1">
                  <a:lumMod val="75000"/>
                  <a:lumOff val="25000"/>
                </a:schemeClr>
              </a:solidFill>
              <a:latin typeface="+mn-lt"/>
            </a:endParaRPr>
          </a:p>
        </p:txBody>
      </p:sp>
      <p:sp>
        <p:nvSpPr>
          <p:cNvPr id="17" name="TextBox 16">
            <a:extLst>
              <a:ext uri="{FF2B5EF4-FFF2-40B4-BE49-F238E27FC236}">
                <a16:creationId xmlns:a16="http://schemas.microsoft.com/office/drawing/2014/main" id="{DA472192-AAB9-B84D-B98F-9A5DE8734B35}"/>
              </a:ext>
            </a:extLst>
          </p:cNvPr>
          <p:cNvSpPr txBox="1"/>
          <p:nvPr userDrawn="1"/>
        </p:nvSpPr>
        <p:spPr bwMode="auto">
          <a:xfrm>
            <a:off x="12272742" y="2264750"/>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This option includes headers.</a:t>
            </a:r>
          </a:p>
        </p:txBody>
      </p:sp>
      <p:sp>
        <p:nvSpPr>
          <p:cNvPr id="27" name="Content Placeholder 26">
            <a:extLst>
              <a:ext uri="{FF2B5EF4-FFF2-40B4-BE49-F238E27FC236}">
                <a16:creationId xmlns:a16="http://schemas.microsoft.com/office/drawing/2014/main" id="{86519440-155B-BF4F-A013-7CB22605A3B8}"/>
              </a:ext>
            </a:extLst>
          </p:cNvPr>
          <p:cNvSpPr>
            <a:spLocks noGrp="1"/>
          </p:cNvSpPr>
          <p:nvPr>
            <p:ph sz="quarter" idx="16" hasCustomPrompt="1"/>
          </p:nvPr>
        </p:nvSpPr>
        <p:spPr>
          <a:xfrm>
            <a:off x="498476" y="2294844"/>
            <a:ext cx="5566766" cy="3751700"/>
          </a:xfrm>
        </p:spPr>
        <p:txBody>
          <a:bodyPr/>
          <a:lstStyle/>
          <a:p>
            <a:pPr lvl="0"/>
            <a:r>
              <a:rPr lang="en-US" dirty="0"/>
              <a:t>Bullet level 1</a:t>
            </a:r>
          </a:p>
          <a:p>
            <a:pPr lvl="1"/>
            <a:r>
              <a:rPr lang="en-US" dirty="0"/>
              <a:t>Bullet level 2</a:t>
            </a:r>
          </a:p>
          <a:p>
            <a:pPr lvl="2"/>
            <a:r>
              <a:rPr lang="en-US" dirty="0"/>
              <a:t>Bullet level 3</a:t>
            </a:r>
          </a:p>
        </p:txBody>
      </p:sp>
      <p:sp>
        <p:nvSpPr>
          <p:cNvPr id="29" name="Content Placeholder 26">
            <a:extLst>
              <a:ext uri="{FF2B5EF4-FFF2-40B4-BE49-F238E27FC236}">
                <a16:creationId xmlns:a16="http://schemas.microsoft.com/office/drawing/2014/main" id="{4B84D4C4-B6E6-8A4B-860F-84D7D38949C3}"/>
              </a:ext>
            </a:extLst>
          </p:cNvPr>
          <p:cNvSpPr>
            <a:spLocks noGrp="1"/>
          </p:cNvSpPr>
          <p:nvPr>
            <p:ph sz="quarter" idx="18" hasCustomPrompt="1"/>
          </p:nvPr>
        </p:nvSpPr>
        <p:spPr>
          <a:xfrm>
            <a:off x="6199906" y="2294844"/>
            <a:ext cx="5566766" cy="3751700"/>
          </a:xfrm>
        </p:spPr>
        <p:txBody>
          <a:bodyPr/>
          <a:lstStyle/>
          <a:p>
            <a:pPr lvl="0"/>
            <a:r>
              <a:rPr lang="en-US" dirty="0"/>
              <a:t>Bullet level 1</a:t>
            </a:r>
          </a:p>
          <a:p>
            <a:pPr lvl="1"/>
            <a:r>
              <a:rPr lang="en-US" dirty="0"/>
              <a:t>Bullet level 2</a:t>
            </a:r>
          </a:p>
          <a:p>
            <a:pPr lvl="2"/>
            <a:r>
              <a:rPr lang="en-US" dirty="0"/>
              <a:t>Bullet level 3</a:t>
            </a:r>
          </a:p>
        </p:txBody>
      </p:sp>
      <p:sp>
        <p:nvSpPr>
          <p:cNvPr id="30" name="Text Placeholder 4">
            <a:extLst>
              <a:ext uri="{FF2B5EF4-FFF2-40B4-BE49-F238E27FC236}">
                <a16:creationId xmlns:a16="http://schemas.microsoft.com/office/drawing/2014/main" id="{15CBFF6A-73E2-8B4C-8A20-87F75AFA9397}"/>
              </a:ext>
            </a:extLst>
          </p:cNvPr>
          <p:cNvSpPr>
            <a:spLocks noGrp="1"/>
          </p:cNvSpPr>
          <p:nvPr>
            <p:ph type="body" sz="quarter" idx="19" hasCustomPrompt="1"/>
          </p:nvPr>
        </p:nvSpPr>
        <p:spPr>
          <a:xfrm>
            <a:off x="498935" y="1910123"/>
            <a:ext cx="5566308" cy="384721"/>
          </a:xfrm>
          <a:prstGeom prst="rect">
            <a:avLst/>
          </a:prstGeom>
          <a:noFill/>
        </p:spPr>
        <p:txBody>
          <a:bodyPr wrap="square" lIns="0" tIns="0" rIns="0" bIns="91440" anchor="ctr">
            <a:spAutoFit/>
          </a:bodyPr>
          <a:lstStyle>
            <a:lvl1pPr marL="0" indent="0" algn="l">
              <a:lnSpc>
                <a:spcPct val="95000"/>
              </a:lnSpc>
              <a:spcBef>
                <a:spcPts val="800"/>
              </a:spcBef>
              <a:buFontTx/>
              <a:buNone/>
              <a:defRPr sz="2000" b="0" spc="0" baseline="0">
                <a:solidFill>
                  <a:schemeClr val="tx1"/>
                </a:solidFill>
                <a:latin typeface="Trebuchet MS" panose="020B0703020202090204" pitchFamily="34"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Header</a:t>
            </a:r>
          </a:p>
        </p:txBody>
      </p:sp>
      <p:sp>
        <p:nvSpPr>
          <p:cNvPr id="31" name="Text Placeholder 4">
            <a:extLst>
              <a:ext uri="{FF2B5EF4-FFF2-40B4-BE49-F238E27FC236}">
                <a16:creationId xmlns:a16="http://schemas.microsoft.com/office/drawing/2014/main" id="{8CE038EC-C116-534F-B0B9-630DF146506F}"/>
              </a:ext>
            </a:extLst>
          </p:cNvPr>
          <p:cNvSpPr>
            <a:spLocks noGrp="1"/>
          </p:cNvSpPr>
          <p:nvPr>
            <p:ph type="body" sz="quarter" idx="15" hasCustomPrompt="1"/>
          </p:nvPr>
        </p:nvSpPr>
        <p:spPr>
          <a:xfrm>
            <a:off x="6199906" y="1910123"/>
            <a:ext cx="5566309" cy="384721"/>
          </a:xfrm>
          <a:prstGeom prst="rect">
            <a:avLst/>
          </a:prstGeom>
          <a:noFill/>
        </p:spPr>
        <p:txBody>
          <a:bodyPr wrap="square" lIns="0" tIns="0" rIns="0" bIns="91440" anchor="ctr">
            <a:spAutoFit/>
          </a:bodyPr>
          <a:lstStyle>
            <a:lvl1pPr marL="0" indent="0" algn="l">
              <a:lnSpc>
                <a:spcPct val="95000"/>
              </a:lnSpc>
              <a:spcBef>
                <a:spcPts val="800"/>
              </a:spcBef>
              <a:buFontTx/>
              <a:buNone/>
              <a:defRPr sz="2000" b="0" spc="0" baseline="0">
                <a:solidFill>
                  <a:schemeClr val="tx1"/>
                </a:solidFill>
                <a:latin typeface="Trebuchet MS" panose="020B0703020202090204" pitchFamily="34"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Header</a:t>
            </a:r>
          </a:p>
        </p:txBody>
      </p:sp>
      <p:sp>
        <p:nvSpPr>
          <p:cNvPr id="4" name="Title 3">
            <a:extLst>
              <a:ext uri="{FF2B5EF4-FFF2-40B4-BE49-F238E27FC236}">
                <a16:creationId xmlns:a16="http://schemas.microsoft.com/office/drawing/2014/main" id="{A9BCBE9E-EDDA-1141-90A7-5D155E05A93E}"/>
              </a:ext>
            </a:extLst>
          </p:cNvPr>
          <p:cNvSpPr>
            <a:spLocks noGrp="1"/>
          </p:cNvSpPr>
          <p:nvPr>
            <p:ph type="title"/>
          </p:nvPr>
        </p:nvSpPr>
        <p:spPr/>
        <p:txBody>
          <a:bodyPr/>
          <a:lstStyle/>
          <a:p>
            <a:r>
              <a:rPr lang="en-US"/>
              <a:t>Click to edit Master title style</a:t>
            </a:r>
          </a:p>
        </p:txBody>
      </p:sp>
      <p:sp>
        <p:nvSpPr>
          <p:cNvPr id="15" name="Freeform 1">
            <a:extLst>
              <a:ext uri="{FF2B5EF4-FFF2-40B4-BE49-F238E27FC236}">
                <a16:creationId xmlns:a16="http://schemas.microsoft.com/office/drawing/2014/main" id="{6F5716AC-226F-314A-A007-5E40F0095D8E}"/>
              </a:ext>
            </a:extLst>
          </p:cNvPr>
          <p:cNvSpPr>
            <a:spLocks noChangeAspect="1" noChangeArrowheads="1"/>
          </p:cNvSpPr>
          <p:nvPr userDrawn="1"/>
        </p:nvSpPr>
        <p:spPr bwMode="auto">
          <a:xfrm>
            <a:off x="10013951" y="-15627"/>
            <a:ext cx="2178050" cy="1661547"/>
          </a:xfrm>
          <a:custGeom>
            <a:avLst/>
            <a:gdLst>
              <a:gd name="T0" fmla="*/ 3254 w 3515"/>
              <a:gd name="T1" fmla="*/ 1674 h 2682"/>
              <a:gd name="T2" fmla="*/ 3061 w 3515"/>
              <a:gd name="T3" fmla="*/ 1428 h 2682"/>
              <a:gd name="T4" fmla="*/ 3324 w 3515"/>
              <a:gd name="T5" fmla="*/ 1428 h 2682"/>
              <a:gd name="T6" fmla="*/ 3514 w 3515"/>
              <a:gd name="T7" fmla="*/ 1674 h 2682"/>
              <a:gd name="T8" fmla="*/ 3514 w 3515"/>
              <a:gd name="T9" fmla="*/ 2681 h 2682"/>
              <a:gd name="T10" fmla="*/ 2091 w 3515"/>
              <a:gd name="T11" fmla="*/ 2044 h 2682"/>
              <a:gd name="T12" fmla="*/ 2849 w 3515"/>
              <a:gd name="T13" fmla="*/ 2048 h 2682"/>
              <a:gd name="T14" fmla="*/ 2091 w 3515"/>
              <a:gd name="T15" fmla="*/ 2044 h 2682"/>
              <a:gd name="T16" fmla="*/ 2470 w 3515"/>
              <a:gd name="T17" fmla="*/ 2681 h 2682"/>
              <a:gd name="T18" fmla="*/ 2470 w 3515"/>
              <a:gd name="T19" fmla="*/ 1407 h 2682"/>
              <a:gd name="T20" fmla="*/ 1423 w 3515"/>
              <a:gd name="T21" fmla="*/ 2681 h 2682"/>
              <a:gd name="T22" fmla="*/ 1229 w 3515"/>
              <a:gd name="T23" fmla="*/ 1674 h 2682"/>
              <a:gd name="T24" fmla="*/ 1423 w 3515"/>
              <a:gd name="T25" fmla="*/ 1428 h 2682"/>
              <a:gd name="T26" fmla="*/ 1683 w 3515"/>
              <a:gd name="T27" fmla="*/ 1428 h 2682"/>
              <a:gd name="T28" fmla="*/ 1683 w 3515"/>
              <a:gd name="T29" fmla="*/ 2414 h 2682"/>
              <a:gd name="T30" fmla="*/ 1423 w 3515"/>
              <a:gd name="T31" fmla="*/ 2681 h 2682"/>
              <a:gd name="T32" fmla="*/ 639 w 3515"/>
              <a:gd name="T33" fmla="*/ 1652 h 2682"/>
              <a:gd name="T34" fmla="*/ 639 w 3515"/>
              <a:gd name="T35" fmla="*/ 2435 h 2682"/>
              <a:gd name="T36" fmla="*/ 0 w 3515"/>
              <a:gd name="T37" fmla="*/ 2044 h 2682"/>
              <a:gd name="T38" fmla="*/ 1278 w 3515"/>
              <a:gd name="T39" fmla="*/ 2047 h 2682"/>
              <a:gd name="T40" fmla="*/ 0 w 3515"/>
              <a:gd name="T41" fmla="*/ 2044 h 2682"/>
              <a:gd name="T42" fmla="*/ 3254 w 3515"/>
              <a:gd name="T43" fmla="*/ 267 h 2682"/>
              <a:gd name="T44" fmla="*/ 3061 w 3515"/>
              <a:gd name="T45" fmla="*/ 22 h 2682"/>
              <a:gd name="T46" fmla="*/ 3324 w 3515"/>
              <a:gd name="T47" fmla="*/ 22 h 2682"/>
              <a:gd name="T48" fmla="*/ 3514 w 3515"/>
              <a:gd name="T49" fmla="*/ 267 h 2682"/>
              <a:gd name="T50" fmla="*/ 3514 w 3515"/>
              <a:gd name="T51" fmla="*/ 1253 h 2682"/>
              <a:gd name="T52" fmla="*/ 2091 w 3515"/>
              <a:gd name="T53" fmla="*/ 637 h 2682"/>
              <a:gd name="T54" fmla="*/ 2849 w 3515"/>
              <a:gd name="T55" fmla="*/ 642 h 2682"/>
              <a:gd name="T56" fmla="*/ 2091 w 3515"/>
              <a:gd name="T57" fmla="*/ 637 h 2682"/>
              <a:gd name="T58" fmla="*/ 2470 w 3515"/>
              <a:gd name="T59" fmla="*/ 1274 h 2682"/>
              <a:gd name="T60" fmla="*/ 2470 w 3515"/>
              <a:gd name="T61" fmla="*/ 0 h 2682"/>
              <a:gd name="T62" fmla="*/ 1423 w 3515"/>
              <a:gd name="T63" fmla="*/ 1253 h 2682"/>
              <a:gd name="T64" fmla="*/ 1229 w 3515"/>
              <a:gd name="T65" fmla="*/ 267 h 2682"/>
              <a:gd name="T66" fmla="*/ 1423 w 3515"/>
              <a:gd name="T67" fmla="*/ 22 h 2682"/>
              <a:gd name="T68" fmla="*/ 1683 w 3515"/>
              <a:gd name="T69" fmla="*/ 22 h 2682"/>
              <a:gd name="T70" fmla="*/ 1683 w 3515"/>
              <a:gd name="T71" fmla="*/ 1007 h 2682"/>
              <a:gd name="T72" fmla="*/ 1423 w 3515"/>
              <a:gd name="T73" fmla="*/ 1253 h 2682"/>
              <a:gd name="T74" fmla="*/ 639 w 3515"/>
              <a:gd name="T75" fmla="*/ 246 h 2682"/>
              <a:gd name="T76" fmla="*/ 639 w 3515"/>
              <a:gd name="T77" fmla="*/ 1029 h 2682"/>
              <a:gd name="T78" fmla="*/ 0 w 3515"/>
              <a:gd name="T79" fmla="*/ 637 h 2682"/>
              <a:gd name="T80" fmla="*/ 1278 w 3515"/>
              <a:gd name="T81" fmla="*/ 640 h 2682"/>
              <a:gd name="T82" fmla="*/ 0 w 3515"/>
              <a:gd name="T83" fmla="*/ 637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15" h="2682">
                <a:moveTo>
                  <a:pt x="3254" y="2681"/>
                </a:moveTo>
                <a:lnTo>
                  <a:pt x="3254" y="1674"/>
                </a:lnTo>
                <a:lnTo>
                  <a:pt x="3061" y="1674"/>
                </a:lnTo>
                <a:lnTo>
                  <a:pt x="3061" y="1428"/>
                </a:lnTo>
                <a:lnTo>
                  <a:pt x="3254" y="1428"/>
                </a:lnTo>
                <a:lnTo>
                  <a:pt x="3324" y="1428"/>
                </a:lnTo>
                <a:lnTo>
                  <a:pt x="3514" y="1428"/>
                </a:lnTo>
                <a:lnTo>
                  <a:pt x="3514" y="1674"/>
                </a:lnTo>
                <a:lnTo>
                  <a:pt x="3514" y="2414"/>
                </a:lnTo>
                <a:lnTo>
                  <a:pt x="3514" y="2681"/>
                </a:lnTo>
                <a:lnTo>
                  <a:pt x="3254" y="2681"/>
                </a:lnTo>
                <a:close/>
                <a:moveTo>
                  <a:pt x="2091" y="2044"/>
                </a:moveTo>
                <a:cubicBezTo>
                  <a:pt x="2091" y="1881"/>
                  <a:pt x="2208" y="1652"/>
                  <a:pt x="2470" y="1652"/>
                </a:cubicBezTo>
                <a:cubicBezTo>
                  <a:pt x="2746" y="1652"/>
                  <a:pt x="2849" y="1895"/>
                  <a:pt x="2849" y="2048"/>
                </a:cubicBezTo>
                <a:cubicBezTo>
                  <a:pt x="2849" y="2209"/>
                  <a:pt x="2731" y="2435"/>
                  <a:pt x="2470" y="2435"/>
                </a:cubicBezTo>
                <a:cubicBezTo>
                  <a:pt x="2209" y="2435"/>
                  <a:pt x="2091" y="2206"/>
                  <a:pt x="2091" y="2044"/>
                </a:cubicBezTo>
                <a:close/>
                <a:moveTo>
                  <a:pt x="1831" y="2044"/>
                </a:moveTo>
                <a:cubicBezTo>
                  <a:pt x="1831" y="2395"/>
                  <a:pt x="2118" y="2681"/>
                  <a:pt x="2470" y="2681"/>
                </a:cubicBezTo>
                <a:cubicBezTo>
                  <a:pt x="2822" y="2681"/>
                  <a:pt x="3109" y="2397"/>
                  <a:pt x="3109" y="2047"/>
                </a:cubicBezTo>
                <a:cubicBezTo>
                  <a:pt x="3109" y="1688"/>
                  <a:pt x="2828" y="1407"/>
                  <a:pt x="2470" y="1407"/>
                </a:cubicBezTo>
                <a:cubicBezTo>
                  <a:pt x="2118" y="1407"/>
                  <a:pt x="1831" y="1693"/>
                  <a:pt x="1831" y="2044"/>
                </a:cubicBezTo>
                <a:close/>
                <a:moveTo>
                  <a:pt x="1423" y="2681"/>
                </a:moveTo>
                <a:lnTo>
                  <a:pt x="1423" y="1674"/>
                </a:lnTo>
                <a:lnTo>
                  <a:pt x="1229" y="1674"/>
                </a:lnTo>
                <a:lnTo>
                  <a:pt x="1229" y="1428"/>
                </a:lnTo>
                <a:lnTo>
                  <a:pt x="1423" y="1428"/>
                </a:lnTo>
                <a:lnTo>
                  <a:pt x="1493" y="1428"/>
                </a:lnTo>
                <a:lnTo>
                  <a:pt x="1683" y="1428"/>
                </a:lnTo>
                <a:lnTo>
                  <a:pt x="1683" y="1674"/>
                </a:lnTo>
                <a:lnTo>
                  <a:pt x="1683" y="2414"/>
                </a:lnTo>
                <a:lnTo>
                  <a:pt x="1683" y="2681"/>
                </a:lnTo>
                <a:lnTo>
                  <a:pt x="1423" y="2681"/>
                </a:lnTo>
                <a:close/>
                <a:moveTo>
                  <a:pt x="260" y="2044"/>
                </a:moveTo>
                <a:cubicBezTo>
                  <a:pt x="260" y="1881"/>
                  <a:pt x="377" y="1652"/>
                  <a:pt x="639" y="1652"/>
                </a:cubicBezTo>
                <a:cubicBezTo>
                  <a:pt x="915" y="1652"/>
                  <a:pt x="1018" y="1895"/>
                  <a:pt x="1018" y="2048"/>
                </a:cubicBezTo>
                <a:cubicBezTo>
                  <a:pt x="1018" y="2209"/>
                  <a:pt x="900" y="2435"/>
                  <a:pt x="639" y="2435"/>
                </a:cubicBezTo>
                <a:cubicBezTo>
                  <a:pt x="377" y="2435"/>
                  <a:pt x="260" y="2206"/>
                  <a:pt x="260" y="2044"/>
                </a:cubicBezTo>
                <a:close/>
                <a:moveTo>
                  <a:pt x="0" y="2044"/>
                </a:moveTo>
                <a:cubicBezTo>
                  <a:pt x="0" y="2395"/>
                  <a:pt x="287" y="2681"/>
                  <a:pt x="639" y="2681"/>
                </a:cubicBezTo>
                <a:cubicBezTo>
                  <a:pt x="991" y="2681"/>
                  <a:pt x="1278" y="2397"/>
                  <a:pt x="1278" y="2047"/>
                </a:cubicBezTo>
                <a:cubicBezTo>
                  <a:pt x="1278" y="1688"/>
                  <a:pt x="997" y="1407"/>
                  <a:pt x="639" y="1407"/>
                </a:cubicBezTo>
                <a:cubicBezTo>
                  <a:pt x="287" y="1407"/>
                  <a:pt x="0" y="1693"/>
                  <a:pt x="0" y="2044"/>
                </a:cubicBezTo>
                <a:close/>
                <a:moveTo>
                  <a:pt x="3254" y="1253"/>
                </a:moveTo>
                <a:lnTo>
                  <a:pt x="3254" y="267"/>
                </a:lnTo>
                <a:lnTo>
                  <a:pt x="3061" y="267"/>
                </a:lnTo>
                <a:lnTo>
                  <a:pt x="3061" y="22"/>
                </a:lnTo>
                <a:lnTo>
                  <a:pt x="3254" y="22"/>
                </a:lnTo>
                <a:lnTo>
                  <a:pt x="3324" y="22"/>
                </a:lnTo>
                <a:lnTo>
                  <a:pt x="3514" y="22"/>
                </a:lnTo>
                <a:lnTo>
                  <a:pt x="3514" y="267"/>
                </a:lnTo>
                <a:lnTo>
                  <a:pt x="3514" y="1007"/>
                </a:lnTo>
                <a:lnTo>
                  <a:pt x="3514" y="1253"/>
                </a:lnTo>
                <a:lnTo>
                  <a:pt x="3254" y="1253"/>
                </a:lnTo>
                <a:close/>
                <a:moveTo>
                  <a:pt x="2091" y="637"/>
                </a:moveTo>
                <a:cubicBezTo>
                  <a:pt x="2091" y="474"/>
                  <a:pt x="2208" y="246"/>
                  <a:pt x="2470" y="246"/>
                </a:cubicBezTo>
                <a:cubicBezTo>
                  <a:pt x="2746" y="246"/>
                  <a:pt x="2849" y="489"/>
                  <a:pt x="2849" y="642"/>
                </a:cubicBezTo>
                <a:cubicBezTo>
                  <a:pt x="2849" y="803"/>
                  <a:pt x="2731" y="1029"/>
                  <a:pt x="2470" y="1029"/>
                </a:cubicBezTo>
                <a:cubicBezTo>
                  <a:pt x="2209" y="1029"/>
                  <a:pt x="2091" y="799"/>
                  <a:pt x="2091" y="637"/>
                </a:cubicBezTo>
                <a:close/>
                <a:moveTo>
                  <a:pt x="1831" y="637"/>
                </a:moveTo>
                <a:cubicBezTo>
                  <a:pt x="1831" y="988"/>
                  <a:pt x="2118" y="1274"/>
                  <a:pt x="2470" y="1274"/>
                </a:cubicBezTo>
                <a:cubicBezTo>
                  <a:pt x="2822" y="1274"/>
                  <a:pt x="3109" y="990"/>
                  <a:pt x="3109" y="640"/>
                </a:cubicBezTo>
                <a:cubicBezTo>
                  <a:pt x="3109" y="281"/>
                  <a:pt x="2828" y="0"/>
                  <a:pt x="2470" y="0"/>
                </a:cubicBezTo>
                <a:cubicBezTo>
                  <a:pt x="2118" y="0"/>
                  <a:pt x="1831" y="286"/>
                  <a:pt x="1831" y="637"/>
                </a:cubicBezTo>
                <a:close/>
                <a:moveTo>
                  <a:pt x="1423" y="1253"/>
                </a:moveTo>
                <a:lnTo>
                  <a:pt x="1423" y="267"/>
                </a:lnTo>
                <a:lnTo>
                  <a:pt x="1229" y="267"/>
                </a:lnTo>
                <a:lnTo>
                  <a:pt x="1229" y="22"/>
                </a:lnTo>
                <a:lnTo>
                  <a:pt x="1423" y="22"/>
                </a:lnTo>
                <a:lnTo>
                  <a:pt x="1493" y="22"/>
                </a:lnTo>
                <a:lnTo>
                  <a:pt x="1683" y="22"/>
                </a:lnTo>
                <a:lnTo>
                  <a:pt x="1683" y="267"/>
                </a:lnTo>
                <a:lnTo>
                  <a:pt x="1683" y="1007"/>
                </a:lnTo>
                <a:lnTo>
                  <a:pt x="1683" y="1253"/>
                </a:lnTo>
                <a:lnTo>
                  <a:pt x="1423" y="1253"/>
                </a:lnTo>
                <a:close/>
                <a:moveTo>
                  <a:pt x="260" y="637"/>
                </a:moveTo>
                <a:cubicBezTo>
                  <a:pt x="260" y="474"/>
                  <a:pt x="377" y="246"/>
                  <a:pt x="639" y="246"/>
                </a:cubicBezTo>
                <a:cubicBezTo>
                  <a:pt x="915" y="246"/>
                  <a:pt x="1018" y="489"/>
                  <a:pt x="1018" y="642"/>
                </a:cubicBezTo>
                <a:cubicBezTo>
                  <a:pt x="1018" y="803"/>
                  <a:pt x="900" y="1029"/>
                  <a:pt x="639" y="1029"/>
                </a:cubicBezTo>
                <a:cubicBezTo>
                  <a:pt x="377" y="1029"/>
                  <a:pt x="260" y="799"/>
                  <a:pt x="260" y="637"/>
                </a:cubicBezTo>
                <a:close/>
                <a:moveTo>
                  <a:pt x="0" y="637"/>
                </a:moveTo>
                <a:cubicBezTo>
                  <a:pt x="0" y="988"/>
                  <a:pt x="287" y="1274"/>
                  <a:pt x="639" y="1274"/>
                </a:cubicBezTo>
                <a:cubicBezTo>
                  <a:pt x="991" y="1274"/>
                  <a:pt x="1278" y="990"/>
                  <a:pt x="1278" y="640"/>
                </a:cubicBezTo>
                <a:cubicBezTo>
                  <a:pt x="1278" y="281"/>
                  <a:pt x="997" y="0"/>
                  <a:pt x="639" y="0"/>
                </a:cubicBezTo>
                <a:cubicBezTo>
                  <a:pt x="287" y="0"/>
                  <a:pt x="0" y="286"/>
                  <a:pt x="0" y="637"/>
                </a:cubicBezTo>
                <a:close/>
              </a:path>
            </a:pathLst>
          </a:custGeom>
          <a:solidFill>
            <a:schemeClr val="tx1"/>
          </a:solidFill>
          <a:ln>
            <a:noFill/>
          </a:ln>
          <a:effectLst/>
        </p:spPr>
        <p:txBody>
          <a:bodyPr wrap="none" anchor="ctr"/>
          <a:lstStyle/>
          <a:p>
            <a:endParaRPr lang="en-US"/>
          </a:p>
        </p:txBody>
      </p:sp>
    </p:spTree>
    <p:extLst>
      <p:ext uri="{BB962C8B-B14F-4D97-AF65-F5344CB8AC3E}">
        <p14:creationId xmlns:p14="http://schemas.microsoft.com/office/powerpoint/2010/main" val="2475386058"/>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Slide 2">
    <p:spTree>
      <p:nvGrpSpPr>
        <p:cNvPr id="1" name=""/>
        <p:cNvGrpSpPr/>
        <p:nvPr/>
      </p:nvGrpSpPr>
      <p:grpSpPr>
        <a:xfrm>
          <a:off x="0" y="0"/>
          <a:ext cx="0" cy="0"/>
          <a:chOff x="0" y="0"/>
          <a:chExt cx="0" cy="0"/>
        </a:xfrm>
      </p:grpSpPr>
      <p:sp>
        <p:nvSpPr>
          <p:cNvPr id="141" name="Rectangle 140">
            <a:extLst>
              <a:ext uri="{FF2B5EF4-FFF2-40B4-BE49-F238E27FC236}">
                <a16:creationId xmlns:a16="http://schemas.microsoft.com/office/drawing/2014/main" id="{07133DC6-50D9-FE40-9B8A-8304184DDDAF}"/>
              </a:ext>
            </a:extLst>
          </p:cNvPr>
          <p:cNvSpPr/>
          <p:nvPr userDrawn="1"/>
        </p:nvSpPr>
        <p:spPr bwMode="auto">
          <a:xfrm>
            <a:off x="0" y="0"/>
            <a:ext cx="12198727" cy="6865180"/>
          </a:xfrm>
          <a:prstGeom prst="rect">
            <a:avLst/>
          </a:prstGeom>
          <a:solidFill>
            <a:schemeClr val="accent1"/>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grpSp>
        <p:nvGrpSpPr>
          <p:cNvPr id="85" name="Group 84">
            <a:extLst>
              <a:ext uri="{FF2B5EF4-FFF2-40B4-BE49-F238E27FC236}">
                <a16:creationId xmlns:a16="http://schemas.microsoft.com/office/drawing/2014/main" id="{66A83DDE-0B0B-CB4B-B623-7AE5489461AA}"/>
              </a:ext>
            </a:extLst>
          </p:cNvPr>
          <p:cNvGrpSpPr/>
          <p:nvPr userDrawn="1"/>
        </p:nvGrpSpPr>
        <p:grpSpPr>
          <a:xfrm>
            <a:off x="636317" y="623515"/>
            <a:ext cx="4267789" cy="658865"/>
            <a:chOff x="4488107" y="1762031"/>
            <a:chExt cx="1820226" cy="272415"/>
          </a:xfrm>
        </p:grpSpPr>
        <p:sp>
          <p:nvSpPr>
            <p:cNvPr id="86" name="Freeform: Shape 5">
              <a:extLst>
                <a:ext uri="{FF2B5EF4-FFF2-40B4-BE49-F238E27FC236}">
                  <a16:creationId xmlns:a16="http://schemas.microsoft.com/office/drawing/2014/main" id="{3D348615-1DE3-1D41-A05F-E9FE2ACEF9FE}"/>
                </a:ext>
              </a:extLst>
            </p:cNvPr>
            <p:cNvSpPr/>
            <p:nvPr/>
          </p:nvSpPr>
          <p:spPr>
            <a:xfrm>
              <a:off x="5603484" y="1762031"/>
              <a:ext cx="360997" cy="272415"/>
            </a:xfrm>
            <a:custGeom>
              <a:avLst/>
              <a:gdLst>
                <a:gd name="connsiteX0" fmla="*/ 137160 w 360997"/>
                <a:gd name="connsiteY0" fmla="*/ 0 h 272415"/>
                <a:gd name="connsiteX1" fmla="*/ 0 w 360997"/>
                <a:gd name="connsiteY1" fmla="*/ 136208 h 272415"/>
                <a:gd name="connsiteX2" fmla="*/ 137160 w 360997"/>
                <a:gd name="connsiteY2" fmla="*/ 272415 h 272415"/>
                <a:gd name="connsiteX3" fmla="*/ 274320 w 360997"/>
                <a:gd name="connsiteY3" fmla="*/ 137160 h 272415"/>
                <a:gd name="connsiteX4" fmla="*/ 137160 w 360997"/>
                <a:gd name="connsiteY4" fmla="*/ 0 h 272415"/>
                <a:gd name="connsiteX5" fmla="*/ 137160 w 360997"/>
                <a:gd name="connsiteY5" fmla="*/ 220028 h 272415"/>
                <a:gd name="connsiteX6" fmla="*/ 56198 w 360997"/>
                <a:gd name="connsiteY6" fmla="*/ 136208 h 272415"/>
                <a:gd name="connsiteX7" fmla="*/ 137160 w 360997"/>
                <a:gd name="connsiteY7" fmla="*/ 52388 h 272415"/>
                <a:gd name="connsiteX8" fmla="*/ 218123 w 360997"/>
                <a:gd name="connsiteY8" fmla="*/ 137160 h 272415"/>
                <a:gd name="connsiteX9" fmla="*/ 137160 w 360997"/>
                <a:gd name="connsiteY9" fmla="*/ 220028 h 272415"/>
                <a:gd name="connsiteX10" fmla="*/ 304800 w 360997"/>
                <a:gd name="connsiteY10" fmla="*/ 267653 h 272415"/>
                <a:gd name="connsiteX11" fmla="*/ 304800 w 360997"/>
                <a:gd name="connsiteY11" fmla="*/ 57150 h 272415"/>
                <a:gd name="connsiteX12" fmla="*/ 262890 w 360997"/>
                <a:gd name="connsiteY12" fmla="*/ 57150 h 272415"/>
                <a:gd name="connsiteX13" fmla="*/ 262890 w 360997"/>
                <a:gd name="connsiteY13" fmla="*/ 4763 h 272415"/>
                <a:gd name="connsiteX14" fmla="*/ 304800 w 360997"/>
                <a:gd name="connsiteY14" fmla="*/ 4763 h 272415"/>
                <a:gd name="connsiteX15" fmla="*/ 320040 w 360997"/>
                <a:gd name="connsiteY15" fmla="*/ 4763 h 272415"/>
                <a:gd name="connsiteX16" fmla="*/ 360998 w 360997"/>
                <a:gd name="connsiteY16" fmla="*/ 4763 h 272415"/>
                <a:gd name="connsiteX17" fmla="*/ 360998 w 360997"/>
                <a:gd name="connsiteY17" fmla="*/ 57150 h 272415"/>
                <a:gd name="connsiteX18" fmla="*/ 360998 w 360997"/>
                <a:gd name="connsiteY18" fmla="*/ 215265 h 272415"/>
                <a:gd name="connsiteX19" fmla="*/ 360998 w 360997"/>
                <a:gd name="connsiteY19" fmla="*/ 267653 h 272415"/>
                <a:gd name="connsiteX20" fmla="*/ 304800 w 360997"/>
                <a:gd name="connsiteY20" fmla="*/ 267653 h 272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60997" h="272415">
                  <a:moveTo>
                    <a:pt x="137160" y="0"/>
                  </a:moveTo>
                  <a:cubicBezTo>
                    <a:pt x="61913" y="0"/>
                    <a:pt x="0" y="60960"/>
                    <a:pt x="0" y="136208"/>
                  </a:cubicBezTo>
                  <a:cubicBezTo>
                    <a:pt x="0" y="211455"/>
                    <a:pt x="60960" y="272415"/>
                    <a:pt x="137160" y="272415"/>
                  </a:cubicBezTo>
                  <a:cubicBezTo>
                    <a:pt x="212407" y="272415"/>
                    <a:pt x="274320" y="211455"/>
                    <a:pt x="274320" y="137160"/>
                  </a:cubicBezTo>
                  <a:cubicBezTo>
                    <a:pt x="273368" y="60008"/>
                    <a:pt x="213360" y="0"/>
                    <a:pt x="137160" y="0"/>
                  </a:cubicBezTo>
                  <a:moveTo>
                    <a:pt x="137160" y="220028"/>
                  </a:moveTo>
                  <a:cubicBezTo>
                    <a:pt x="80963" y="220028"/>
                    <a:pt x="56198" y="171450"/>
                    <a:pt x="56198" y="136208"/>
                  </a:cubicBezTo>
                  <a:cubicBezTo>
                    <a:pt x="56198" y="100965"/>
                    <a:pt x="80963" y="52388"/>
                    <a:pt x="137160" y="52388"/>
                  </a:cubicBezTo>
                  <a:cubicBezTo>
                    <a:pt x="196215" y="52388"/>
                    <a:pt x="218123" y="104775"/>
                    <a:pt x="218123" y="137160"/>
                  </a:cubicBezTo>
                  <a:cubicBezTo>
                    <a:pt x="218123" y="171450"/>
                    <a:pt x="192405" y="220028"/>
                    <a:pt x="137160" y="220028"/>
                  </a:cubicBezTo>
                  <a:moveTo>
                    <a:pt x="304800" y="267653"/>
                  </a:moveTo>
                  <a:lnTo>
                    <a:pt x="304800" y="57150"/>
                  </a:lnTo>
                  <a:lnTo>
                    <a:pt x="262890" y="57150"/>
                  </a:lnTo>
                  <a:lnTo>
                    <a:pt x="262890" y="4763"/>
                  </a:lnTo>
                  <a:lnTo>
                    <a:pt x="304800" y="4763"/>
                  </a:lnTo>
                  <a:lnTo>
                    <a:pt x="320040" y="4763"/>
                  </a:lnTo>
                  <a:lnTo>
                    <a:pt x="360998" y="4763"/>
                  </a:lnTo>
                  <a:lnTo>
                    <a:pt x="360998" y="57150"/>
                  </a:lnTo>
                  <a:lnTo>
                    <a:pt x="360998" y="215265"/>
                  </a:lnTo>
                  <a:lnTo>
                    <a:pt x="360998" y="267653"/>
                  </a:lnTo>
                  <a:lnTo>
                    <a:pt x="304800" y="267653"/>
                  </a:lnTo>
                  <a:close/>
                </a:path>
              </a:pathLst>
            </a:custGeom>
            <a:solidFill>
              <a:srgbClr val="00B3E7"/>
            </a:solidFill>
            <a:ln w="9525" cap="flat">
              <a:noFill/>
              <a:prstDash val="solid"/>
              <a:miter/>
            </a:ln>
          </p:spPr>
          <p:txBody>
            <a:bodyPr rtlCol="0" anchor="ctr"/>
            <a:lstStyle/>
            <a:p>
              <a:endParaRPr lang="en-US"/>
            </a:p>
          </p:txBody>
        </p:sp>
        <p:sp>
          <p:nvSpPr>
            <p:cNvPr id="87" name="Freeform: Shape 6">
              <a:extLst>
                <a:ext uri="{FF2B5EF4-FFF2-40B4-BE49-F238E27FC236}">
                  <a16:creationId xmlns:a16="http://schemas.microsoft.com/office/drawing/2014/main" id="{D0CC3DF5-84DA-B640-9437-6C2F7BE04CBD}"/>
                </a:ext>
              </a:extLst>
            </p:cNvPr>
            <p:cNvSpPr/>
            <p:nvPr/>
          </p:nvSpPr>
          <p:spPr>
            <a:xfrm>
              <a:off x="4488107" y="1766793"/>
              <a:ext cx="865822" cy="263842"/>
            </a:xfrm>
            <a:custGeom>
              <a:avLst/>
              <a:gdLst>
                <a:gd name="connsiteX0" fmla="*/ 260985 w 865822"/>
                <a:gd name="connsiteY0" fmla="*/ 262890 h 263842"/>
                <a:gd name="connsiteX1" fmla="*/ 412433 w 865822"/>
                <a:gd name="connsiteY1" fmla="*/ 262890 h 263842"/>
                <a:gd name="connsiteX2" fmla="*/ 412433 w 865822"/>
                <a:gd name="connsiteY2" fmla="*/ 210503 h 263842"/>
                <a:gd name="connsiteX3" fmla="*/ 317183 w 865822"/>
                <a:gd name="connsiteY3" fmla="*/ 210503 h 263842"/>
                <a:gd name="connsiteX4" fmla="*/ 317183 w 865822"/>
                <a:gd name="connsiteY4" fmla="*/ 157163 h 263842"/>
                <a:gd name="connsiteX5" fmla="*/ 412433 w 865822"/>
                <a:gd name="connsiteY5" fmla="*/ 157163 h 263842"/>
                <a:gd name="connsiteX6" fmla="*/ 412433 w 865822"/>
                <a:gd name="connsiteY6" fmla="*/ 104775 h 263842"/>
                <a:gd name="connsiteX7" fmla="*/ 317183 w 865822"/>
                <a:gd name="connsiteY7" fmla="*/ 104775 h 263842"/>
                <a:gd name="connsiteX8" fmla="*/ 317183 w 865822"/>
                <a:gd name="connsiteY8" fmla="*/ 52388 h 263842"/>
                <a:gd name="connsiteX9" fmla="*/ 412433 w 865822"/>
                <a:gd name="connsiteY9" fmla="*/ 52388 h 263842"/>
                <a:gd name="connsiteX10" fmla="*/ 412433 w 865822"/>
                <a:gd name="connsiteY10" fmla="*/ 0 h 263842"/>
                <a:gd name="connsiteX11" fmla="*/ 260985 w 865822"/>
                <a:gd name="connsiteY11" fmla="*/ 0 h 263842"/>
                <a:gd name="connsiteX12" fmla="*/ 260985 w 865822"/>
                <a:gd name="connsiteY12" fmla="*/ 262890 h 263842"/>
                <a:gd name="connsiteX13" fmla="*/ 123825 w 865822"/>
                <a:gd name="connsiteY13" fmla="*/ 164783 h 263842"/>
                <a:gd name="connsiteX14" fmla="*/ 60008 w 865822"/>
                <a:gd name="connsiteY14" fmla="*/ 0 h 263842"/>
                <a:gd name="connsiteX15" fmla="*/ 0 w 865822"/>
                <a:gd name="connsiteY15" fmla="*/ 0 h 263842"/>
                <a:gd name="connsiteX16" fmla="*/ 105728 w 865822"/>
                <a:gd name="connsiteY16" fmla="*/ 263843 h 263842"/>
                <a:gd name="connsiteX17" fmla="*/ 140970 w 865822"/>
                <a:gd name="connsiteY17" fmla="*/ 263843 h 263842"/>
                <a:gd name="connsiteX18" fmla="*/ 246698 w 865822"/>
                <a:gd name="connsiteY18" fmla="*/ 0 h 263842"/>
                <a:gd name="connsiteX19" fmla="*/ 187643 w 865822"/>
                <a:gd name="connsiteY19" fmla="*/ 0 h 263842"/>
                <a:gd name="connsiteX20" fmla="*/ 123825 w 865822"/>
                <a:gd name="connsiteY20" fmla="*/ 164783 h 263842"/>
                <a:gd name="connsiteX21" fmla="*/ 720090 w 865822"/>
                <a:gd name="connsiteY21" fmla="*/ 0 h 263842"/>
                <a:gd name="connsiteX22" fmla="*/ 624840 w 865822"/>
                <a:gd name="connsiteY22" fmla="*/ 252413 h 263842"/>
                <a:gd name="connsiteX23" fmla="*/ 565785 w 865822"/>
                <a:gd name="connsiteY23" fmla="*/ 169545 h 263842"/>
                <a:gd name="connsiteX24" fmla="*/ 627698 w 865822"/>
                <a:gd name="connsiteY24" fmla="*/ 87630 h 263842"/>
                <a:gd name="connsiteX25" fmla="*/ 601980 w 865822"/>
                <a:gd name="connsiteY25" fmla="*/ 22860 h 263842"/>
                <a:gd name="connsiteX26" fmla="*/ 530543 w 865822"/>
                <a:gd name="connsiteY26" fmla="*/ 0 h 263842"/>
                <a:gd name="connsiteX27" fmla="*/ 444818 w 865822"/>
                <a:gd name="connsiteY27" fmla="*/ 0 h 263842"/>
                <a:gd name="connsiteX28" fmla="*/ 444818 w 865822"/>
                <a:gd name="connsiteY28" fmla="*/ 263843 h 263842"/>
                <a:gd name="connsiteX29" fmla="*/ 500063 w 865822"/>
                <a:gd name="connsiteY29" fmla="*/ 263843 h 263842"/>
                <a:gd name="connsiteX30" fmla="*/ 500063 w 865822"/>
                <a:gd name="connsiteY30" fmla="*/ 171450 h 263842"/>
                <a:gd name="connsiteX31" fmla="*/ 565785 w 865822"/>
                <a:gd name="connsiteY31" fmla="*/ 263843 h 263842"/>
                <a:gd name="connsiteX32" fmla="*/ 678180 w 865822"/>
                <a:gd name="connsiteY32" fmla="*/ 263843 h 263842"/>
                <a:gd name="connsiteX33" fmla="*/ 699135 w 865822"/>
                <a:gd name="connsiteY33" fmla="*/ 209550 h 263842"/>
                <a:gd name="connsiteX34" fmla="*/ 785813 w 865822"/>
                <a:gd name="connsiteY34" fmla="*/ 209550 h 263842"/>
                <a:gd name="connsiteX35" fmla="*/ 806768 w 865822"/>
                <a:gd name="connsiteY35" fmla="*/ 263843 h 263842"/>
                <a:gd name="connsiteX36" fmla="*/ 865823 w 865822"/>
                <a:gd name="connsiteY36" fmla="*/ 263843 h 263842"/>
                <a:gd name="connsiteX37" fmla="*/ 765810 w 865822"/>
                <a:gd name="connsiteY37" fmla="*/ 0 h 263842"/>
                <a:gd name="connsiteX38" fmla="*/ 720090 w 865822"/>
                <a:gd name="connsiteY38" fmla="*/ 0 h 263842"/>
                <a:gd name="connsiteX39" fmla="*/ 515303 w 865822"/>
                <a:gd name="connsiteY39" fmla="*/ 125730 h 263842"/>
                <a:gd name="connsiteX40" fmla="*/ 501015 w 865822"/>
                <a:gd name="connsiteY40" fmla="*/ 125730 h 263842"/>
                <a:gd name="connsiteX41" fmla="*/ 501015 w 865822"/>
                <a:gd name="connsiteY41" fmla="*/ 52388 h 263842"/>
                <a:gd name="connsiteX42" fmla="*/ 528638 w 865822"/>
                <a:gd name="connsiteY42" fmla="*/ 52388 h 263842"/>
                <a:gd name="connsiteX43" fmla="*/ 572453 w 865822"/>
                <a:gd name="connsiteY43" fmla="*/ 87630 h 263842"/>
                <a:gd name="connsiteX44" fmla="*/ 515303 w 865822"/>
                <a:gd name="connsiteY44" fmla="*/ 125730 h 263842"/>
                <a:gd name="connsiteX45" fmla="*/ 717233 w 865822"/>
                <a:gd name="connsiteY45" fmla="*/ 158115 h 263842"/>
                <a:gd name="connsiteX46" fmla="*/ 741998 w 865822"/>
                <a:gd name="connsiteY46" fmla="*/ 86678 h 263842"/>
                <a:gd name="connsiteX47" fmla="*/ 766763 w 865822"/>
                <a:gd name="connsiteY47" fmla="*/ 158115 h 263842"/>
                <a:gd name="connsiteX48" fmla="*/ 717233 w 865822"/>
                <a:gd name="connsiteY48" fmla="*/ 158115 h 263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865822" h="263842">
                  <a:moveTo>
                    <a:pt x="260985" y="262890"/>
                  </a:moveTo>
                  <a:lnTo>
                    <a:pt x="412433" y="262890"/>
                  </a:lnTo>
                  <a:lnTo>
                    <a:pt x="412433" y="210503"/>
                  </a:lnTo>
                  <a:lnTo>
                    <a:pt x="317183" y="210503"/>
                  </a:lnTo>
                  <a:lnTo>
                    <a:pt x="317183" y="157163"/>
                  </a:lnTo>
                  <a:lnTo>
                    <a:pt x="412433" y="157163"/>
                  </a:lnTo>
                  <a:lnTo>
                    <a:pt x="412433" y="104775"/>
                  </a:lnTo>
                  <a:lnTo>
                    <a:pt x="317183" y="104775"/>
                  </a:lnTo>
                  <a:lnTo>
                    <a:pt x="317183" y="52388"/>
                  </a:lnTo>
                  <a:lnTo>
                    <a:pt x="412433" y="52388"/>
                  </a:lnTo>
                  <a:lnTo>
                    <a:pt x="412433" y="0"/>
                  </a:lnTo>
                  <a:lnTo>
                    <a:pt x="260985" y="0"/>
                  </a:lnTo>
                  <a:lnTo>
                    <a:pt x="260985" y="262890"/>
                  </a:lnTo>
                  <a:close/>
                  <a:moveTo>
                    <a:pt x="123825" y="164783"/>
                  </a:moveTo>
                  <a:cubicBezTo>
                    <a:pt x="109538" y="128588"/>
                    <a:pt x="60008" y="0"/>
                    <a:pt x="60008" y="0"/>
                  </a:cubicBezTo>
                  <a:lnTo>
                    <a:pt x="0" y="0"/>
                  </a:lnTo>
                  <a:lnTo>
                    <a:pt x="105728" y="263843"/>
                  </a:lnTo>
                  <a:lnTo>
                    <a:pt x="140970" y="263843"/>
                  </a:lnTo>
                  <a:lnTo>
                    <a:pt x="246698" y="0"/>
                  </a:lnTo>
                  <a:lnTo>
                    <a:pt x="187643" y="0"/>
                  </a:lnTo>
                  <a:cubicBezTo>
                    <a:pt x="187643" y="0"/>
                    <a:pt x="138113" y="128588"/>
                    <a:pt x="123825" y="164783"/>
                  </a:cubicBezTo>
                  <a:moveTo>
                    <a:pt x="720090" y="0"/>
                  </a:moveTo>
                  <a:lnTo>
                    <a:pt x="624840" y="252413"/>
                  </a:lnTo>
                  <a:lnTo>
                    <a:pt x="565785" y="169545"/>
                  </a:lnTo>
                  <a:cubicBezTo>
                    <a:pt x="591503" y="162878"/>
                    <a:pt x="627698" y="141923"/>
                    <a:pt x="627698" y="87630"/>
                  </a:cubicBezTo>
                  <a:cubicBezTo>
                    <a:pt x="627698" y="61913"/>
                    <a:pt x="618173" y="38100"/>
                    <a:pt x="601980" y="22860"/>
                  </a:cubicBezTo>
                  <a:cubicBezTo>
                    <a:pt x="584835" y="6668"/>
                    <a:pt x="562928" y="0"/>
                    <a:pt x="530543" y="0"/>
                  </a:cubicBezTo>
                  <a:lnTo>
                    <a:pt x="444818" y="0"/>
                  </a:lnTo>
                  <a:lnTo>
                    <a:pt x="444818" y="263843"/>
                  </a:lnTo>
                  <a:lnTo>
                    <a:pt x="500063" y="263843"/>
                  </a:lnTo>
                  <a:lnTo>
                    <a:pt x="500063" y="171450"/>
                  </a:lnTo>
                  <a:lnTo>
                    <a:pt x="565785" y="263843"/>
                  </a:lnTo>
                  <a:lnTo>
                    <a:pt x="678180" y="263843"/>
                  </a:lnTo>
                  <a:cubicBezTo>
                    <a:pt x="678180" y="263843"/>
                    <a:pt x="690563" y="231458"/>
                    <a:pt x="699135" y="209550"/>
                  </a:cubicBezTo>
                  <a:lnTo>
                    <a:pt x="785813" y="209550"/>
                  </a:lnTo>
                  <a:cubicBezTo>
                    <a:pt x="794385" y="231458"/>
                    <a:pt x="806768" y="263843"/>
                    <a:pt x="806768" y="263843"/>
                  </a:cubicBezTo>
                  <a:lnTo>
                    <a:pt x="865823" y="263843"/>
                  </a:lnTo>
                  <a:lnTo>
                    <a:pt x="765810" y="0"/>
                  </a:lnTo>
                  <a:lnTo>
                    <a:pt x="720090" y="0"/>
                  </a:lnTo>
                  <a:close/>
                  <a:moveTo>
                    <a:pt x="515303" y="125730"/>
                  </a:moveTo>
                  <a:lnTo>
                    <a:pt x="501015" y="125730"/>
                  </a:lnTo>
                  <a:lnTo>
                    <a:pt x="501015" y="52388"/>
                  </a:lnTo>
                  <a:lnTo>
                    <a:pt x="528638" y="52388"/>
                  </a:lnTo>
                  <a:cubicBezTo>
                    <a:pt x="561023" y="52388"/>
                    <a:pt x="572453" y="70485"/>
                    <a:pt x="572453" y="87630"/>
                  </a:cubicBezTo>
                  <a:cubicBezTo>
                    <a:pt x="572453" y="97155"/>
                    <a:pt x="572453" y="125730"/>
                    <a:pt x="515303" y="125730"/>
                  </a:cubicBezTo>
                  <a:moveTo>
                    <a:pt x="717233" y="158115"/>
                  </a:moveTo>
                  <a:cubicBezTo>
                    <a:pt x="726758" y="132398"/>
                    <a:pt x="738188" y="99060"/>
                    <a:pt x="741998" y="86678"/>
                  </a:cubicBezTo>
                  <a:lnTo>
                    <a:pt x="766763" y="158115"/>
                  </a:lnTo>
                  <a:lnTo>
                    <a:pt x="717233" y="158115"/>
                  </a:lnTo>
                  <a:close/>
                </a:path>
              </a:pathLst>
            </a:custGeom>
            <a:solidFill>
              <a:schemeClr val="bg1"/>
            </a:solidFill>
            <a:ln w="9525" cap="flat">
              <a:noFill/>
              <a:prstDash val="solid"/>
              <a:miter/>
            </a:ln>
          </p:spPr>
          <p:txBody>
            <a:bodyPr rtlCol="0" anchor="ctr"/>
            <a:lstStyle/>
            <a:p>
              <a:endParaRPr lang="en-US" dirty="0">
                <a:solidFill>
                  <a:schemeClr val="bg1"/>
                </a:solidFill>
              </a:endParaRPr>
            </a:p>
          </p:txBody>
        </p:sp>
        <p:sp>
          <p:nvSpPr>
            <p:cNvPr id="88" name="Freeform: Shape 7">
              <a:extLst>
                <a:ext uri="{FF2B5EF4-FFF2-40B4-BE49-F238E27FC236}">
                  <a16:creationId xmlns:a16="http://schemas.microsoft.com/office/drawing/2014/main" id="{15E5D9F0-F8E2-D44C-AFE6-4B86985DEAB2}"/>
                </a:ext>
              </a:extLst>
            </p:cNvPr>
            <p:cNvSpPr/>
            <p:nvPr/>
          </p:nvSpPr>
          <p:spPr>
            <a:xfrm>
              <a:off x="6156886" y="1766793"/>
              <a:ext cx="151447" cy="262890"/>
            </a:xfrm>
            <a:custGeom>
              <a:avLst/>
              <a:gdLst>
                <a:gd name="connsiteX0" fmla="*/ 151448 w 151447"/>
                <a:gd name="connsiteY0" fmla="*/ 52388 h 262890"/>
                <a:gd name="connsiteX1" fmla="*/ 151448 w 151447"/>
                <a:gd name="connsiteY1" fmla="*/ 0 h 262890"/>
                <a:gd name="connsiteX2" fmla="*/ 0 w 151447"/>
                <a:gd name="connsiteY2" fmla="*/ 0 h 262890"/>
                <a:gd name="connsiteX3" fmla="*/ 0 w 151447"/>
                <a:gd name="connsiteY3" fmla="*/ 262890 h 262890"/>
                <a:gd name="connsiteX4" fmla="*/ 151448 w 151447"/>
                <a:gd name="connsiteY4" fmla="*/ 262890 h 262890"/>
                <a:gd name="connsiteX5" fmla="*/ 151448 w 151447"/>
                <a:gd name="connsiteY5" fmla="*/ 210503 h 262890"/>
                <a:gd name="connsiteX6" fmla="*/ 55245 w 151447"/>
                <a:gd name="connsiteY6" fmla="*/ 210503 h 262890"/>
                <a:gd name="connsiteX7" fmla="*/ 55245 w 151447"/>
                <a:gd name="connsiteY7" fmla="*/ 157163 h 262890"/>
                <a:gd name="connsiteX8" fmla="*/ 151448 w 151447"/>
                <a:gd name="connsiteY8" fmla="*/ 157163 h 262890"/>
                <a:gd name="connsiteX9" fmla="*/ 151448 w 151447"/>
                <a:gd name="connsiteY9" fmla="*/ 103823 h 262890"/>
                <a:gd name="connsiteX10" fmla="*/ 55245 w 151447"/>
                <a:gd name="connsiteY10" fmla="*/ 103823 h 262890"/>
                <a:gd name="connsiteX11" fmla="*/ 55245 w 151447"/>
                <a:gd name="connsiteY11" fmla="*/ 52388 h 262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1447" h="262890">
                  <a:moveTo>
                    <a:pt x="151448" y="52388"/>
                  </a:moveTo>
                  <a:lnTo>
                    <a:pt x="151448" y="0"/>
                  </a:lnTo>
                  <a:lnTo>
                    <a:pt x="0" y="0"/>
                  </a:lnTo>
                  <a:lnTo>
                    <a:pt x="0" y="262890"/>
                  </a:lnTo>
                  <a:lnTo>
                    <a:pt x="151448" y="262890"/>
                  </a:lnTo>
                  <a:lnTo>
                    <a:pt x="151448" y="210503"/>
                  </a:lnTo>
                  <a:lnTo>
                    <a:pt x="55245" y="210503"/>
                  </a:lnTo>
                  <a:lnTo>
                    <a:pt x="55245" y="157163"/>
                  </a:lnTo>
                  <a:lnTo>
                    <a:pt x="151448" y="157163"/>
                  </a:lnTo>
                  <a:lnTo>
                    <a:pt x="151448" y="103823"/>
                  </a:lnTo>
                  <a:lnTo>
                    <a:pt x="55245" y="103823"/>
                  </a:lnTo>
                  <a:lnTo>
                    <a:pt x="55245" y="52388"/>
                  </a:lnTo>
                  <a:close/>
                </a:path>
              </a:pathLst>
            </a:custGeom>
            <a:solidFill>
              <a:schemeClr val="bg1"/>
            </a:solidFill>
            <a:ln w="9525" cap="flat">
              <a:noFill/>
              <a:prstDash val="solid"/>
              <a:miter/>
            </a:ln>
          </p:spPr>
          <p:txBody>
            <a:bodyPr rtlCol="0" anchor="ctr"/>
            <a:lstStyle/>
            <a:p>
              <a:endParaRPr lang="en-US">
                <a:solidFill>
                  <a:schemeClr val="bg1"/>
                </a:solidFill>
              </a:endParaRPr>
            </a:p>
          </p:txBody>
        </p:sp>
        <p:sp>
          <p:nvSpPr>
            <p:cNvPr id="89" name="Freeform: Shape 8">
              <a:extLst>
                <a:ext uri="{FF2B5EF4-FFF2-40B4-BE49-F238E27FC236}">
                  <a16:creationId xmlns:a16="http://schemas.microsoft.com/office/drawing/2014/main" id="{E612D561-626C-FB42-A9A0-6AFA431CBBF4}"/>
                </a:ext>
              </a:extLst>
            </p:cNvPr>
            <p:cNvSpPr/>
            <p:nvPr/>
          </p:nvSpPr>
          <p:spPr>
            <a:xfrm>
              <a:off x="5334879" y="1762031"/>
              <a:ext cx="263842" cy="272415"/>
            </a:xfrm>
            <a:custGeom>
              <a:avLst/>
              <a:gdLst>
                <a:gd name="connsiteX0" fmla="*/ 135255 w 263842"/>
                <a:gd name="connsiteY0" fmla="*/ 52388 h 272415"/>
                <a:gd name="connsiteX1" fmla="*/ 195263 w 263842"/>
                <a:gd name="connsiteY1" fmla="*/ 82868 h 272415"/>
                <a:gd name="connsiteX2" fmla="*/ 199073 w 263842"/>
                <a:gd name="connsiteY2" fmla="*/ 86678 h 272415"/>
                <a:gd name="connsiteX3" fmla="*/ 203835 w 263842"/>
                <a:gd name="connsiteY3" fmla="*/ 86678 h 272415"/>
                <a:gd name="connsiteX4" fmla="*/ 263842 w 263842"/>
                <a:gd name="connsiteY4" fmla="*/ 86678 h 272415"/>
                <a:gd name="connsiteX5" fmla="*/ 255270 w 263842"/>
                <a:gd name="connsiteY5" fmla="*/ 71438 h 272415"/>
                <a:gd name="connsiteX6" fmla="*/ 215265 w 263842"/>
                <a:gd name="connsiteY6" fmla="*/ 25718 h 272415"/>
                <a:gd name="connsiteX7" fmla="*/ 135255 w 263842"/>
                <a:gd name="connsiteY7" fmla="*/ 0 h 272415"/>
                <a:gd name="connsiteX8" fmla="*/ 0 w 263842"/>
                <a:gd name="connsiteY8" fmla="*/ 135255 h 272415"/>
                <a:gd name="connsiteX9" fmla="*/ 135255 w 263842"/>
                <a:gd name="connsiteY9" fmla="*/ 272415 h 272415"/>
                <a:gd name="connsiteX10" fmla="*/ 254317 w 263842"/>
                <a:gd name="connsiteY10" fmla="*/ 202883 h 272415"/>
                <a:gd name="connsiteX11" fmla="*/ 262890 w 263842"/>
                <a:gd name="connsiteY11" fmla="*/ 187643 h 272415"/>
                <a:gd name="connsiteX12" fmla="*/ 197167 w 263842"/>
                <a:gd name="connsiteY12" fmla="*/ 187643 h 272415"/>
                <a:gd name="connsiteX13" fmla="*/ 194310 w 263842"/>
                <a:gd name="connsiteY13" fmla="*/ 191453 h 272415"/>
                <a:gd name="connsiteX14" fmla="*/ 135255 w 263842"/>
                <a:gd name="connsiteY14" fmla="*/ 220028 h 272415"/>
                <a:gd name="connsiteX15" fmla="*/ 55245 w 263842"/>
                <a:gd name="connsiteY15" fmla="*/ 135255 h 272415"/>
                <a:gd name="connsiteX16" fmla="*/ 135255 w 263842"/>
                <a:gd name="connsiteY16" fmla="*/ 52388 h 272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63842" h="272415">
                  <a:moveTo>
                    <a:pt x="135255" y="52388"/>
                  </a:moveTo>
                  <a:cubicBezTo>
                    <a:pt x="169545" y="52388"/>
                    <a:pt x="188595" y="74295"/>
                    <a:pt x="195263" y="82868"/>
                  </a:cubicBezTo>
                  <a:lnTo>
                    <a:pt x="199073" y="86678"/>
                  </a:lnTo>
                  <a:lnTo>
                    <a:pt x="203835" y="86678"/>
                  </a:lnTo>
                  <a:lnTo>
                    <a:pt x="263842" y="86678"/>
                  </a:lnTo>
                  <a:lnTo>
                    <a:pt x="255270" y="71438"/>
                  </a:lnTo>
                  <a:cubicBezTo>
                    <a:pt x="248602" y="60008"/>
                    <a:pt x="239077" y="42863"/>
                    <a:pt x="215265" y="25718"/>
                  </a:cubicBezTo>
                  <a:cubicBezTo>
                    <a:pt x="183832" y="2858"/>
                    <a:pt x="148590" y="0"/>
                    <a:pt x="135255" y="0"/>
                  </a:cubicBezTo>
                  <a:cubicBezTo>
                    <a:pt x="60960" y="0"/>
                    <a:pt x="0" y="60960"/>
                    <a:pt x="0" y="135255"/>
                  </a:cubicBezTo>
                  <a:cubicBezTo>
                    <a:pt x="0" y="210503"/>
                    <a:pt x="60960" y="272415"/>
                    <a:pt x="135255" y="272415"/>
                  </a:cubicBezTo>
                  <a:cubicBezTo>
                    <a:pt x="184785" y="272415"/>
                    <a:pt x="229552" y="246698"/>
                    <a:pt x="254317" y="202883"/>
                  </a:cubicBezTo>
                  <a:lnTo>
                    <a:pt x="262890" y="187643"/>
                  </a:lnTo>
                  <a:lnTo>
                    <a:pt x="197167" y="187643"/>
                  </a:lnTo>
                  <a:lnTo>
                    <a:pt x="194310" y="191453"/>
                  </a:lnTo>
                  <a:cubicBezTo>
                    <a:pt x="179070" y="209550"/>
                    <a:pt x="157163" y="220028"/>
                    <a:pt x="135255" y="220028"/>
                  </a:cubicBezTo>
                  <a:cubicBezTo>
                    <a:pt x="92392" y="220028"/>
                    <a:pt x="55245" y="180975"/>
                    <a:pt x="55245" y="135255"/>
                  </a:cubicBezTo>
                  <a:cubicBezTo>
                    <a:pt x="54292" y="89535"/>
                    <a:pt x="90488" y="52388"/>
                    <a:pt x="135255" y="52388"/>
                  </a:cubicBezTo>
                </a:path>
              </a:pathLst>
            </a:custGeom>
            <a:solidFill>
              <a:schemeClr val="bg1"/>
            </a:solidFill>
            <a:ln w="9525" cap="flat">
              <a:noFill/>
              <a:prstDash val="solid"/>
              <a:miter/>
            </a:ln>
          </p:spPr>
          <p:txBody>
            <a:bodyPr rtlCol="0" anchor="ctr"/>
            <a:lstStyle/>
            <a:p>
              <a:endParaRPr lang="en-US">
                <a:solidFill>
                  <a:schemeClr val="bg1"/>
                </a:solidFill>
              </a:endParaRPr>
            </a:p>
          </p:txBody>
        </p:sp>
        <p:sp>
          <p:nvSpPr>
            <p:cNvPr id="90" name="Freeform: Shape 9">
              <a:extLst>
                <a:ext uri="{FF2B5EF4-FFF2-40B4-BE49-F238E27FC236}">
                  <a16:creationId xmlns:a16="http://schemas.microsoft.com/office/drawing/2014/main" id="{D9FEDA84-FBB7-7043-9F75-8C0647F6D5DC}"/>
                </a:ext>
              </a:extLst>
            </p:cNvPr>
            <p:cNvSpPr/>
            <p:nvPr/>
          </p:nvSpPr>
          <p:spPr>
            <a:xfrm>
              <a:off x="5986389" y="1766793"/>
              <a:ext cx="148589" cy="262890"/>
            </a:xfrm>
            <a:custGeom>
              <a:avLst/>
              <a:gdLst>
                <a:gd name="connsiteX0" fmla="*/ 14288 w 148589"/>
                <a:gd name="connsiteY0" fmla="*/ 0 h 262890"/>
                <a:gd name="connsiteX1" fmla="*/ 0 w 148589"/>
                <a:gd name="connsiteY1" fmla="*/ 0 h 262890"/>
                <a:gd name="connsiteX2" fmla="*/ 0 w 148589"/>
                <a:gd name="connsiteY2" fmla="*/ 52388 h 262890"/>
                <a:gd name="connsiteX3" fmla="*/ 14288 w 148589"/>
                <a:gd name="connsiteY3" fmla="*/ 52388 h 262890"/>
                <a:gd name="connsiteX4" fmla="*/ 93345 w 148589"/>
                <a:gd name="connsiteY4" fmla="*/ 132398 h 262890"/>
                <a:gd name="connsiteX5" fmla="*/ 13335 w 148589"/>
                <a:gd name="connsiteY5" fmla="*/ 210503 h 262890"/>
                <a:gd name="connsiteX6" fmla="*/ 0 w 148589"/>
                <a:gd name="connsiteY6" fmla="*/ 210503 h 262890"/>
                <a:gd name="connsiteX7" fmla="*/ 0 w 148589"/>
                <a:gd name="connsiteY7" fmla="*/ 262890 h 262890"/>
                <a:gd name="connsiteX8" fmla="*/ 13335 w 148589"/>
                <a:gd name="connsiteY8" fmla="*/ 262890 h 262890"/>
                <a:gd name="connsiteX9" fmla="*/ 115252 w 148589"/>
                <a:gd name="connsiteY9" fmla="*/ 224790 h 262890"/>
                <a:gd name="connsiteX10" fmla="*/ 148590 w 148589"/>
                <a:gd name="connsiteY10" fmla="*/ 131445 h 262890"/>
                <a:gd name="connsiteX11" fmla="*/ 121920 w 148589"/>
                <a:gd name="connsiteY11" fmla="*/ 47625 h 262890"/>
                <a:gd name="connsiteX12" fmla="*/ 14288 w 148589"/>
                <a:gd name="connsiteY12" fmla="*/ 0 h 262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8589" h="262890">
                  <a:moveTo>
                    <a:pt x="14288" y="0"/>
                  </a:moveTo>
                  <a:lnTo>
                    <a:pt x="0" y="0"/>
                  </a:lnTo>
                  <a:lnTo>
                    <a:pt x="0" y="52388"/>
                  </a:lnTo>
                  <a:lnTo>
                    <a:pt x="14288" y="52388"/>
                  </a:lnTo>
                  <a:cubicBezTo>
                    <a:pt x="77152" y="52388"/>
                    <a:pt x="93345" y="102870"/>
                    <a:pt x="93345" y="132398"/>
                  </a:cubicBezTo>
                  <a:cubicBezTo>
                    <a:pt x="93345" y="202883"/>
                    <a:pt x="37147" y="210503"/>
                    <a:pt x="13335" y="210503"/>
                  </a:cubicBezTo>
                  <a:lnTo>
                    <a:pt x="0" y="210503"/>
                  </a:lnTo>
                  <a:lnTo>
                    <a:pt x="0" y="262890"/>
                  </a:lnTo>
                  <a:lnTo>
                    <a:pt x="13335" y="262890"/>
                  </a:lnTo>
                  <a:cubicBezTo>
                    <a:pt x="57150" y="262890"/>
                    <a:pt x="89535" y="250508"/>
                    <a:pt x="115252" y="224790"/>
                  </a:cubicBezTo>
                  <a:cubicBezTo>
                    <a:pt x="135255" y="204788"/>
                    <a:pt x="148590" y="167640"/>
                    <a:pt x="148590" y="131445"/>
                  </a:cubicBezTo>
                  <a:cubicBezTo>
                    <a:pt x="148590" y="102870"/>
                    <a:pt x="138113" y="71438"/>
                    <a:pt x="121920" y="47625"/>
                  </a:cubicBezTo>
                  <a:cubicBezTo>
                    <a:pt x="98108" y="16193"/>
                    <a:pt x="61913" y="0"/>
                    <a:pt x="14288" y="0"/>
                  </a:cubicBezTo>
                </a:path>
              </a:pathLst>
            </a:custGeom>
            <a:solidFill>
              <a:schemeClr val="bg1"/>
            </a:solidFill>
            <a:ln w="9525" cap="flat">
              <a:noFill/>
              <a:prstDash val="solid"/>
              <a:miter/>
            </a:ln>
          </p:spPr>
          <p:txBody>
            <a:bodyPr rtlCol="0" anchor="ctr"/>
            <a:lstStyle/>
            <a:p>
              <a:endParaRPr lang="en-US">
                <a:solidFill>
                  <a:schemeClr val="bg1"/>
                </a:solidFill>
              </a:endParaRPr>
            </a:p>
          </p:txBody>
        </p:sp>
      </p:grpSp>
      <p:sp>
        <p:nvSpPr>
          <p:cNvPr id="91" name="Graphic 3">
            <a:extLst>
              <a:ext uri="{FF2B5EF4-FFF2-40B4-BE49-F238E27FC236}">
                <a16:creationId xmlns:a16="http://schemas.microsoft.com/office/drawing/2014/main" id="{C067FE74-2F78-2147-B539-1671CB2560FC}"/>
              </a:ext>
            </a:extLst>
          </p:cNvPr>
          <p:cNvSpPr/>
          <p:nvPr userDrawn="1"/>
        </p:nvSpPr>
        <p:spPr>
          <a:xfrm>
            <a:off x="-465955" y="637017"/>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dirty="0"/>
          </a:p>
        </p:txBody>
      </p:sp>
      <p:grpSp>
        <p:nvGrpSpPr>
          <p:cNvPr id="4" name="Group 3">
            <a:extLst>
              <a:ext uri="{FF2B5EF4-FFF2-40B4-BE49-F238E27FC236}">
                <a16:creationId xmlns:a16="http://schemas.microsoft.com/office/drawing/2014/main" id="{9D95289B-5EFF-D646-8FCD-41F0332365B5}"/>
              </a:ext>
            </a:extLst>
          </p:cNvPr>
          <p:cNvGrpSpPr/>
          <p:nvPr userDrawn="1"/>
        </p:nvGrpSpPr>
        <p:grpSpPr>
          <a:xfrm>
            <a:off x="-465955" y="-71198"/>
            <a:ext cx="12899102" cy="2056348"/>
            <a:chOff x="-465955" y="-71198"/>
            <a:chExt cx="12899102" cy="2056348"/>
          </a:xfrm>
        </p:grpSpPr>
        <p:grpSp>
          <p:nvGrpSpPr>
            <p:cNvPr id="92" name="Group 91">
              <a:extLst>
                <a:ext uri="{FF2B5EF4-FFF2-40B4-BE49-F238E27FC236}">
                  <a16:creationId xmlns:a16="http://schemas.microsoft.com/office/drawing/2014/main" id="{397A7A41-79FC-FF44-B4BB-6990DF817346}"/>
                </a:ext>
              </a:extLst>
            </p:cNvPr>
            <p:cNvGrpSpPr/>
            <p:nvPr userDrawn="1"/>
          </p:nvGrpSpPr>
          <p:grpSpPr>
            <a:xfrm>
              <a:off x="-465955" y="1325877"/>
              <a:ext cx="12899102" cy="659273"/>
              <a:chOff x="-465955" y="1289301"/>
              <a:chExt cx="12899102" cy="659273"/>
            </a:xfrm>
          </p:grpSpPr>
          <p:sp>
            <p:nvSpPr>
              <p:cNvPr id="93" name="Graphic 3">
                <a:extLst>
                  <a:ext uri="{FF2B5EF4-FFF2-40B4-BE49-F238E27FC236}">
                    <a16:creationId xmlns:a16="http://schemas.microsoft.com/office/drawing/2014/main" id="{E4913F82-6056-E141-91EB-8182C365F145}"/>
                  </a:ext>
                </a:extLst>
              </p:cNvPr>
              <p:cNvSpPr/>
              <p:nvPr userDrawn="1"/>
            </p:nvSpPr>
            <p:spPr>
              <a:xfrm>
                <a:off x="-465955"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dirty="0"/>
              </a:p>
            </p:txBody>
          </p:sp>
          <p:sp>
            <p:nvSpPr>
              <p:cNvPr id="94" name="Graphic 3">
                <a:extLst>
                  <a:ext uri="{FF2B5EF4-FFF2-40B4-BE49-F238E27FC236}">
                    <a16:creationId xmlns:a16="http://schemas.microsoft.com/office/drawing/2014/main" id="{F4DBD4A9-6102-3544-B5E8-0E1B1C139D37}"/>
                  </a:ext>
                </a:extLst>
              </p:cNvPr>
              <p:cNvSpPr/>
              <p:nvPr userDrawn="1"/>
            </p:nvSpPr>
            <p:spPr>
              <a:xfrm>
                <a:off x="45932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dirty="0"/>
              </a:p>
            </p:txBody>
          </p:sp>
          <p:sp>
            <p:nvSpPr>
              <p:cNvPr id="95" name="Graphic 3">
                <a:extLst>
                  <a:ext uri="{FF2B5EF4-FFF2-40B4-BE49-F238E27FC236}">
                    <a16:creationId xmlns:a16="http://schemas.microsoft.com/office/drawing/2014/main" id="{E209D25B-DCA8-524E-AF4A-5FB76310C990}"/>
                  </a:ext>
                </a:extLst>
              </p:cNvPr>
              <p:cNvSpPr/>
              <p:nvPr userDrawn="1"/>
            </p:nvSpPr>
            <p:spPr>
              <a:xfrm>
                <a:off x="1384599"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dirty="0"/>
              </a:p>
            </p:txBody>
          </p:sp>
          <p:sp>
            <p:nvSpPr>
              <p:cNvPr id="96" name="Graphic 3">
                <a:extLst>
                  <a:ext uri="{FF2B5EF4-FFF2-40B4-BE49-F238E27FC236}">
                    <a16:creationId xmlns:a16="http://schemas.microsoft.com/office/drawing/2014/main" id="{C94EA840-4B04-B447-8599-54947867D85A}"/>
                  </a:ext>
                </a:extLst>
              </p:cNvPr>
              <p:cNvSpPr/>
              <p:nvPr userDrawn="1"/>
            </p:nvSpPr>
            <p:spPr>
              <a:xfrm>
                <a:off x="2309876"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dirty="0"/>
              </a:p>
            </p:txBody>
          </p:sp>
          <p:sp>
            <p:nvSpPr>
              <p:cNvPr id="97" name="Graphic 3">
                <a:extLst>
                  <a:ext uri="{FF2B5EF4-FFF2-40B4-BE49-F238E27FC236}">
                    <a16:creationId xmlns:a16="http://schemas.microsoft.com/office/drawing/2014/main" id="{BA40E98D-3A18-AA4B-8602-24184C39C250}"/>
                  </a:ext>
                </a:extLst>
              </p:cNvPr>
              <p:cNvSpPr/>
              <p:nvPr userDrawn="1"/>
            </p:nvSpPr>
            <p:spPr>
              <a:xfrm>
                <a:off x="3235153"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dirty="0"/>
              </a:p>
            </p:txBody>
          </p:sp>
          <p:sp>
            <p:nvSpPr>
              <p:cNvPr id="98" name="Graphic 3">
                <a:extLst>
                  <a:ext uri="{FF2B5EF4-FFF2-40B4-BE49-F238E27FC236}">
                    <a16:creationId xmlns:a16="http://schemas.microsoft.com/office/drawing/2014/main" id="{DD6D9186-9E9D-8D45-8D4E-78CF1C0F69D2}"/>
                  </a:ext>
                </a:extLst>
              </p:cNvPr>
              <p:cNvSpPr/>
              <p:nvPr userDrawn="1"/>
            </p:nvSpPr>
            <p:spPr>
              <a:xfrm>
                <a:off x="4160430"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dirty="0"/>
              </a:p>
            </p:txBody>
          </p:sp>
          <p:sp>
            <p:nvSpPr>
              <p:cNvPr id="99" name="Graphic 3">
                <a:extLst>
                  <a:ext uri="{FF2B5EF4-FFF2-40B4-BE49-F238E27FC236}">
                    <a16:creationId xmlns:a16="http://schemas.microsoft.com/office/drawing/2014/main" id="{79C0B23C-AC5A-3141-943D-7EC4698F4099}"/>
                  </a:ext>
                </a:extLst>
              </p:cNvPr>
              <p:cNvSpPr/>
              <p:nvPr userDrawn="1"/>
            </p:nvSpPr>
            <p:spPr>
              <a:xfrm>
                <a:off x="5085707"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00" name="Graphic 3">
                <a:extLst>
                  <a:ext uri="{FF2B5EF4-FFF2-40B4-BE49-F238E27FC236}">
                    <a16:creationId xmlns:a16="http://schemas.microsoft.com/office/drawing/2014/main" id="{AF1FF106-6C2D-524F-8850-6C2965D293D6}"/>
                  </a:ext>
                </a:extLst>
              </p:cNvPr>
              <p:cNvSpPr/>
              <p:nvPr userDrawn="1"/>
            </p:nvSpPr>
            <p:spPr>
              <a:xfrm>
                <a:off x="6010984"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01" name="Graphic 3">
                <a:extLst>
                  <a:ext uri="{FF2B5EF4-FFF2-40B4-BE49-F238E27FC236}">
                    <a16:creationId xmlns:a16="http://schemas.microsoft.com/office/drawing/2014/main" id="{A1023729-38D6-9545-A795-DCDA81FA08C0}"/>
                  </a:ext>
                </a:extLst>
              </p:cNvPr>
              <p:cNvSpPr/>
              <p:nvPr userDrawn="1"/>
            </p:nvSpPr>
            <p:spPr>
              <a:xfrm>
                <a:off x="6936261"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02" name="Graphic 3">
                <a:extLst>
                  <a:ext uri="{FF2B5EF4-FFF2-40B4-BE49-F238E27FC236}">
                    <a16:creationId xmlns:a16="http://schemas.microsoft.com/office/drawing/2014/main" id="{5DC5FA3D-50AA-BB4A-A504-4A14A3008CCB}"/>
                  </a:ext>
                </a:extLst>
              </p:cNvPr>
              <p:cNvSpPr/>
              <p:nvPr userDrawn="1"/>
            </p:nvSpPr>
            <p:spPr>
              <a:xfrm>
                <a:off x="7861538"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03" name="Graphic 3">
                <a:extLst>
                  <a:ext uri="{FF2B5EF4-FFF2-40B4-BE49-F238E27FC236}">
                    <a16:creationId xmlns:a16="http://schemas.microsoft.com/office/drawing/2014/main" id="{6DFFEBEF-50DB-C440-9D4B-C4ECFF9D712D}"/>
                  </a:ext>
                </a:extLst>
              </p:cNvPr>
              <p:cNvSpPr/>
              <p:nvPr userDrawn="1"/>
            </p:nvSpPr>
            <p:spPr>
              <a:xfrm>
                <a:off x="8786815"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04" name="Graphic 3">
                <a:extLst>
                  <a:ext uri="{FF2B5EF4-FFF2-40B4-BE49-F238E27FC236}">
                    <a16:creationId xmlns:a16="http://schemas.microsoft.com/office/drawing/2014/main" id="{CAB05355-D736-AC40-94E7-E469DC37D544}"/>
                  </a:ext>
                </a:extLst>
              </p:cNvPr>
              <p:cNvSpPr/>
              <p:nvPr userDrawn="1"/>
            </p:nvSpPr>
            <p:spPr>
              <a:xfrm>
                <a:off x="971209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05" name="Graphic 3">
                <a:extLst>
                  <a:ext uri="{FF2B5EF4-FFF2-40B4-BE49-F238E27FC236}">
                    <a16:creationId xmlns:a16="http://schemas.microsoft.com/office/drawing/2014/main" id="{26E56688-1242-5744-83B2-1371C5E3239B}"/>
                  </a:ext>
                </a:extLst>
              </p:cNvPr>
              <p:cNvSpPr/>
              <p:nvPr userDrawn="1"/>
            </p:nvSpPr>
            <p:spPr>
              <a:xfrm>
                <a:off x="10637369"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06" name="Graphic 3">
                <a:extLst>
                  <a:ext uri="{FF2B5EF4-FFF2-40B4-BE49-F238E27FC236}">
                    <a16:creationId xmlns:a16="http://schemas.microsoft.com/office/drawing/2014/main" id="{820777D0-3A46-BC43-9DF3-6688E59EF7D0}"/>
                  </a:ext>
                </a:extLst>
              </p:cNvPr>
              <p:cNvSpPr/>
              <p:nvPr userDrawn="1"/>
            </p:nvSpPr>
            <p:spPr>
              <a:xfrm>
                <a:off x="1156264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grpSp>
        <p:grpSp>
          <p:nvGrpSpPr>
            <p:cNvPr id="107" name="Group 106">
              <a:extLst>
                <a:ext uri="{FF2B5EF4-FFF2-40B4-BE49-F238E27FC236}">
                  <a16:creationId xmlns:a16="http://schemas.microsoft.com/office/drawing/2014/main" id="{E4CBE2E0-332C-024B-8611-CAC049EF18C2}"/>
                </a:ext>
              </a:extLst>
            </p:cNvPr>
            <p:cNvGrpSpPr/>
            <p:nvPr userDrawn="1"/>
          </p:nvGrpSpPr>
          <p:grpSpPr>
            <a:xfrm>
              <a:off x="-465955" y="-71198"/>
              <a:ext cx="12899102" cy="659273"/>
              <a:chOff x="-465955" y="1289301"/>
              <a:chExt cx="12899102" cy="659273"/>
            </a:xfrm>
          </p:grpSpPr>
          <p:sp>
            <p:nvSpPr>
              <p:cNvPr id="108" name="Graphic 3">
                <a:extLst>
                  <a:ext uri="{FF2B5EF4-FFF2-40B4-BE49-F238E27FC236}">
                    <a16:creationId xmlns:a16="http://schemas.microsoft.com/office/drawing/2014/main" id="{478C1CDE-9A81-0A4A-B06A-A7284B2FAF50}"/>
                  </a:ext>
                </a:extLst>
              </p:cNvPr>
              <p:cNvSpPr/>
              <p:nvPr userDrawn="1"/>
            </p:nvSpPr>
            <p:spPr>
              <a:xfrm>
                <a:off x="-465955"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dirty="0"/>
              </a:p>
            </p:txBody>
          </p:sp>
          <p:sp>
            <p:nvSpPr>
              <p:cNvPr id="109" name="Graphic 3">
                <a:extLst>
                  <a:ext uri="{FF2B5EF4-FFF2-40B4-BE49-F238E27FC236}">
                    <a16:creationId xmlns:a16="http://schemas.microsoft.com/office/drawing/2014/main" id="{F5509DC9-F8C4-194E-A43D-4DF1FAD05CAD}"/>
                  </a:ext>
                </a:extLst>
              </p:cNvPr>
              <p:cNvSpPr/>
              <p:nvPr userDrawn="1"/>
            </p:nvSpPr>
            <p:spPr>
              <a:xfrm>
                <a:off x="45932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dirty="0"/>
              </a:p>
            </p:txBody>
          </p:sp>
          <p:sp>
            <p:nvSpPr>
              <p:cNvPr id="110" name="Graphic 3">
                <a:extLst>
                  <a:ext uri="{FF2B5EF4-FFF2-40B4-BE49-F238E27FC236}">
                    <a16:creationId xmlns:a16="http://schemas.microsoft.com/office/drawing/2014/main" id="{ECCF319A-1CF2-5243-A419-7F12899B9EAA}"/>
                  </a:ext>
                </a:extLst>
              </p:cNvPr>
              <p:cNvSpPr/>
              <p:nvPr userDrawn="1"/>
            </p:nvSpPr>
            <p:spPr>
              <a:xfrm>
                <a:off x="1384599"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dirty="0"/>
              </a:p>
            </p:txBody>
          </p:sp>
          <p:sp>
            <p:nvSpPr>
              <p:cNvPr id="111" name="Graphic 3">
                <a:extLst>
                  <a:ext uri="{FF2B5EF4-FFF2-40B4-BE49-F238E27FC236}">
                    <a16:creationId xmlns:a16="http://schemas.microsoft.com/office/drawing/2014/main" id="{B06525E8-2BCB-9D4C-A240-08142F02EA91}"/>
                  </a:ext>
                </a:extLst>
              </p:cNvPr>
              <p:cNvSpPr/>
              <p:nvPr userDrawn="1"/>
            </p:nvSpPr>
            <p:spPr>
              <a:xfrm>
                <a:off x="2309876"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dirty="0"/>
              </a:p>
            </p:txBody>
          </p:sp>
          <p:sp>
            <p:nvSpPr>
              <p:cNvPr id="112" name="Graphic 3">
                <a:extLst>
                  <a:ext uri="{FF2B5EF4-FFF2-40B4-BE49-F238E27FC236}">
                    <a16:creationId xmlns:a16="http://schemas.microsoft.com/office/drawing/2014/main" id="{7AA0F3BD-22B2-264A-9BE4-647FEFF8E5D3}"/>
                  </a:ext>
                </a:extLst>
              </p:cNvPr>
              <p:cNvSpPr/>
              <p:nvPr userDrawn="1"/>
            </p:nvSpPr>
            <p:spPr>
              <a:xfrm>
                <a:off x="3235153"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dirty="0"/>
              </a:p>
            </p:txBody>
          </p:sp>
          <p:sp>
            <p:nvSpPr>
              <p:cNvPr id="113" name="Graphic 3">
                <a:extLst>
                  <a:ext uri="{FF2B5EF4-FFF2-40B4-BE49-F238E27FC236}">
                    <a16:creationId xmlns:a16="http://schemas.microsoft.com/office/drawing/2014/main" id="{15B5BBE7-468A-4F44-9784-EB0C863228C3}"/>
                  </a:ext>
                </a:extLst>
              </p:cNvPr>
              <p:cNvSpPr/>
              <p:nvPr userDrawn="1"/>
            </p:nvSpPr>
            <p:spPr>
              <a:xfrm>
                <a:off x="4160430"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dirty="0"/>
              </a:p>
            </p:txBody>
          </p:sp>
          <p:sp>
            <p:nvSpPr>
              <p:cNvPr id="114" name="Graphic 3">
                <a:extLst>
                  <a:ext uri="{FF2B5EF4-FFF2-40B4-BE49-F238E27FC236}">
                    <a16:creationId xmlns:a16="http://schemas.microsoft.com/office/drawing/2014/main" id="{0FC145F3-8859-2549-8944-DD3DF0ACFC4C}"/>
                  </a:ext>
                </a:extLst>
              </p:cNvPr>
              <p:cNvSpPr/>
              <p:nvPr userDrawn="1"/>
            </p:nvSpPr>
            <p:spPr>
              <a:xfrm>
                <a:off x="5085707"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15" name="Graphic 3">
                <a:extLst>
                  <a:ext uri="{FF2B5EF4-FFF2-40B4-BE49-F238E27FC236}">
                    <a16:creationId xmlns:a16="http://schemas.microsoft.com/office/drawing/2014/main" id="{7A9BEF35-EF3D-2047-A092-F45116778EEF}"/>
                  </a:ext>
                </a:extLst>
              </p:cNvPr>
              <p:cNvSpPr/>
              <p:nvPr userDrawn="1"/>
            </p:nvSpPr>
            <p:spPr>
              <a:xfrm>
                <a:off x="6010984"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16" name="Graphic 3">
                <a:extLst>
                  <a:ext uri="{FF2B5EF4-FFF2-40B4-BE49-F238E27FC236}">
                    <a16:creationId xmlns:a16="http://schemas.microsoft.com/office/drawing/2014/main" id="{3C9E1CFC-96EA-8B4C-90F8-16810D422922}"/>
                  </a:ext>
                </a:extLst>
              </p:cNvPr>
              <p:cNvSpPr/>
              <p:nvPr userDrawn="1"/>
            </p:nvSpPr>
            <p:spPr>
              <a:xfrm>
                <a:off x="6936261"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17" name="Graphic 3">
                <a:extLst>
                  <a:ext uri="{FF2B5EF4-FFF2-40B4-BE49-F238E27FC236}">
                    <a16:creationId xmlns:a16="http://schemas.microsoft.com/office/drawing/2014/main" id="{47DE16E8-2AC3-7841-B4B8-E80F75B0CEBC}"/>
                  </a:ext>
                </a:extLst>
              </p:cNvPr>
              <p:cNvSpPr/>
              <p:nvPr userDrawn="1"/>
            </p:nvSpPr>
            <p:spPr>
              <a:xfrm>
                <a:off x="7861538"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18" name="Graphic 3">
                <a:extLst>
                  <a:ext uri="{FF2B5EF4-FFF2-40B4-BE49-F238E27FC236}">
                    <a16:creationId xmlns:a16="http://schemas.microsoft.com/office/drawing/2014/main" id="{10483621-9000-094F-9053-43F1623C8014}"/>
                  </a:ext>
                </a:extLst>
              </p:cNvPr>
              <p:cNvSpPr/>
              <p:nvPr userDrawn="1"/>
            </p:nvSpPr>
            <p:spPr>
              <a:xfrm>
                <a:off x="8786815"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19" name="Graphic 3">
                <a:extLst>
                  <a:ext uri="{FF2B5EF4-FFF2-40B4-BE49-F238E27FC236}">
                    <a16:creationId xmlns:a16="http://schemas.microsoft.com/office/drawing/2014/main" id="{211D0768-1A7B-4D49-B4C0-CCC1A1136B72}"/>
                  </a:ext>
                </a:extLst>
              </p:cNvPr>
              <p:cNvSpPr/>
              <p:nvPr userDrawn="1"/>
            </p:nvSpPr>
            <p:spPr>
              <a:xfrm>
                <a:off x="971209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20" name="Graphic 3">
                <a:extLst>
                  <a:ext uri="{FF2B5EF4-FFF2-40B4-BE49-F238E27FC236}">
                    <a16:creationId xmlns:a16="http://schemas.microsoft.com/office/drawing/2014/main" id="{EFC40B01-41E6-434E-8D87-44BD7F9F6E84}"/>
                  </a:ext>
                </a:extLst>
              </p:cNvPr>
              <p:cNvSpPr/>
              <p:nvPr userDrawn="1"/>
            </p:nvSpPr>
            <p:spPr>
              <a:xfrm>
                <a:off x="10637369"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21" name="Graphic 3">
                <a:extLst>
                  <a:ext uri="{FF2B5EF4-FFF2-40B4-BE49-F238E27FC236}">
                    <a16:creationId xmlns:a16="http://schemas.microsoft.com/office/drawing/2014/main" id="{413FE258-2E5D-6043-B1AF-E7F015C72897}"/>
                  </a:ext>
                </a:extLst>
              </p:cNvPr>
              <p:cNvSpPr/>
              <p:nvPr userDrawn="1"/>
            </p:nvSpPr>
            <p:spPr>
              <a:xfrm>
                <a:off x="1156264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grpSp>
        <p:sp>
          <p:nvSpPr>
            <p:cNvPr id="123" name="Graphic 3">
              <a:extLst>
                <a:ext uri="{FF2B5EF4-FFF2-40B4-BE49-F238E27FC236}">
                  <a16:creationId xmlns:a16="http://schemas.microsoft.com/office/drawing/2014/main" id="{CA400731-64AE-0B42-B22A-247D6DA88DB4}"/>
                </a:ext>
              </a:extLst>
            </p:cNvPr>
            <p:cNvSpPr/>
            <p:nvPr userDrawn="1"/>
          </p:nvSpPr>
          <p:spPr>
            <a:xfrm>
              <a:off x="5085707" y="627339"/>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24" name="Graphic 3">
              <a:extLst>
                <a:ext uri="{FF2B5EF4-FFF2-40B4-BE49-F238E27FC236}">
                  <a16:creationId xmlns:a16="http://schemas.microsoft.com/office/drawing/2014/main" id="{A05634BA-B5D1-0C4C-BF17-C35C50E30A08}"/>
                </a:ext>
              </a:extLst>
            </p:cNvPr>
            <p:cNvSpPr/>
            <p:nvPr userDrawn="1"/>
          </p:nvSpPr>
          <p:spPr>
            <a:xfrm>
              <a:off x="6010984" y="627339"/>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25" name="Graphic 3">
              <a:extLst>
                <a:ext uri="{FF2B5EF4-FFF2-40B4-BE49-F238E27FC236}">
                  <a16:creationId xmlns:a16="http://schemas.microsoft.com/office/drawing/2014/main" id="{9C5005DE-A234-4744-8D0A-E0354B6A45AC}"/>
                </a:ext>
              </a:extLst>
            </p:cNvPr>
            <p:cNvSpPr/>
            <p:nvPr userDrawn="1"/>
          </p:nvSpPr>
          <p:spPr>
            <a:xfrm>
              <a:off x="6936261" y="627339"/>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26" name="Graphic 3">
              <a:extLst>
                <a:ext uri="{FF2B5EF4-FFF2-40B4-BE49-F238E27FC236}">
                  <a16:creationId xmlns:a16="http://schemas.microsoft.com/office/drawing/2014/main" id="{7C3EEEC6-D610-EA47-B1DA-D19FC23DF20E}"/>
                </a:ext>
              </a:extLst>
            </p:cNvPr>
            <p:cNvSpPr/>
            <p:nvPr userDrawn="1"/>
          </p:nvSpPr>
          <p:spPr>
            <a:xfrm>
              <a:off x="7861538" y="627339"/>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27" name="Graphic 3">
              <a:extLst>
                <a:ext uri="{FF2B5EF4-FFF2-40B4-BE49-F238E27FC236}">
                  <a16:creationId xmlns:a16="http://schemas.microsoft.com/office/drawing/2014/main" id="{010AB132-79F7-7B4B-AD61-100729EB7A8A}"/>
                </a:ext>
              </a:extLst>
            </p:cNvPr>
            <p:cNvSpPr/>
            <p:nvPr userDrawn="1"/>
          </p:nvSpPr>
          <p:spPr>
            <a:xfrm>
              <a:off x="8786815" y="627339"/>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28" name="Graphic 3">
              <a:extLst>
                <a:ext uri="{FF2B5EF4-FFF2-40B4-BE49-F238E27FC236}">
                  <a16:creationId xmlns:a16="http://schemas.microsoft.com/office/drawing/2014/main" id="{B724CDBC-52EC-EB49-8378-9E2F6C57F05A}"/>
                </a:ext>
              </a:extLst>
            </p:cNvPr>
            <p:cNvSpPr/>
            <p:nvPr userDrawn="1"/>
          </p:nvSpPr>
          <p:spPr>
            <a:xfrm>
              <a:off x="9712092" y="627339"/>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29" name="Graphic 3">
              <a:extLst>
                <a:ext uri="{FF2B5EF4-FFF2-40B4-BE49-F238E27FC236}">
                  <a16:creationId xmlns:a16="http://schemas.microsoft.com/office/drawing/2014/main" id="{DDB02285-2815-D24B-8583-46DF32029ED2}"/>
                </a:ext>
              </a:extLst>
            </p:cNvPr>
            <p:cNvSpPr/>
            <p:nvPr userDrawn="1"/>
          </p:nvSpPr>
          <p:spPr>
            <a:xfrm>
              <a:off x="10637369" y="627339"/>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30" name="Graphic 3">
              <a:extLst>
                <a:ext uri="{FF2B5EF4-FFF2-40B4-BE49-F238E27FC236}">
                  <a16:creationId xmlns:a16="http://schemas.microsoft.com/office/drawing/2014/main" id="{72CBD4B7-91A4-C54D-89E7-E0471BC27258}"/>
                </a:ext>
              </a:extLst>
            </p:cNvPr>
            <p:cNvSpPr/>
            <p:nvPr userDrawn="1"/>
          </p:nvSpPr>
          <p:spPr>
            <a:xfrm>
              <a:off x="11562642" y="627339"/>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grpSp>
      <p:sp>
        <p:nvSpPr>
          <p:cNvPr id="12" name="Title 1">
            <a:extLst>
              <a:ext uri="{FF2B5EF4-FFF2-40B4-BE49-F238E27FC236}">
                <a16:creationId xmlns:a16="http://schemas.microsoft.com/office/drawing/2014/main" id="{3A5C4AF9-BBD3-8043-B320-3481A90ADDC6}"/>
              </a:ext>
            </a:extLst>
          </p:cNvPr>
          <p:cNvSpPr>
            <a:spLocks noGrp="1"/>
          </p:cNvSpPr>
          <p:nvPr>
            <p:ph type="title" hasCustomPrompt="1"/>
          </p:nvPr>
        </p:nvSpPr>
        <p:spPr>
          <a:xfrm>
            <a:off x="772928" y="3564362"/>
            <a:ext cx="6692708" cy="769134"/>
          </a:xfrm>
          <a:prstGeom prst="rect">
            <a:avLst/>
          </a:prstGeom>
          <a:effectLst/>
        </p:spPr>
        <p:txBody>
          <a:bodyPr lIns="0" tIns="0" rIns="0" anchor="t" anchorCtr="0"/>
          <a:lstStyle>
            <a:lvl1pPr algn="l">
              <a:lnSpc>
                <a:spcPct val="95000"/>
              </a:lnSpc>
              <a:defRPr sz="5400" b="0">
                <a:solidFill>
                  <a:schemeClr val="bg1"/>
                </a:solidFill>
                <a:latin typeface="Trebuchet MS" panose="020B0703020202090204" pitchFamily="34" charset="0"/>
              </a:defRPr>
            </a:lvl1pPr>
          </a:lstStyle>
          <a:p>
            <a:r>
              <a:rPr lang="en-US" dirty="0"/>
              <a:t>Click to edit master</a:t>
            </a:r>
          </a:p>
        </p:txBody>
      </p:sp>
      <p:sp>
        <p:nvSpPr>
          <p:cNvPr id="13" name="Text Placeholder 4">
            <a:extLst>
              <a:ext uri="{FF2B5EF4-FFF2-40B4-BE49-F238E27FC236}">
                <a16:creationId xmlns:a16="http://schemas.microsoft.com/office/drawing/2014/main" id="{3552507A-D31F-8641-8FBE-125D86914419}"/>
              </a:ext>
            </a:extLst>
          </p:cNvPr>
          <p:cNvSpPr>
            <a:spLocks noGrp="1"/>
          </p:cNvSpPr>
          <p:nvPr>
            <p:ph type="body" sz="quarter" idx="10" hasCustomPrompt="1"/>
          </p:nvPr>
        </p:nvSpPr>
        <p:spPr>
          <a:xfrm>
            <a:off x="762000" y="2819400"/>
            <a:ext cx="4546130" cy="519907"/>
          </a:xfrm>
          <a:prstGeom prst="rect">
            <a:avLst/>
          </a:prstGeom>
          <a:noFill/>
        </p:spPr>
        <p:txBody>
          <a:bodyPr lIns="0" tIns="0" rIns="0" bIns="91440" anchor="ctr"/>
          <a:lstStyle>
            <a:lvl1pPr marL="0" indent="0" algn="l">
              <a:lnSpc>
                <a:spcPct val="95000"/>
              </a:lnSpc>
              <a:spcBef>
                <a:spcPts val="800"/>
              </a:spcBef>
              <a:buFontTx/>
              <a:buNone/>
              <a:defRPr sz="2000" b="0" spc="0">
                <a:solidFill>
                  <a:srgbClr val="05B3E6"/>
                </a:solidFill>
                <a:latin typeface="Courier" pitchFamily="2"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Sample text</a:t>
            </a:r>
          </a:p>
        </p:txBody>
      </p:sp>
      <p:sp>
        <p:nvSpPr>
          <p:cNvPr id="2" name="Footer Placeholder 1">
            <a:extLst>
              <a:ext uri="{FF2B5EF4-FFF2-40B4-BE49-F238E27FC236}">
                <a16:creationId xmlns:a16="http://schemas.microsoft.com/office/drawing/2014/main" id="{C98E61C3-52C1-1D46-8775-9623AA9C6424}"/>
              </a:ext>
            </a:extLst>
          </p:cNvPr>
          <p:cNvSpPr>
            <a:spLocks noGrp="1"/>
          </p:cNvSpPr>
          <p:nvPr>
            <p:ph type="ftr" sz="quarter" idx="11"/>
          </p:nvPr>
        </p:nvSpPr>
        <p:spPr/>
        <p:txBody>
          <a:bodyPr/>
          <a:lstStyle/>
          <a:p>
            <a:r>
              <a:rPr lang="en-US"/>
              <a:t>© Veracode, Inc. 2021 Confidential</a:t>
            </a:r>
            <a:endParaRPr lang="en-US" dirty="0"/>
          </a:p>
        </p:txBody>
      </p:sp>
      <p:sp>
        <p:nvSpPr>
          <p:cNvPr id="3" name="Slide Number Placeholder 2">
            <a:extLst>
              <a:ext uri="{FF2B5EF4-FFF2-40B4-BE49-F238E27FC236}">
                <a16:creationId xmlns:a16="http://schemas.microsoft.com/office/drawing/2014/main" id="{8EE0EEBE-CD09-B649-BFE7-AA19D070CDAD}"/>
              </a:ext>
            </a:extLst>
          </p:cNvPr>
          <p:cNvSpPr>
            <a:spLocks noGrp="1"/>
          </p:cNvSpPr>
          <p:nvPr>
            <p:ph type="sldNum" sz="quarter" idx="12"/>
          </p:nvPr>
        </p:nvSpPr>
        <p:spPr/>
        <p:txBody>
          <a:bodyPr/>
          <a:lstStyle/>
          <a:p>
            <a:fld id="{1B0079F3-B43C-DF46-A9D2-56A8C5414A96}" type="slidenum">
              <a:rPr lang="en-US" smtClean="0"/>
              <a:pPr/>
              <a:t>‹#›</a:t>
            </a:fld>
            <a:endParaRPr lang="en-US" dirty="0"/>
          </a:p>
        </p:txBody>
      </p:sp>
      <p:sp>
        <p:nvSpPr>
          <p:cNvPr id="14" name="Text Placeholder 4">
            <a:extLst>
              <a:ext uri="{FF2B5EF4-FFF2-40B4-BE49-F238E27FC236}">
                <a16:creationId xmlns:a16="http://schemas.microsoft.com/office/drawing/2014/main" id="{B13D4EBE-CE78-D445-BB39-5F6A3221634E}"/>
              </a:ext>
            </a:extLst>
          </p:cNvPr>
          <p:cNvSpPr>
            <a:spLocks noGrp="1"/>
          </p:cNvSpPr>
          <p:nvPr>
            <p:ph type="body" sz="quarter" idx="13" hasCustomPrompt="1"/>
          </p:nvPr>
        </p:nvSpPr>
        <p:spPr>
          <a:xfrm>
            <a:off x="760228" y="5294855"/>
            <a:ext cx="4546130" cy="519907"/>
          </a:xfrm>
          <a:prstGeom prst="rect">
            <a:avLst/>
          </a:prstGeom>
          <a:noFill/>
        </p:spPr>
        <p:txBody>
          <a:bodyPr lIns="0" tIns="0" rIns="0" bIns="91440" anchor="ctr"/>
          <a:lstStyle>
            <a:lvl1pPr marL="0" indent="0" algn="l">
              <a:lnSpc>
                <a:spcPct val="95000"/>
              </a:lnSpc>
              <a:spcBef>
                <a:spcPts val="800"/>
              </a:spcBef>
              <a:buFontTx/>
              <a:buNone/>
              <a:defRPr sz="2000" b="0" spc="0">
                <a:solidFill>
                  <a:srgbClr val="05B3E6"/>
                </a:solidFill>
                <a:latin typeface="Courier" pitchFamily="2"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err="1"/>
              <a:t>xx.xx.xx</a:t>
            </a:r>
            <a:endParaRPr lang="en-US" dirty="0"/>
          </a:p>
        </p:txBody>
      </p:sp>
      <p:sp>
        <p:nvSpPr>
          <p:cNvPr id="6" name="TextBox 5">
            <a:extLst>
              <a:ext uri="{FF2B5EF4-FFF2-40B4-BE49-F238E27FC236}">
                <a16:creationId xmlns:a16="http://schemas.microsoft.com/office/drawing/2014/main" id="{01C4B4A3-592D-CF48-93EB-2F1511D61B30}"/>
              </a:ext>
            </a:extLst>
          </p:cNvPr>
          <p:cNvSpPr txBox="1"/>
          <p:nvPr userDrawn="1"/>
        </p:nvSpPr>
        <p:spPr bwMode="auto">
          <a:xfrm>
            <a:off x="2951018" y="7356764"/>
            <a:ext cx="0" cy="0"/>
          </a:xfrm>
          <a:prstGeom prst="rect">
            <a:avLst/>
          </a:prstGeom>
          <a:noFill/>
          <a:ln w="12700" cap="sq" algn="ctr">
            <a:noFill/>
            <a:miter lim="800000"/>
            <a:headEnd/>
            <a:tailEnd/>
          </a:ln>
          <a:effectLst/>
        </p:spPr>
        <p:txBody>
          <a:bodyPr wrap="none" rtlCol="0" anchor="ctr" anchorCtr="0">
            <a:noAutofit/>
          </a:bodyPr>
          <a:lstStyle/>
          <a:p>
            <a:pPr>
              <a:lnSpc>
                <a:spcPct val="95000"/>
              </a:lnSpc>
              <a:spcBef>
                <a:spcPts val="600"/>
              </a:spcBef>
            </a:pPr>
            <a:endParaRPr lang="en-US" sz="2000" dirty="0" err="1">
              <a:solidFill>
                <a:schemeClr val="accent1"/>
              </a:solidFill>
              <a:latin typeface="+mn-lt"/>
            </a:endParaRPr>
          </a:p>
        </p:txBody>
      </p:sp>
      <p:sp>
        <p:nvSpPr>
          <p:cNvPr id="16" name="Text Placeholder 6">
            <a:extLst>
              <a:ext uri="{FF2B5EF4-FFF2-40B4-BE49-F238E27FC236}">
                <a16:creationId xmlns:a16="http://schemas.microsoft.com/office/drawing/2014/main" id="{88326E1A-75D5-8344-B4B6-B74DCAAC947E}"/>
              </a:ext>
            </a:extLst>
          </p:cNvPr>
          <p:cNvSpPr>
            <a:spLocks noGrp="1"/>
          </p:cNvSpPr>
          <p:nvPr>
            <p:ph type="body" sz="quarter" idx="14" hasCustomPrompt="1"/>
          </p:nvPr>
        </p:nvSpPr>
        <p:spPr>
          <a:xfrm>
            <a:off x="772928" y="4441271"/>
            <a:ext cx="3236874" cy="730819"/>
          </a:xfrm>
          <a:prstGeom prst="rect">
            <a:avLst/>
          </a:prstGeom>
        </p:spPr>
        <p:txBody>
          <a:bodyPr lIns="0">
            <a:spAutoFit/>
          </a:bodyPr>
          <a:lstStyle>
            <a:lvl1pPr marL="0" indent="0">
              <a:buNone/>
              <a:defRPr sz="3000">
                <a:solidFill>
                  <a:schemeClr val="bg2"/>
                </a:solidFill>
                <a:latin typeface="+mj-lt"/>
              </a:defRPr>
            </a:lvl1pPr>
            <a:lvl2pPr marL="533280" indent="0">
              <a:buNone/>
              <a:defRPr sz="3000">
                <a:solidFill>
                  <a:schemeClr val="bg1"/>
                </a:solidFill>
                <a:latin typeface="+mj-lt"/>
              </a:defRPr>
            </a:lvl2pPr>
            <a:lvl3pPr marL="1066561" indent="0">
              <a:buNone/>
              <a:defRPr sz="3000">
                <a:solidFill>
                  <a:schemeClr val="bg1"/>
                </a:solidFill>
                <a:latin typeface="+mj-lt"/>
              </a:defRPr>
            </a:lvl3pPr>
            <a:lvl4pPr marL="1523657" indent="0">
              <a:buNone/>
              <a:defRPr sz="3000">
                <a:solidFill>
                  <a:schemeClr val="bg1"/>
                </a:solidFill>
                <a:latin typeface="+mj-lt"/>
              </a:defRPr>
            </a:lvl4pPr>
            <a:lvl5pPr marL="0" indent="0">
              <a:buFont typeface="Arial" panose="020B0604020202020204" pitchFamily="34" charset="0"/>
              <a:buNone/>
              <a:defRPr sz="3000">
                <a:solidFill>
                  <a:schemeClr val="bg1"/>
                </a:solidFill>
                <a:latin typeface="+mj-lt"/>
              </a:defRPr>
            </a:lvl5pPr>
          </a:lstStyle>
          <a:p>
            <a:pPr lvl="0"/>
            <a:r>
              <a:rPr lang="en-US" dirty="0"/>
              <a:t>Click to edit text</a:t>
            </a:r>
          </a:p>
        </p:txBody>
      </p:sp>
      <p:sp>
        <p:nvSpPr>
          <p:cNvPr id="133" name="Graphic 3">
            <a:extLst>
              <a:ext uri="{FF2B5EF4-FFF2-40B4-BE49-F238E27FC236}">
                <a16:creationId xmlns:a16="http://schemas.microsoft.com/office/drawing/2014/main" id="{6C134F42-8BF0-0D49-A0AA-AB953C6D85E1}"/>
              </a:ext>
            </a:extLst>
          </p:cNvPr>
          <p:cNvSpPr/>
          <p:nvPr userDrawn="1"/>
        </p:nvSpPr>
        <p:spPr>
          <a:xfrm>
            <a:off x="10000717" y="5298599"/>
            <a:ext cx="2232517" cy="1690786"/>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bg2"/>
          </a:solidFill>
          <a:ln w="9525" cap="flat">
            <a:noFill/>
            <a:prstDash val="solid"/>
            <a:miter/>
          </a:ln>
        </p:spPr>
        <p:txBody>
          <a:bodyPr rtlCol="0" anchor="ctr"/>
          <a:lstStyle/>
          <a:p>
            <a:endParaRPr lang="en-US" dirty="0"/>
          </a:p>
        </p:txBody>
      </p:sp>
      <p:sp>
        <p:nvSpPr>
          <p:cNvPr id="134" name="Graphic 3">
            <a:extLst>
              <a:ext uri="{FF2B5EF4-FFF2-40B4-BE49-F238E27FC236}">
                <a16:creationId xmlns:a16="http://schemas.microsoft.com/office/drawing/2014/main" id="{AB2FAC87-105F-5C4E-A6DB-797E833A2250}"/>
              </a:ext>
            </a:extLst>
          </p:cNvPr>
          <p:cNvSpPr/>
          <p:nvPr userDrawn="1"/>
        </p:nvSpPr>
        <p:spPr>
          <a:xfrm>
            <a:off x="10000717" y="3490621"/>
            <a:ext cx="2232517" cy="1690786"/>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bg2"/>
          </a:solidFill>
          <a:ln w="9525" cap="flat">
            <a:noFill/>
            <a:prstDash val="solid"/>
            <a:miter/>
          </a:ln>
        </p:spPr>
        <p:txBody>
          <a:bodyPr rtlCol="0" anchor="ctr"/>
          <a:lstStyle/>
          <a:p>
            <a:endParaRPr lang="en-US" dirty="0"/>
          </a:p>
        </p:txBody>
      </p:sp>
      <p:sp>
        <p:nvSpPr>
          <p:cNvPr id="135" name="Graphic 3">
            <a:extLst>
              <a:ext uri="{FF2B5EF4-FFF2-40B4-BE49-F238E27FC236}">
                <a16:creationId xmlns:a16="http://schemas.microsoft.com/office/drawing/2014/main" id="{A5272599-4855-6C49-B37C-94F058CE82BA}"/>
              </a:ext>
            </a:extLst>
          </p:cNvPr>
          <p:cNvSpPr/>
          <p:nvPr userDrawn="1"/>
        </p:nvSpPr>
        <p:spPr>
          <a:xfrm>
            <a:off x="10000717" y="1682644"/>
            <a:ext cx="2232517" cy="1690786"/>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bg2"/>
          </a:solidFill>
          <a:ln w="9525" cap="flat">
            <a:noFill/>
            <a:prstDash val="solid"/>
            <a:miter/>
          </a:ln>
        </p:spPr>
        <p:txBody>
          <a:bodyPr rtlCol="0" anchor="ctr"/>
          <a:lstStyle/>
          <a:p>
            <a:endParaRPr lang="en-US" dirty="0"/>
          </a:p>
        </p:txBody>
      </p:sp>
      <p:sp>
        <p:nvSpPr>
          <p:cNvPr id="136" name="Graphic 3">
            <a:extLst>
              <a:ext uri="{FF2B5EF4-FFF2-40B4-BE49-F238E27FC236}">
                <a16:creationId xmlns:a16="http://schemas.microsoft.com/office/drawing/2014/main" id="{15EFE77A-8B80-D64B-A5B2-19CA0A9EB59B}"/>
              </a:ext>
            </a:extLst>
          </p:cNvPr>
          <p:cNvSpPr/>
          <p:nvPr userDrawn="1"/>
        </p:nvSpPr>
        <p:spPr>
          <a:xfrm>
            <a:off x="10000717" y="-125333"/>
            <a:ext cx="2232517" cy="1690786"/>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bg2"/>
          </a:solidFill>
          <a:ln w="9525" cap="flat">
            <a:noFill/>
            <a:prstDash val="solid"/>
            <a:miter/>
          </a:ln>
        </p:spPr>
        <p:txBody>
          <a:bodyPr rtlCol="0" anchor="ctr"/>
          <a:lstStyle/>
          <a:p>
            <a:endParaRPr lang="en-US" dirty="0"/>
          </a:p>
        </p:txBody>
      </p:sp>
      <p:grpSp>
        <p:nvGrpSpPr>
          <p:cNvPr id="19" name="Group 18">
            <a:extLst>
              <a:ext uri="{FF2B5EF4-FFF2-40B4-BE49-F238E27FC236}">
                <a16:creationId xmlns:a16="http://schemas.microsoft.com/office/drawing/2014/main" id="{76213B82-C158-9849-9745-753CAB4F8C7E}"/>
              </a:ext>
            </a:extLst>
          </p:cNvPr>
          <p:cNvGrpSpPr/>
          <p:nvPr userDrawn="1"/>
        </p:nvGrpSpPr>
        <p:grpSpPr>
          <a:xfrm>
            <a:off x="-573951" y="-632059"/>
            <a:ext cx="13092977" cy="8363770"/>
            <a:chOff x="-573951" y="-632059"/>
            <a:chExt cx="13092977" cy="8363770"/>
          </a:xfrm>
          <a:solidFill>
            <a:srgbClr val="ECECEC"/>
          </a:solidFill>
        </p:grpSpPr>
        <p:sp>
          <p:nvSpPr>
            <p:cNvPr id="142" name="Rectangle 141">
              <a:extLst>
                <a:ext uri="{FF2B5EF4-FFF2-40B4-BE49-F238E27FC236}">
                  <a16:creationId xmlns:a16="http://schemas.microsoft.com/office/drawing/2014/main" id="{D2760C8B-F334-874A-8630-6B25BF476423}"/>
                </a:ext>
              </a:extLst>
            </p:cNvPr>
            <p:cNvSpPr/>
            <p:nvPr userDrawn="1"/>
          </p:nvSpPr>
          <p:spPr bwMode="auto">
            <a:xfrm flipV="1">
              <a:off x="-53976" y="-632059"/>
              <a:ext cx="12573002" cy="627312"/>
            </a:xfrm>
            <a:prstGeom prst="rect">
              <a:avLst/>
            </a:prstGeom>
            <a:grp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43" name="Rectangle 142">
              <a:extLst>
                <a:ext uri="{FF2B5EF4-FFF2-40B4-BE49-F238E27FC236}">
                  <a16:creationId xmlns:a16="http://schemas.microsoft.com/office/drawing/2014/main" id="{4593661C-CB97-CD47-A3FA-1024BD63B7BC}"/>
                </a:ext>
              </a:extLst>
            </p:cNvPr>
            <p:cNvSpPr/>
            <p:nvPr userDrawn="1"/>
          </p:nvSpPr>
          <p:spPr bwMode="auto">
            <a:xfrm flipV="1">
              <a:off x="-53976" y="6867903"/>
              <a:ext cx="12573001" cy="860034"/>
            </a:xfrm>
            <a:prstGeom prst="rect">
              <a:avLst/>
            </a:prstGeom>
            <a:grp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44" name="Rectangle 143">
              <a:extLst>
                <a:ext uri="{FF2B5EF4-FFF2-40B4-BE49-F238E27FC236}">
                  <a16:creationId xmlns:a16="http://schemas.microsoft.com/office/drawing/2014/main" id="{301734D4-41A9-5748-BE67-45B5E1E436C4}"/>
                </a:ext>
              </a:extLst>
            </p:cNvPr>
            <p:cNvSpPr/>
            <p:nvPr userDrawn="1"/>
          </p:nvSpPr>
          <p:spPr bwMode="auto">
            <a:xfrm>
              <a:off x="12201902" y="-380999"/>
              <a:ext cx="304800" cy="8112710"/>
            </a:xfrm>
            <a:prstGeom prst="rect">
              <a:avLst/>
            </a:prstGeom>
            <a:grp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45" name="Rectangle 144">
              <a:extLst>
                <a:ext uri="{FF2B5EF4-FFF2-40B4-BE49-F238E27FC236}">
                  <a16:creationId xmlns:a16="http://schemas.microsoft.com/office/drawing/2014/main" id="{B60A755A-0891-CD4C-A9C8-01D4487CD62B}"/>
                </a:ext>
              </a:extLst>
            </p:cNvPr>
            <p:cNvSpPr/>
            <p:nvPr userDrawn="1"/>
          </p:nvSpPr>
          <p:spPr bwMode="auto">
            <a:xfrm>
              <a:off x="-573951" y="-632059"/>
              <a:ext cx="572211" cy="8363770"/>
            </a:xfrm>
            <a:prstGeom prst="rect">
              <a:avLst/>
            </a:prstGeom>
            <a:grp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grpSp>
      <p:sp>
        <p:nvSpPr>
          <p:cNvPr id="9" name="TextBox 8">
            <a:extLst>
              <a:ext uri="{FF2B5EF4-FFF2-40B4-BE49-F238E27FC236}">
                <a16:creationId xmlns:a16="http://schemas.microsoft.com/office/drawing/2014/main" id="{1D32BD47-7B69-DF4C-B2BB-619ED8469587}"/>
              </a:ext>
            </a:extLst>
          </p:cNvPr>
          <p:cNvSpPr txBox="1"/>
          <p:nvPr userDrawn="1"/>
        </p:nvSpPr>
        <p:spPr bwMode="auto">
          <a:xfrm>
            <a:off x="12272742" y="1"/>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kern="1200" dirty="0">
                <a:solidFill>
                  <a:schemeClr val="tx1">
                    <a:lumMod val="75000"/>
                    <a:lumOff val="25000"/>
                  </a:schemeClr>
                </a:solidFill>
                <a:latin typeface="Arial" charset="0"/>
                <a:ea typeface="+mn-ea"/>
                <a:cs typeface="+mn-cs"/>
              </a:rPr>
              <a:t>Cover Slide Option with title/intro line, main cover title, subhead, date, please delete subhead, title, etc. if not needed, please left justify all text</a:t>
            </a:r>
          </a:p>
        </p:txBody>
      </p:sp>
    </p:spTree>
    <p:extLst>
      <p:ext uri="{BB962C8B-B14F-4D97-AF65-F5344CB8AC3E}">
        <p14:creationId xmlns:p14="http://schemas.microsoft.com/office/powerpoint/2010/main" val="394471952"/>
      </p:ext>
    </p:extLst>
  </p:cSld>
  <p:clrMapOvr>
    <a:masterClrMapping/>
  </p:clrMapOvr>
  <p:transition>
    <p:wipe dir="r"/>
  </p:transition>
  <p:extLst>
    <p:ext uri="{DCECCB84-F9BA-43D5-87BE-67443E8EF086}">
      <p15:sldGuideLst xmlns:p15="http://schemas.microsoft.com/office/powerpoint/2012/main">
        <p15:guide id="1" orient="horz" pos="2892">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Large Header two Content Label 4">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F5E779BF-6467-9742-86F4-41456131BF04}"/>
              </a:ext>
            </a:extLst>
          </p:cNvPr>
          <p:cNvSpPr/>
          <p:nvPr userDrawn="1"/>
        </p:nvSpPr>
        <p:spPr bwMode="auto">
          <a:xfrm>
            <a:off x="0" y="0"/>
            <a:ext cx="12192000" cy="1645920"/>
          </a:xfrm>
          <a:prstGeom prst="rect">
            <a:avLst/>
          </a:prstGeom>
          <a:solidFill>
            <a:schemeClr val="bg2"/>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pic>
        <p:nvPicPr>
          <p:cNvPr id="7" name="Picture 6" descr="A picture containing drawing&#10;&#10;Description automatically generated">
            <a:extLst>
              <a:ext uri="{FF2B5EF4-FFF2-40B4-BE49-F238E27FC236}">
                <a16:creationId xmlns:a16="http://schemas.microsoft.com/office/drawing/2014/main" id="{696B1A81-93BE-194B-B3FD-5A798F7143E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2" name="Footer Placeholder 1">
            <a:extLst>
              <a:ext uri="{FF2B5EF4-FFF2-40B4-BE49-F238E27FC236}">
                <a16:creationId xmlns:a16="http://schemas.microsoft.com/office/drawing/2014/main" id="{C7CC265C-72BF-5643-BDE5-EA7715082CD3}"/>
              </a:ext>
            </a:extLst>
          </p:cNvPr>
          <p:cNvSpPr>
            <a:spLocks noGrp="1"/>
          </p:cNvSpPr>
          <p:nvPr>
            <p:ph type="ftr" sz="quarter" idx="13"/>
          </p:nvPr>
        </p:nvSpPr>
        <p:spPr/>
        <p:txBody>
          <a:bodyPr/>
          <a:lstStyle/>
          <a:p>
            <a:r>
              <a:rPr lang="en-US"/>
              <a:t>© Veracode, Inc. 2021 Confidential</a:t>
            </a:r>
            <a:endParaRPr lang="en-US" dirty="0"/>
          </a:p>
        </p:txBody>
      </p:sp>
      <p:sp>
        <p:nvSpPr>
          <p:cNvPr id="3" name="Slide Number Placeholder 2">
            <a:extLst>
              <a:ext uri="{FF2B5EF4-FFF2-40B4-BE49-F238E27FC236}">
                <a16:creationId xmlns:a16="http://schemas.microsoft.com/office/drawing/2014/main" id="{75EF6928-BF76-E047-AD4B-D46417567941}"/>
              </a:ext>
            </a:extLst>
          </p:cNvPr>
          <p:cNvSpPr>
            <a:spLocks noGrp="1"/>
          </p:cNvSpPr>
          <p:nvPr>
            <p:ph type="sldNum" sz="quarter" idx="14"/>
          </p:nvPr>
        </p:nvSpPr>
        <p:spPr/>
        <p:txBody>
          <a:bodyPr/>
          <a:lstStyle/>
          <a:p>
            <a:fld id="{1B0079F3-B43C-DF46-A9D2-56A8C5414A96}" type="slidenum">
              <a:rPr lang="en-US" smtClean="0"/>
              <a:pPr/>
              <a:t>‹#›</a:t>
            </a:fld>
            <a:endParaRPr lang="en-US" dirty="0"/>
          </a:p>
        </p:txBody>
      </p:sp>
      <p:sp>
        <p:nvSpPr>
          <p:cNvPr id="19" name="TextBox 18">
            <a:extLst>
              <a:ext uri="{FF2B5EF4-FFF2-40B4-BE49-F238E27FC236}">
                <a16:creationId xmlns:a16="http://schemas.microsoft.com/office/drawing/2014/main" id="{B50F9EB4-EA92-4A49-880C-8CA39937C3F6}"/>
              </a:ext>
            </a:extLst>
          </p:cNvPr>
          <p:cNvSpPr txBox="1"/>
          <p:nvPr userDrawn="1"/>
        </p:nvSpPr>
        <p:spPr bwMode="auto">
          <a:xfrm>
            <a:off x="12272742" y="1"/>
            <a:ext cx="2129058" cy="2146300"/>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Slide w</a:t>
            </a:r>
            <a:r>
              <a:rPr lang="en-US" sz="1200" b="0" kern="1200" dirty="0">
                <a:solidFill>
                  <a:schemeClr val="tx1">
                    <a:lumMod val="75000"/>
                    <a:lumOff val="25000"/>
                  </a:schemeClr>
                </a:solidFill>
                <a:latin typeface="Arial" charset="0"/>
                <a:ea typeface="+mn-ea"/>
                <a:cs typeface="+mn-cs"/>
              </a:rPr>
              <a:t>ith larger header, when there is not a need to be text heavy.</a:t>
            </a:r>
          </a:p>
          <a:p>
            <a:pPr>
              <a:lnSpc>
                <a:spcPct val="95000"/>
              </a:lnSpc>
              <a:spcBef>
                <a:spcPts val="800"/>
              </a:spcBef>
            </a:pPr>
            <a:r>
              <a:rPr lang="en-US" sz="1200" b="0" kern="1200" dirty="0">
                <a:solidFill>
                  <a:schemeClr val="tx1">
                    <a:lumMod val="75000"/>
                    <a:lumOff val="25000"/>
                  </a:schemeClr>
                </a:solidFill>
                <a:latin typeface="Arial" charset="0"/>
                <a:ea typeface="+mn-ea"/>
                <a:cs typeface="+mn-cs"/>
              </a:rPr>
              <a:t>The content text slide shows bullets as preview, however you do not need to use bullets. Text is present to Trebuchet size 14, and bullets may be removed if not needed.</a:t>
            </a:r>
            <a:endParaRPr lang="en-US" sz="1200" b="1" dirty="0">
              <a:solidFill>
                <a:schemeClr val="tx1">
                  <a:lumMod val="75000"/>
                  <a:lumOff val="25000"/>
                </a:schemeClr>
              </a:solidFill>
              <a:latin typeface="+mn-lt"/>
            </a:endParaRPr>
          </a:p>
        </p:txBody>
      </p:sp>
      <p:sp>
        <p:nvSpPr>
          <p:cNvPr id="12" name="TextBox 11">
            <a:extLst>
              <a:ext uri="{FF2B5EF4-FFF2-40B4-BE49-F238E27FC236}">
                <a16:creationId xmlns:a16="http://schemas.microsoft.com/office/drawing/2014/main" id="{701134E7-B91B-044B-8D70-88CA987BF8ED}"/>
              </a:ext>
            </a:extLst>
          </p:cNvPr>
          <p:cNvSpPr txBox="1"/>
          <p:nvPr userDrawn="1"/>
        </p:nvSpPr>
        <p:spPr bwMode="auto">
          <a:xfrm>
            <a:off x="12272742" y="2264750"/>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This option includes headers.</a:t>
            </a:r>
          </a:p>
        </p:txBody>
      </p:sp>
      <p:sp>
        <p:nvSpPr>
          <p:cNvPr id="23" name="Picture Placeholder 4">
            <a:extLst>
              <a:ext uri="{FF2B5EF4-FFF2-40B4-BE49-F238E27FC236}">
                <a16:creationId xmlns:a16="http://schemas.microsoft.com/office/drawing/2014/main" id="{C7E76D8D-5A0B-B944-9F58-A4DE8C7FB0BB}"/>
              </a:ext>
            </a:extLst>
          </p:cNvPr>
          <p:cNvSpPr>
            <a:spLocks noGrp="1"/>
          </p:cNvSpPr>
          <p:nvPr>
            <p:ph type="pic" sz="quarter" idx="16" hasCustomPrompt="1"/>
          </p:nvPr>
        </p:nvSpPr>
        <p:spPr>
          <a:xfrm>
            <a:off x="6200383" y="2294844"/>
            <a:ext cx="5565832" cy="3751699"/>
          </a:xfrm>
          <a:prstGeom prst="rect">
            <a:avLst/>
          </a:prstGeom>
        </p:spPr>
        <p:txBody>
          <a:bodyPr anchor="ctr"/>
          <a:lstStyle>
            <a:lvl1pPr marL="0" indent="0" algn="ctr">
              <a:buNone/>
              <a:defRPr>
                <a:solidFill>
                  <a:schemeClr val="tx1">
                    <a:lumMod val="50000"/>
                    <a:lumOff val="50000"/>
                  </a:schemeClr>
                </a:solidFill>
              </a:defRPr>
            </a:lvl1pPr>
          </a:lstStyle>
          <a:p>
            <a:r>
              <a:rPr lang="en-US" dirty="0"/>
              <a:t>Insert image here</a:t>
            </a:r>
          </a:p>
        </p:txBody>
      </p:sp>
      <p:sp>
        <p:nvSpPr>
          <p:cNvPr id="25" name="Content Placeholder 26">
            <a:extLst>
              <a:ext uri="{FF2B5EF4-FFF2-40B4-BE49-F238E27FC236}">
                <a16:creationId xmlns:a16="http://schemas.microsoft.com/office/drawing/2014/main" id="{2DF5903A-977E-0E40-A32A-FE28F4523A9C}"/>
              </a:ext>
            </a:extLst>
          </p:cNvPr>
          <p:cNvSpPr>
            <a:spLocks noGrp="1"/>
          </p:cNvSpPr>
          <p:nvPr>
            <p:ph sz="quarter" idx="18" hasCustomPrompt="1"/>
          </p:nvPr>
        </p:nvSpPr>
        <p:spPr>
          <a:xfrm>
            <a:off x="498476" y="2294844"/>
            <a:ext cx="5566766" cy="3751700"/>
          </a:xfrm>
        </p:spPr>
        <p:txBody>
          <a:bodyPr/>
          <a:lstStyle/>
          <a:p>
            <a:pPr lvl="0"/>
            <a:r>
              <a:rPr lang="en-US" dirty="0"/>
              <a:t>Bullet level 1</a:t>
            </a:r>
          </a:p>
          <a:p>
            <a:pPr lvl="1"/>
            <a:r>
              <a:rPr lang="en-US" dirty="0"/>
              <a:t>Bullet level 2</a:t>
            </a:r>
          </a:p>
          <a:p>
            <a:pPr lvl="2"/>
            <a:r>
              <a:rPr lang="en-US" dirty="0"/>
              <a:t>Bullet level 3</a:t>
            </a:r>
          </a:p>
        </p:txBody>
      </p:sp>
      <p:sp>
        <p:nvSpPr>
          <p:cNvPr id="30" name="Text Placeholder 4">
            <a:extLst>
              <a:ext uri="{FF2B5EF4-FFF2-40B4-BE49-F238E27FC236}">
                <a16:creationId xmlns:a16="http://schemas.microsoft.com/office/drawing/2014/main" id="{A4A01852-A868-CA46-94BA-A419696F119C}"/>
              </a:ext>
            </a:extLst>
          </p:cNvPr>
          <p:cNvSpPr>
            <a:spLocks noGrp="1"/>
          </p:cNvSpPr>
          <p:nvPr>
            <p:ph type="body" sz="quarter" idx="19" hasCustomPrompt="1"/>
          </p:nvPr>
        </p:nvSpPr>
        <p:spPr>
          <a:xfrm>
            <a:off x="498935" y="1910123"/>
            <a:ext cx="5566308" cy="384721"/>
          </a:xfrm>
          <a:prstGeom prst="rect">
            <a:avLst/>
          </a:prstGeom>
          <a:noFill/>
        </p:spPr>
        <p:txBody>
          <a:bodyPr wrap="square" lIns="0" tIns="0" rIns="0" bIns="91440" anchor="ctr">
            <a:spAutoFit/>
          </a:bodyPr>
          <a:lstStyle>
            <a:lvl1pPr marL="0" indent="0" algn="l">
              <a:lnSpc>
                <a:spcPct val="95000"/>
              </a:lnSpc>
              <a:spcBef>
                <a:spcPts val="800"/>
              </a:spcBef>
              <a:buFontTx/>
              <a:buNone/>
              <a:defRPr sz="2000" b="0" spc="0" baseline="0">
                <a:solidFill>
                  <a:schemeClr val="tx1"/>
                </a:solidFill>
                <a:latin typeface="Trebuchet MS" panose="020B0703020202090204" pitchFamily="34"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Header</a:t>
            </a:r>
          </a:p>
        </p:txBody>
      </p:sp>
      <p:sp>
        <p:nvSpPr>
          <p:cNvPr id="31" name="Text Placeholder 4">
            <a:extLst>
              <a:ext uri="{FF2B5EF4-FFF2-40B4-BE49-F238E27FC236}">
                <a16:creationId xmlns:a16="http://schemas.microsoft.com/office/drawing/2014/main" id="{E9AEF358-159A-8040-BFA5-FD8121E10538}"/>
              </a:ext>
            </a:extLst>
          </p:cNvPr>
          <p:cNvSpPr>
            <a:spLocks noGrp="1"/>
          </p:cNvSpPr>
          <p:nvPr>
            <p:ph type="body" sz="quarter" idx="15" hasCustomPrompt="1"/>
          </p:nvPr>
        </p:nvSpPr>
        <p:spPr>
          <a:xfrm>
            <a:off x="6199906" y="1910123"/>
            <a:ext cx="5566309" cy="384721"/>
          </a:xfrm>
          <a:prstGeom prst="rect">
            <a:avLst/>
          </a:prstGeom>
          <a:noFill/>
        </p:spPr>
        <p:txBody>
          <a:bodyPr wrap="square" lIns="0" tIns="0" rIns="0" bIns="91440" anchor="ctr">
            <a:spAutoFit/>
          </a:bodyPr>
          <a:lstStyle>
            <a:lvl1pPr marL="0" indent="0" algn="l">
              <a:lnSpc>
                <a:spcPct val="95000"/>
              </a:lnSpc>
              <a:spcBef>
                <a:spcPts val="800"/>
              </a:spcBef>
              <a:buFontTx/>
              <a:buNone/>
              <a:defRPr sz="2000" b="0" spc="0" baseline="0">
                <a:solidFill>
                  <a:schemeClr val="tx1"/>
                </a:solidFill>
                <a:latin typeface="Trebuchet MS" panose="020B0703020202090204" pitchFamily="34"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Header</a:t>
            </a:r>
          </a:p>
        </p:txBody>
      </p:sp>
      <p:sp>
        <p:nvSpPr>
          <p:cNvPr id="4" name="Title 3">
            <a:extLst>
              <a:ext uri="{FF2B5EF4-FFF2-40B4-BE49-F238E27FC236}">
                <a16:creationId xmlns:a16="http://schemas.microsoft.com/office/drawing/2014/main" id="{87C12FC7-99D1-B34F-880C-860E43893ADB}"/>
              </a:ext>
            </a:extLst>
          </p:cNvPr>
          <p:cNvSpPr>
            <a:spLocks noGrp="1"/>
          </p:cNvSpPr>
          <p:nvPr>
            <p:ph type="title"/>
          </p:nvPr>
        </p:nvSpPr>
        <p:spPr/>
        <p:txBody>
          <a:bodyPr/>
          <a:lstStyle/>
          <a:p>
            <a:r>
              <a:rPr lang="en-US"/>
              <a:t>Click to edit Master title style</a:t>
            </a:r>
          </a:p>
        </p:txBody>
      </p:sp>
      <p:sp>
        <p:nvSpPr>
          <p:cNvPr id="15" name="Freeform 1">
            <a:extLst>
              <a:ext uri="{FF2B5EF4-FFF2-40B4-BE49-F238E27FC236}">
                <a16:creationId xmlns:a16="http://schemas.microsoft.com/office/drawing/2014/main" id="{2BEBF42E-1D22-184C-BC86-CF088C2383BF}"/>
              </a:ext>
            </a:extLst>
          </p:cNvPr>
          <p:cNvSpPr>
            <a:spLocks noChangeAspect="1" noChangeArrowheads="1"/>
          </p:cNvSpPr>
          <p:nvPr userDrawn="1"/>
        </p:nvSpPr>
        <p:spPr bwMode="auto">
          <a:xfrm>
            <a:off x="10013951" y="-15627"/>
            <a:ext cx="2178050" cy="1661547"/>
          </a:xfrm>
          <a:custGeom>
            <a:avLst/>
            <a:gdLst>
              <a:gd name="T0" fmla="*/ 3254 w 3515"/>
              <a:gd name="T1" fmla="*/ 1674 h 2682"/>
              <a:gd name="T2" fmla="*/ 3061 w 3515"/>
              <a:gd name="T3" fmla="*/ 1428 h 2682"/>
              <a:gd name="T4" fmla="*/ 3324 w 3515"/>
              <a:gd name="T5" fmla="*/ 1428 h 2682"/>
              <a:gd name="T6" fmla="*/ 3514 w 3515"/>
              <a:gd name="T7" fmla="*/ 1674 h 2682"/>
              <a:gd name="T8" fmla="*/ 3514 w 3515"/>
              <a:gd name="T9" fmla="*/ 2681 h 2682"/>
              <a:gd name="T10" fmla="*/ 2091 w 3515"/>
              <a:gd name="T11" fmla="*/ 2044 h 2682"/>
              <a:gd name="T12" fmla="*/ 2849 w 3515"/>
              <a:gd name="T13" fmla="*/ 2048 h 2682"/>
              <a:gd name="T14" fmla="*/ 2091 w 3515"/>
              <a:gd name="T15" fmla="*/ 2044 h 2682"/>
              <a:gd name="T16" fmla="*/ 2470 w 3515"/>
              <a:gd name="T17" fmla="*/ 2681 h 2682"/>
              <a:gd name="T18" fmla="*/ 2470 w 3515"/>
              <a:gd name="T19" fmla="*/ 1407 h 2682"/>
              <a:gd name="T20" fmla="*/ 1423 w 3515"/>
              <a:gd name="T21" fmla="*/ 2681 h 2682"/>
              <a:gd name="T22" fmla="*/ 1229 w 3515"/>
              <a:gd name="T23" fmla="*/ 1674 h 2682"/>
              <a:gd name="T24" fmla="*/ 1423 w 3515"/>
              <a:gd name="T25" fmla="*/ 1428 h 2682"/>
              <a:gd name="T26" fmla="*/ 1683 w 3515"/>
              <a:gd name="T27" fmla="*/ 1428 h 2682"/>
              <a:gd name="T28" fmla="*/ 1683 w 3515"/>
              <a:gd name="T29" fmla="*/ 2414 h 2682"/>
              <a:gd name="T30" fmla="*/ 1423 w 3515"/>
              <a:gd name="T31" fmla="*/ 2681 h 2682"/>
              <a:gd name="T32" fmla="*/ 639 w 3515"/>
              <a:gd name="T33" fmla="*/ 1652 h 2682"/>
              <a:gd name="T34" fmla="*/ 639 w 3515"/>
              <a:gd name="T35" fmla="*/ 2435 h 2682"/>
              <a:gd name="T36" fmla="*/ 0 w 3515"/>
              <a:gd name="T37" fmla="*/ 2044 h 2682"/>
              <a:gd name="T38" fmla="*/ 1278 w 3515"/>
              <a:gd name="T39" fmla="*/ 2047 h 2682"/>
              <a:gd name="T40" fmla="*/ 0 w 3515"/>
              <a:gd name="T41" fmla="*/ 2044 h 2682"/>
              <a:gd name="T42" fmla="*/ 3254 w 3515"/>
              <a:gd name="T43" fmla="*/ 267 h 2682"/>
              <a:gd name="T44" fmla="*/ 3061 w 3515"/>
              <a:gd name="T45" fmla="*/ 22 h 2682"/>
              <a:gd name="T46" fmla="*/ 3324 w 3515"/>
              <a:gd name="T47" fmla="*/ 22 h 2682"/>
              <a:gd name="T48" fmla="*/ 3514 w 3515"/>
              <a:gd name="T49" fmla="*/ 267 h 2682"/>
              <a:gd name="T50" fmla="*/ 3514 w 3515"/>
              <a:gd name="T51" fmla="*/ 1253 h 2682"/>
              <a:gd name="T52" fmla="*/ 2091 w 3515"/>
              <a:gd name="T53" fmla="*/ 637 h 2682"/>
              <a:gd name="T54" fmla="*/ 2849 w 3515"/>
              <a:gd name="T55" fmla="*/ 642 h 2682"/>
              <a:gd name="T56" fmla="*/ 2091 w 3515"/>
              <a:gd name="T57" fmla="*/ 637 h 2682"/>
              <a:gd name="T58" fmla="*/ 2470 w 3515"/>
              <a:gd name="T59" fmla="*/ 1274 h 2682"/>
              <a:gd name="T60" fmla="*/ 2470 w 3515"/>
              <a:gd name="T61" fmla="*/ 0 h 2682"/>
              <a:gd name="T62" fmla="*/ 1423 w 3515"/>
              <a:gd name="T63" fmla="*/ 1253 h 2682"/>
              <a:gd name="T64" fmla="*/ 1229 w 3515"/>
              <a:gd name="T65" fmla="*/ 267 h 2682"/>
              <a:gd name="T66" fmla="*/ 1423 w 3515"/>
              <a:gd name="T67" fmla="*/ 22 h 2682"/>
              <a:gd name="T68" fmla="*/ 1683 w 3515"/>
              <a:gd name="T69" fmla="*/ 22 h 2682"/>
              <a:gd name="T70" fmla="*/ 1683 w 3515"/>
              <a:gd name="T71" fmla="*/ 1007 h 2682"/>
              <a:gd name="T72" fmla="*/ 1423 w 3515"/>
              <a:gd name="T73" fmla="*/ 1253 h 2682"/>
              <a:gd name="T74" fmla="*/ 639 w 3515"/>
              <a:gd name="T75" fmla="*/ 246 h 2682"/>
              <a:gd name="T76" fmla="*/ 639 w 3515"/>
              <a:gd name="T77" fmla="*/ 1029 h 2682"/>
              <a:gd name="T78" fmla="*/ 0 w 3515"/>
              <a:gd name="T79" fmla="*/ 637 h 2682"/>
              <a:gd name="T80" fmla="*/ 1278 w 3515"/>
              <a:gd name="T81" fmla="*/ 640 h 2682"/>
              <a:gd name="T82" fmla="*/ 0 w 3515"/>
              <a:gd name="T83" fmla="*/ 637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15" h="2682">
                <a:moveTo>
                  <a:pt x="3254" y="2681"/>
                </a:moveTo>
                <a:lnTo>
                  <a:pt x="3254" y="1674"/>
                </a:lnTo>
                <a:lnTo>
                  <a:pt x="3061" y="1674"/>
                </a:lnTo>
                <a:lnTo>
                  <a:pt x="3061" y="1428"/>
                </a:lnTo>
                <a:lnTo>
                  <a:pt x="3254" y="1428"/>
                </a:lnTo>
                <a:lnTo>
                  <a:pt x="3324" y="1428"/>
                </a:lnTo>
                <a:lnTo>
                  <a:pt x="3514" y="1428"/>
                </a:lnTo>
                <a:lnTo>
                  <a:pt x="3514" y="1674"/>
                </a:lnTo>
                <a:lnTo>
                  <a:pt x="3514" y="2414"/>
                </a:lnTo>
                <a:lnTo>
                  <a:pt x="3514" y="2681"/>
                </a:lnTo>
                <a:lnTo>
                  <a:pt x="3254" y="2681"/>
                </a:lnTo>
                <a:close/>
                <a:moveTo>
                  <a:pt x="2091" y="2044"/>
                </a:moveTo>
                <a:cubicBezTo>
                  <a:pt x="2091" y="1881"/>
                  <a:pt x="2208" y="1652"/>
                  <a:pt x="2470" y="1652"/>
                </a:cubicBezTo>
                <a:cubicBezTo>
                  <a:pt x="2746" y="1652"/>
                  <a:pt x="2849" y="1895"/>
                  <a:pt x="2849" y="2048"/>
                </a:cubicBezTo>
                <a:cubicBezTo>
                  <a:pt x="2849" y="2209"/>
                  <a:pt x="2731" y="2435"/>
                  <a:pt x="2470" y="2435"/>
                </a:cubicBezTo>
                <a:cubicBezTo>
                  <a:pt x="2209" y="2435"/>
                  <a:pt x="2091" y="2206"/>
                  <a:pt x="2091" y="2044"/>
                </a:cubicBezTo>
                <a:close/>
                <a:moveTo>
                  <a:pt x="1831" y="2044"/>
                </a:moveTo>
                <a:cubicBezTo>
                  <a:pt x="1831" y="2395"/>
                  <a:pt x="2118" y="2681"/>
                  <a:pt x="2470" y="2681"/>
                </a:cubicBezTo>
                <a:cubicBezTo>
                  <a:pt x="2822" y="2681"/>
                  <a:pt x="3109" y="2397"/>
                  <a:pt x="3109" y="2047"/>
                </a:cubicBezTo>
                <a:cubicBezTo>
                  <a:pt x="3109" y="1688"/>
                  <a:pt x="2828" y="1407"/>
                  <a:pt x="2470" y="1407"/>
                </a:cubicBezTo>
                <a:cubicBezTo>
                  <a:pt x="2118" y="1407"/>
                  <a:pt x="1831" y="1693"/>
                  <a:pt x="1831" y="2044"/>
                </a:cubicBezTo>
                <a:close/>
                <a:moveTo>
                  <a:pt x="1423" y="2681"/>
                </a:moveTo>
                <a:lnTo>
                  <a:pt x="1423" y="1674"/>
                </a:lnTo>
                <a:lnTo>
                  <a:pt x="1229" y="1674"/>
                </a:lnTo>
                <a:lnTo>
                  <a:pt x="1229" y="1428"/>
                </a:lnTo>
                <a:lnTo>
                  <a:pt x="1423" y="1428"/>
                </a:lnTo>
                <a:lnTo>
                  <a:pt x="1493" y="1428"/>
                </a:lnTo>
                <a:lnTo>
                  <a:pt x="1683" y="1428"/>
                </a:lnTo>
                <a:lnTo>
                  <a:pt x="1683" y="1674"/>
                </a:lnTo>
                <a:lnTo>
                  <a:pt x="1683" y="2414"/>
                </a:lnTo>
                <a:lnTo>
                  <a:pt x="1683" y="2681"/>
                </a:lnTo>
                <a:lnTo>
                  <a:pt x="1423" y="2681"/>
                </a:lnTo>
                <a:close/>
                <a:moveTo>
                  <a:pt x="260" y="2044"/>
                </a:moveTo>
                <a:cubicBezTo>
                  <a:pt x="260" y="1881"/>
                  <a:pt x="377" y="1652"/>
                  <a:pt x="639" y="1652"/>
                </a:cubicBezTo>
                <a:cubicBezTo>
                  <a:pt x="915" y="1652"/>
                  <a:pt x="1018" y="1895"/>
                  <a:pt x="1018" y="2048"/>
                </a:cubicBezTo>
                <a:cubicBezTo>
                  <a:pt x="1018" y="2209"/>
                  <a:pt x="900" y="2435"/>
                  <a:pt x="639" y="2435"/>
                </a:cubicBezTo>
                <a:cubicBezTo>
                  <a:pt x="377" y="2435"/>
                  <a:pt x="260" y="2206"/>
                  <a:pt x="260" y="2044"/>
                </a:cubicBezTo>
                <a:close/>
                <a:moveTo>
                  <a:pt x="0" y="2044"/>
                </a:moveTo>
                <a:cubicBezTo>
                  <a:pt x="0" y="2395"/>
                  <a:pt x="287" y="2681"/>
                  <a:pt x="639" y="2681"/>
                </a:cubicBezTo>
                <a:cubicBezTo>
                  <a:pt x="991" y="2681"/>
                  <a:pt x="1278" y="2397"/>
                  <a:pt x="1278" y="2047"/>
                </a:cubicBezTo>
                <a:cubicBezTo>
                  <a:pt x="1278" y="1688"/>
                  <a:pt x="997" y="1407"/>
                  <a:pt x="639" y="1407"/>
                </a:cubicBezTo>
                <a:cubicBezTo>
                  <a:pt x="287" y="1407"/>
                  <a:pt x="0" y="1693"/>
                  <a:pt x="0" y="2044"/>
                </a:cubicBezTo>
                <a:close/>
                <a:moveTo>
                  <a:pt x="3254" y="1253"/>
                </a:moveTo>
                <a:lnTo>
                  <a:pt x="3254" y="267"/>
                </a:lnTo>
                <a:lnTo>
                  <a:pt x="3061" y="267"/>
                </a:lnTo>
                <a:lnTo>
                  <a:pt x="3061" y="22"/>
                </a:lnTo>
                <a:lnTo>
                  <a:pt x="3254" y="22"/>
                </a:lnTo>
                <a:lnTo>
                  <a:pt x="3324" y="22"/>
                </a:lnTo>
                <a:lnTo>
                  <a:pt x="3514" y="22"/>
                </a:lnTo>
                <a:lnTo>
                  <a:pt x="3514" y="267"/>
                </a:lnTo>
                <a:lnTo>
                  <a:pt x="3514" y="1007"/>
                </a:lnTo>
                <a:lnTo>
                  <a:pt x="3514" y="1253"/>
                </a:lnTo>
                <a:lnTo>
                  <a:pt x="3254" y="1253"/>
                </a:lnTo>
                <a:close/>
                <a:moveTo>
                  <a:pt x="2091" y="637"/>
                </a:moveTo>
                <a:cubicBezTo>
                  <a:pt x="2091" y="474"/>
                  <a:pt x="2208" y="246"/>
                  <a:pt x="2470" y="246"/>
                </a:cubicBezTo>
                <a:cubicBezTo>
                  <a:pt x="2746" y="246"/>
                  <a:pt x="2849" y="489"/>
                  <a:pt x="2849" y="642"/>
                </a:cubicBezTo>
                <a:cubicBezTo>
                  <a:pt x="2849" y="803"/>
                  <a:pt x="2731" y="1029"/>
                  <a:pt x="2470" y="1029"/>
                </a:cubicBezTo>
                <a:cubicBezTo>
                  <a:pt x="2209" y="1029"/>
                  <a:pt x="2091" y="799"/>
                  <a:pt x="2091" y="637"/>
                </a:cubicBezTo>
                <a:close/>
                <a:moveTo>
                  <a:pt x="1831" y="637"/>
                </a:moveTo>
                <a:cubicBezTo>
                  <a:pt x="1831" y="988"/>
                  <a:pt x="2118" y="1274"/>
                  <a:pt x="2470" y="1274"/>
                </a:cubicBezTo>
                <a:cubicBezTo>
                  <a:pt x="2822" y="1274"/>
                  <a:pt x="3109" y="990"/>
                  <a:pt x="3109" y="640"/>
                </a:cubicBezTo>
                <a:cubicBezTo>
                  <a:pt x="3109" y="281"/>
                  <a:pt x="2828" y="0"/>
                  <a:pt x="2470" y="0"/>
                </a:cubicBezTo>
                <a:cubicBezTo>
                  <a:pt x="2118" y="0"/>
                  <a:pt x="1831" y="286"/>
                  <a:pt x="1831" y="637"/>
                </a:cubicBezTo>
                <a:close/>
                <a:moveTo>
                  <a:pt x="1423" y="1253"/>
                </a:moveTo>
                <a:lnTo>
                  <a:pt x="1423" y="267"/>
                </a:lnTo>
                <a:lnTo>
                  <a:pt x="1229" y="267"/>
                </a:lnTo>
                <a:lnTo>
                  <a:pt x="1229" y="22"/>
                </a:lnTo>
                <a:lnTo>
                  <a:pt x="1423" y="22"/>
                </a:lnTo>
                <a:lnTo>
                  <a:pt x="1493" y="22"/>
                </a:lnTo>
                <a:lnTo>
                  <a:pt x="1683" y="22"/>
                </a:lnTo>
                <a:lnTo>
                  <a:pt x="1683" y="267"/>
                </a:lnTo>
                <a:lnTo>
                  <a:pt x="1683" y="1007"/>
                </a:lnTo>
                <a:lnTo>
                  <a:pt x="1683" y="1253"/>
                </a:lnTo>
                <a:lnTo>
                  <a:pt x="1423" y="1253"/>
                </a:lnTo>
                <a:close/>
                <a:moveTo>
                  <a:pt x="260" y="637"/>
                </a:moveTo>
                <a:cubicBezTo>
                  <a:pt x="260" y="474"/>
                  <a:pt x="377" y="246"/>
                  <a:pt x="639" y="246"/>
                </a:cubicBezTo>
                <a:cubicBezTo>
                  <a:pt x="915" y="246"/>
                  <a:pt x="1018" y="489"/>
                  <a:pt x="1018" y="642"/>
                </a:cubicBezTo>
                <a:cubicBezTo>
                  <a:pt x="1018" y="803"/>
                  <a:pt x="900" y="1029"/>
                  <a:pt x="639" y="1029"/>
                </a:cubicBezTo>
                <a:cubicBezTo>
                  <a:pt x="377" y="1029"/>
                  <a:pt x="260" y="799"/>
                  <a:pt x="260" y="637"/>
                </a:cubicBezTo>
                <a:close/>
                <a:moveTo>
                  <a:pt x="0" y="637"/>
                </a:moveTo>
                <a:cubicBezTo>
                  <a:pt x="0" y="988"/>
                  <a:pt x="287" y="1274"/>
                  <a:pt x="639" y="1274"/>
                </a:cubicBezTo>
                <a:cubicBezTo>
                  <a:pt x="991" y="1274"/>
                  <a:pt x="1278" y="990"/>
                  <a:pt x="1278" y="640"/>
                </a:cubicBezTo>
                <a:cubicBezTo>
                  <a:pt x="1278" y="281"/>
                  <a:pt x="997" y="0"/>
                  <a:pt x="639" y="0"/>
                </a:cubicBezTo>
                <a:cubicBezTo>
                  <a:pt x="287" y="0"/>
                  <a:pt x="0" y="286"/>
                  <a:pt x="0" y="637"/>
                </a:cubicBezTo>
                <a:close/>
              </a:path>
            </a:pathLst>
          </a:custGeom>
          <a:solidFill>
            <a:schemeClr val="tx1"/>
          </a:solidFill>
          <a:ln>
            <a:noFill/>
          </a:ln>
          <a:effectLst/>
        </p:spPr>
        <p:txBody>
          <a:bodyPr wrap="none" anchor="ctr"/>
          <a:lstStyle/>
          <a:p>
            <a:endParaRPr lang="en-US"/>
          </a:p>
        </p:txBody>
      </p:sp>
    </p:spTree>
    <p:extLst>
      <p:ext uri="{BB962C8B-B14F-4D97-AF65-F5344CB8AC3E}">
        <p14:creationId xmlns:p14="http://schemas.microsoft.com/office/powerpoint/2010/main" val="2077940446"/>
      </p:ext>
    </p:extLst>
  </p:cSld>
  <p:clrMapOvr>
    <a:masterClrMapping/>
  </p:clrMapOvr>
  <p:transition>
    <p:wipe dir="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Large Header two Content 4">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49266F3F-66E6-EF41-953B-460B73682826}"/>
              </a:ext>
            </a:extLst>
          </p:cNvPr>
          <p:cNvSpPr/>
          <p:nvPr userDrawn="1"/>
        </p:nvSpPr>
        <p:spPr bwMode="auto">
          <a:xfrm>
            <a:off x="0" y="0"/>
            <a:ext cx="12192000" cy="1645920"/>
          </a:xfrm>
          <a:prstGeom prst="rect">
            <a:avLst/>
          </a:prstGeom>
          <a:solidFill>
            <a:schemeClr val="bg2"/>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pic>
        <p:nvPicPr>
          <p:cNvPr id="7" name="Picture 6" descr="A picture containing drawing&#10;&#10;Description automatically generated">
            <a:extLst>
              <a:ext uri="{FF2B5EF4-FFF2-40B4-BE49-F238E27FC236}">
                <a16:creationId xmlns:a16="http://schemas.microsoft.com/office/drawing/2014/main" id="{696B1A81-93BE-194B-B3FD-5A798F7143E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2" name="Footer Placeholder 1">
            <a:extLst>
              <a:ext uri="{FF2B5EF4-FFF2-40B4-BE49-F238E27FC236}">
                <a16:creationId xmlns:a16="http://schemas.microsoft.com/office/drawing/2014/main" id="{C7CC265C-72BF-5643-BDE5-EA7715082CD3}"/>
              </a:ext>
            </a:extLst>
          </p:cNvPr>
          <p:cNvSpPr>
            <a:spLocks noGrp="1"/>
          </p:cNvSpPr>
          <p:nvPr>
            <p:ph type="ftr" sz="quarter" idx="13"/>
          </p:nvPr>
        </p:nvSpPr>
        <p:spPr/>
        <p:txBody>
          <a:bodyPr/>
          <a:lstStyle/>
          <a:p>
            <a:r>
              <a:rPr lang="en-US"/>
              <a:t>© Veracode, Inc. 2021 Confidential</a:t>
            </a:r>
            <a:endParaRPr lang="en-US" dirty="0"/>
          </a:p>
        </p:txBody>
      </p:sp>
      <p:sp>
        <p:nvSpPr>
          <p:cNvPr id="3" name="Slide Number Placeholder 2">
            <a:extLst>
              <a:ext uri="{FF2B5EF4-FFF2-40B4-BE49-F238E27FC236}">
                <a16:creationId xmlns:a16="http://schemas.microsoft.com/office/drawing/2014/main" id="{75EF6928-BF76-E047-AD4B-D46417567941}"/>
              </a:ext>
            </a:extLst>
          </p:cNvPr>
          <p:cNvSpPr>
            <a:spLocks noGrp="1"/>
          </p:cNvSpPr>
          <p:nvPr>
            <p:ph type="sldNum" sz="quarter" idx="14"/>
          </p:nvPr>
        </p:nvSpPr>
        <p:spPr/>
        <p:txBody>
          <a:bodyPr/>
          <a:lstStyle/>
          <a:p>
            <a:fld id="{1B0079F3-B43C-DF46-A9D2-56A8C5414A96}" type="slidenum">
              <a:rPr lang="en-US" smtClean="0"/>
              <a:pPr/>
              <a:t>‹#›</a:t>
            </a:fld>
            <a:endParaRPr lang="en-US" dirty="0"/>
          </a:p>
        </p:txBody>
      </p:sp>
      <p:sp>
        <p:nvSpPr>
          <p:cNvPr id="15" name="TextBox 14">
            <a:extLst>
              <a:ext uri="{FF2B5EF4-FFF2-40B4-BE49-F238E27FC236}">
                <a16:creationId xmlns:a16="http://schemas.microsoft.com/office/drawing/2014/main" id="{058856AC-2D39-C148-9542-179E132FCBA0}"/>
              </a:ext>
            </a:extLst>
          </p:cNvPr>
          <p:cNvSpPr txBox="1"/>
          <p:nvPr userDrawn="1"/>
        </p:nvSpPr>
        <p:spPr bwMode="auto">
          <a:xfrm>
            <a:off x="12272742" y="1"/>
            <a:ext cx="2129058" cy="2146300"/>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Slide w</a:t>
            </a:r>
            <a:r>
              <a:rPr lang="en-US" sz="1200" b="0" kern="1200" dirty="0">
                <a:solidFill>
                  <a:schemeClr val="tx1">
                    <a:lumMod val="75000"/>
                    <a:lumOff val="25000"/>
                  </a:schemeClr>
                </a:solidFill>
                <a:latin typeface="Arial" charset="0"/>
                <a:ea typeface="+mn-ea"/>
                <a:cs typeface="+mn-cs"/>
              </a:rPr>
              <a:t>ith larger header, when there is not a need to be text heavy.</a:t>
            </a:r>
          </a:p>
          <a:p>
            <a:pPr>
              <a:lnSpc>
                <a:spcPct val="95000"/>
              </a:lnSpc>
              <a:spcBef>
                <a:spcPts val="800"/>
              </a:spcBef>
            </a:pPr>
            <a:r>
              <a:rPr lang="en-US" sz="1200" b="0" kern="1200" dirty="0">
                <a:solidFill>
                  <a:schemeClr val="tx1">
                    <a:lumMod val="75000"/>
                    <a:lumOff val="25000"/>
                  </a:schemeClr>
                </a:solidFill>
                <a:latin typeface="Arial" charset="0"/>
                <a:ea typeface="+mn-ea"/>
                <a:cs typeface="+mn-cs"/>
              </a:rPr>
              <a:t>The content text slide shows bullets as preview, however you do not need to use bullets. Text is present to Trebuchet size 14, and bullets may be removed if not needed.</a:t>
            </a:r>
            <a:endParaRPr lang="en-US" sz="1200" b="1" dirty="0">
              <a:solidFill>
                <a:schemeClr val="tx1">
                  <a:lumMod val="75000"/>
                  <a:lumOff val="25000"/>
                </a:schemeClr>
              </a:solidFill>
              <a:latin typeface="+mn-lt"/>
            </a:endParaRPr>
          </a:p>
        </p:txBody>
      </p:sp>
      <p:sp>
        <p:nvSpPr>
          <p:cNvPr id="21" name="Content Placeholder 26">
            <a:extLst>
              <a:ext uri="{FF2B5EF4-FFF2-40B4-BE49-F238E27FC236}">
                <a16:creationId xmlns:a16="http://schemas.microsoft.com/office/drawing/2014/main" id="{6FE3C22B-81C9-F64B-BD2A-F713E2F47273}"/>
              </a:ext>
            </a:extLst>
          </p:cNvPr>
          <p:cNvSpPr>
            <a:spLocks noGrp="1"/>
          </p:cNvSpPr>
          <p:nvPr>
            <p:ph sz="quarter" idx="15" hasCustomPrompt="1"/>
          </p:nvPr>
        </p:nvSpPr>
        <p:spPr>
          <a:xfrm>
            <a:off x="498476" y="1910123"/>
            <a:ext cx="5566766" cy="4136421"/>
          </a:xfrm>
        </p:spPr>
        <p:txBody>
          <a:bodyPr/>
          <a:lstStyle/>
          <a:p>
            <a:pPr lvl="0"/>
            <a:r>
              <a:rPr lang="en-US" dirty="0"/>
              <a:t>Bullet level 1</a:t>
            </a:r>
          </a:p>
          <a:p>
            <a:pPr lvl="1"/>
            <a:r>
              <a:rPr lang="en-US" dirty="0"/>
              <a:t>Bullet level 2</a:t>
            </a:r>
          </a:p>
          <a:p>
            <a:pPr lvl="2"/>
            <a:r>
              <a:rPr lang="en-US" dirty="0"/>
              <a:t>Bullet level 3</a:t>
            </a:r>
          </a:p>
        </p:txBody>
      </p:sp>
      <p:sp>
        <p:nvSpPr>
          <p:cNvPr id="22" name="Content Placeholder 26">
            <a:extLst>
              <a:ext uri="{FF2B5EF4-FFF2-40B4-BE49-F238E27FC236}">
                <a16:creationId xmlns:a16="http://schemas.microsoft.com/office/drawing/2014/main" id="{628B2EE2-62C4-5244-AC19-07B6F10BF479}"/>
              </a:ext>
            </a:extLst>
          </p:cNvPr>
          <p:cNvSpPr>
            <a:spLocks noGrp="1"/>
          </p:cNvSpPr>
          <p:nvPr>
            <p:ph sz="quarter" idx="16" hasCustomPrompt="1"/>
          </p:nvPr>
        </p:nvSpPr>
        <p:spPr>
          <a:xfrm>
            <a:off x="6199906" y="1910123"/>
            <a:ext cx="5566766" cy="4136421"/>
          </a:xfrm>
        </p:spPr>
        <p:txBody>
          <a:bodyPr/>
          <a:lstStyle/>
          <a:p>
            <a:pPr lvl="0"/>
            <a:r>
              <a:rPr lang="en-US" dirty="0"/>
              <a:t>Bullet level 1</a:t>
            </a:r>
          </a:p>
          <a:p>
            <a:pPr lvl="1"/>
            <a:r>
              <a:rPr lang="en-US" dirty="0"/>
              <a:t>Bullet level 2</a:t>
            </a:r>
          </a:p>
          <a:p>
            <a:pPr lvl="2"/>
            <a:r>
              <a:rPr lang="en-US" dirty="0"/>
              <a:t>Bullet level 3</a:t>
            </a:r>
          </a:p>
        </p:txBody>
      </p:sp>
      <p:sp>
        <p:nvSpPr>
          <p:cNvPr id="4" name="Title 3">
            <a:extLst>
              <a:ext uri="{FF2B5EF4-FFF2-40B4-BE49-F238E27FC236}">
                <a16:creationId xmlns:a16="http://schemas.microsoft.com/office/drawing/2014/main" id="{D9929E92-1E78-F74B-B771-2A26DB15D244}"/>
              </a:ext>
            </a:extLst>
          </p:cNvPr>
          <p:cNvSpPr>
            <a:spLocks noGrp="1"/>
          </p:cNvSpPr>
          <p:nvPr>
            <p:ph type="title"/>
          </p:nvPr>
        </p:nvSpPr>
        <p:spPr/>
        <p:txBody>
          <a:bodyPr/>
          <a:lstStyle/>
          <a:p>
            <a:r>
              <a:rPr lang="en-US"/>
              <a:t>Click to edit Master title style</a:t>
            </a:r>
          </a:p>
        </p:txBody>
      </p:sp>
      <p:sp>
        <p:nvSpPr>
          <p:cNvPr id="12" name="Freeform 1">
            <a:extLst>
              <a:ext uri="{FF2B5EF4-FFF2-40B4-BE49-F238E27FC236}">
                <a16:creationId xmlns:a16="http://schemas.microsoft.com/office/drawing/2014/main" id="{484305B2-9303-5148-923A-E9320D73F587}"/>
              </a:ext>
            </a:extLst>
          </p:cNvPr>
          <p:cNvSpPr>
            <a:spLocks noChangeAspect="1" noChangeArrowheads="1"/>
          </p:cNvSpPr>
          <p:nvPr userDrawn="1"/>
        </p:nvSpPr>
        <p:spPr bwMode="auto">
          <a:xfrm>
            <a:off x="10013951" y="-15627"/>
            <a:ext cx="2178050" cy="1661547"/>
          </a:xfrm>
          <a:custGeom>
            <a:avLst/>
            <a:gdLst>
              <a:gd name="T0" fmla="*/ 3254 w 3515"/>
              <a:gd name="T1" fmla="*/ 1674 h 2682"/>
              <a:gd name="T2" fmla="*/ 3061 w 3515"/>
              <a:gd name="T3" fmla="*/ 1428 h 2682"/>
              <a:gd name="T4" fmla="*/ 3324 w 3515"/>
              <a:gd name="T5" fmla="*/ 1428 h 2682"/>
              <a:gd name="T6" fmla="*/ 3514 w 3515"/>
              <a:gd name="T7" fmla="*/ 1674 h 2682"/>
              <a:gd name="T8" fmla="*/ 3514 w 3515"/>
              <a:gd name="T9" fmla="*/ 2681 h 2682"/>
              <a:gd name="T10" fmla="*/ 2091 w 3515"/>
              <a:gd name="T11" fmla="*/ 2044 h 2682"/>
              <a:gd name="T12" fmla="*/ 2849 w 3515"/>
              <a:gd name="T13" fmla="*/ 2048 h 2682"/>
              <a:gd name="T14" fmla="*/ 2091 w 3515"/>
              <a:gd name="T15" fmla="*/ 2044 h 2682"/>
              <a:gd name="T16" fmla="*/ 2470 w 3515"/>
              <a:gd name="T17" fmla="*/ 2681 h 2682"/>
              <a:gd name="T18" fmla="*/ 2470 w 3515"/>
              <a:gd name="T19" fmla="*/ 1407 h 2682"/>
              <a:gd name="T20" fmla="*/ 1423 w 3515"/>
              <a:gd name="T21" fmla="*/ 2681 h 2682"/>
              <a:gd name="T22" fmla="*/ 1229 w 3515"/>
              <a:gd name="T23" fmla="*/ 1674 h 2682"/>
              <a:gd name="T24" fmla="*/ 1423 w 3515"/>
              <a:gd name="T25" fmla="*/ 1428 h 2682"/>
              <a:gd name="T26" fmla="*/ 1683 w 3515"/>
              <a:gd name="T27" fmla="*/ 1428 h 2682"/>
              <a:gd name="T28" fmla="*/ 1683 w 3515"/>
              <a:gd name="T29" fmla="*/ 2414 h 2682"/>
              <a:gd name="T30" fmla="*/ 1423 w 3515"/>
              <a:gd name="T31" fmla="*/ 2681 h 2682"/>
              <a:gd name="T32" fmla="*/ 639 w 3515"/>
              <a:gd name="T33" fmla="*/ 1652 h 2682"/>
              <a:gd name="T34" fmla="*/ 639 w 3515"/>
              <a:gd name="T35" fmla="*/ 2435 h 2682"/>
              <a:gd name="T36" fmla="*/ 0 w 3515"/>
              <a:gd name="T37" fmla="*/ 2044 h 2682"/>
              <a:gd name="T38" fmla="*/ 1278 w 3515"/>
              <a:gd name="T39" fmla="*/ 2047 h 2682"/>
              <a:gd name="T40" fmla="*/ 0 w 3515"/>
              <a:gd name="T41" fmla="*/ 2044 h 2682"/>
              <a:gd name="T42" fmla="*/ 3254 w 3515"/>
              <a:gd name="T43" fmla="*/ 267 h 2682"/>
              <a:gd name="T44" fmla="*/ 3061 w 3515"/>
              <a:gd name="T45" fmla="*/ 22 h 2682"/>
              <a:gd name="T46" fmla="*/ 3324 w 3515"/>
              <a:gd name="T47" fmla="*/ 22 h 2682"/>
              <a:gd name="T48" fmla="*/ 3514 w 3515"/>
              <a:gd name="T49" fmla="*/ 267 h 2682"/>
              <a:gd name="T50" fmla="*/ 3514 w 3515"/>
              <a:gd name="T51" fmla="*/ 1253 h 2682"/>
              <a:gd name="T52" fmla="*/ 2091 w 3515"/>
              <a:gd name="T53" fmla="*/ 637 h 2682"/>
              <a:gd name="T54" fmla="*/ 2849 w 3515"/>
              <a:gd name="T55" fmla="*/ 642 h 2682"/>
              <a:gd name="T56" fmla="*/ 2091 w 3515"/>
              <a:gd name="T57" fmla="*/ 637 h 2682"/>
              <a:gd name="T58" fmla="*/ 2470 w 3515"/>
              <a:gd name="T59" fmla="*/ 1274 h 2682"/>
              <a:gd name="T60" fmla="*/ 2470 w 3515"/>
              <a:gd name="T61" fmla="*/ 0 h 2682"/>
              <a:gd name="T62" fmla="*/ 1423 w 3515"/>
              <a:gd name="T63" fmla="*/ 1253 h 2682"/>
              <a:gd name="T64" fmla="*/ 1229 w 3515"/>
              <a:gd name="T65" fmla="*/ 267 h 2682"/>
              <a:gd name="T66" fmla="*/ 1423 w 3515"/>
              <a:gd name="T67" fmla="*/ 22 h 2682"/>
              <a:gd name="T68" fmla="*/ 1683 w 3515"/>
              <a:gd name="T69" fmla="*/ 22 h 2682"/>
              <a:gd name="T70" fmla="*/ 1683 w 3515"/>
              <a:gd name="T71" fmla="*/ 1007 h 2682"/>
              <a:gd name="T72" fmla="*/ 1423 w 3515"/>
              <a:gd name="T73" fmla="*/ 1253 h 2682"/>
              <a:gd name="T74" fmla="*/ 639 w 3515"/>
              <a:gd name="T75" fmla="*/ 246 h 2682"/>
              <a:gd name="T76" fmla="*/ 639 w 3515"/>
              <a:gd name="T77" fmla="*/ 1029 h 2682"/>
              <a:gd name="T78" fmla="*/ 0 w 3515"/>
              <a:gd name="T79" fmla="*/ 637 h 2682"/>
              <a:gd name="T80" fmla="*/ 1278 w 3515"/>
              <a:gd name="T81" fmla="*/ 640 h 2682"/>
              <a:gd name="T82" fmla="*/ 0 w 3515"/>
              <a:gd name="T83" fmla="*/ 637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15" h="2682">
                <a:moveTo>
                  <a:pt x="3254" y="2681"/>
                </a:moveTo>
                <a:lnTo>
                  <a:pt x="3254" y="1674"/>
                </a:lnTo>
                <a:lnTo>
                  <a:pt x="3061" y="1674"/>
                </a:lnTo>
                <a:lnTo>
                  <a:pt x="3061" y="1428"/>
                </a:lnTo>
                <a:lnTo>
                  <a:pt x="3254" y="1428"/>
                </a:lnTo>
                <a:lnTo>
                  <a:pt x="3324" y="1428"/>
                </a:lnTo>
                <a:lnTo>
                  <a:pt x="3514" y="1428"/>
                </a:lnTo>
                <a:lnTo>
                  <a:pt x="3514" y="1674"/>
                </a:lnTo>
                <a:lnTo>
                  <a:pt x="3514" y="2414"/>
                </a:lnTo>
                <a:lnTo>
                  <a:pt x="3514" y="2681"/>
                </a:lnTo>
                <a:lnTo>
                  <a:pt x="3254" y="2681"/>
                </a:lnTo>
                <a:close/>
                <a:moveTo>
                  <a:pt x="2091" y="2044"/>
                </a:moveTo>
                <a:cubicBezTo>
                  <a:pt x="2091" y="1881"/>
                  <a:pt x="2208" y="1652"/>
                  <a:pt x="2470" y="1652"/>
                </a:cubicBezTo>
                <a:cubicBezTo>
                  <a:pt x="2746" y="1652"/>
                  <a:pt x="2849" y="1895"/>
                  <a:pt x="2849" y="2048"/>
                </a:cubicBezTo>
                <a:cubicBezTo>
                  <a:pt x="2849" y="2209"/>
                  <a:pt x="2731" y="2435"/>
                  <a:pt x="2470" y="2435"/>
                </a:cubicBezTo>
                <a:cubicBezTo>
                  <a:pt x="2209" y="2435"/>
                  <a:pt x="2091" y="2206"/>
                  <a:pt x="2091" y="2044"/>
                </a:cubicBezTo>
                <a:close/>
                <a:moveTo>
                  <a:pt x="1831" y="2044"/>
                </a:moveTo>
                <a:cubicBezTo>
                  <a:pt x="1831" y="2395"/>
                  <a:pt x="2118" y="2681"/>
                  <a:pt x="2470" y="2681"/>
                </a:cubicBezTo>
                <a:cubicBezTo>
                  <a:pt x="2822" y="2681"/>
                  <a:pt x="3109" y="2397"/>
                  <a:pt x="3109" y="2047"/>
                </a:cubicBezTo>
                <a:cubicBezTo>
                  <a:pt x="3109" y="1688"/>
                  <a:pt x="2828" y="1407"/>
                  <a:pt x="2470" y="1407"/>
                </a:cubicBezTo>
                <a:cubicBezTo>
                  <a:pt x="2118" y="1407"/>
                  <a:pt x="1831" y="1693"/>
                  <a:pt x="1831" y="2044"/>
                </a:cubicBezTo>
                <a:close/>
                <a:moveTo>
                  <a:pt x="1423" y="2681"/>
                </a:moveTo>
                <a:lnTo>
                  <a:pt x="1423" y="1674"/>
                </a:lnTo>
                <a:lnTo>
                  <a:pt x="1229" y="1674"/>
                </a:lnTo>
                <a:lnTo>
                  <a:pt x="1229" y="1428"/>
                </a:lnTo>
                <a:lnTo>
                  <a:pt x="1423" y="1428"/>
                </a:lnTo>
                <a:lnTo>
                  <a:pt x="1493" y="1428"/>
                </a:lnTo>
                <a:lnTo>
                  <a:pt x="1683" y="1428"/>
                </a:lnTo>
                <a:lnTo>
                  <a:pt x="1683" y="1674"/>
                </a:lnTo>
                <a:lnTo>
                  <a:pt x="1683" y="2414"/>
                </a:lnTo>
                <a:lnTo>
                  <a:pt x="1683" y="2681"/>
                </a:lnTo>
                <a:lnTo>
                  <a:pt x="1423" y="2681"/>
                </a:lnTo>
                <a:close/>
                <a:moveTo>
                  <a:pt x="260" y="2044"/>
                </a:moveTo>
                <a:cubicBezTo>
                  <a:pt x="260" y="1881"/>
                  <a:pt x="377" y="1652"/>
                  <a:pt x="639" y="1652"/>
                </a:cubicBezTo>
                <a:cubicBezTo>
                  <a:pt x="915" y="1652"/>
                  <a:pt x="1018" y="1895"/>
                  <a:pt x="1018" y="2048"/>
                </a:cubicBezTo>
                <a:cubicBezTo>
                  <a:pt x="1018" y="2209"/>
                  <a:pt x="900" y="2435"/>
                  <a:pt x="639" y="2435"/>
                </a:cubicBezTo>
                <a:cubicBezTo>
                  <a:pt x="377" y="2435"/>
                  <a:pt x="260" y="2206"/>
                  <a:pt x="260" y="2044"/>
                </a:cubicBezTo>
                <a:close/>
                <a:moveTo>
                  <a:pt x="0" y="2044"/>
                </a:moveTo>
                <a:cubicBezTo>
                  <a:pt x="0" y="2395"/>
                  <a:pt x="287" y="2681"/>
                  <a:pt x="639" y="2681"/>
                </a:cubicBezTo>
                <a:cubicBezTo>
                  <a:pt x="991" y="2681"/>
                  <a:pt x="1278" y="2397"/>
                  <a:pt x="1278" y="2047"/>
                </a:cubicBezTo>
                <a:cubicBezTo>
                  <a:pt x="1278" y="1688"/>
                  <a:pt x="997" y="1407"/>
                  <a:pt x="639" y="1407"/>
                </a:cubicBezTo>
                <a:cubicBezTo>
                  <a:pt x="287" y="1407"/>
                  <a:pt x="0" y="1693"/>
                  <a:pt x="0" y="2044"/>
                </a:cubicBezTo>
                <a:close/>
                <a:moveTo>
                  <a:pt x="3254" y="1253"/>
                </a:moveTo>
                <a:lnTo>
                  <a:pt x="3254" y="267"/>
                </a:lnTo>
                <a:lnTo>
                  <a:pt x="3061" y="267"/>
                </a:lnTo>
                <a:lnTo>
                  <a:pt x="3061" y="22"/>
                </a:lnTo>
                <a:lnTo>
                  <a:pt x="3254" y="22"/>
                </a:lnTo>
                <a:lnTo>
                  <a:pt x="3324" y="22"/>
                </a:lnTo>
                <a:lnTo>
                  <a:pt x="3514" y="22"/>
                </a:lnTo>
                <a:lnTo>
                  <a:pt x="3514" y="267"/>
                </a:lnTo>
                <a:lnTo>
                  <a:pt x="3514" y="1007"/>
                </a:lnTo>
                <a:lnTo>
                  <a:pt x="3514" y="1253"/>
                </a:lnTo>
                <a:lnTo>
                  <a:pt x="3254" y="1253"/>
                </a:lnTo>
                <a:close/>
                <a:moveTo>
                  <a:pt x="2091" y="637"/>
                </a:moveTo>
                <a:cubicBezTo>
                  <a:pt x="2091" y="474"/>
                  <a:pt x="2208" y="246"/>
                  <a:pt x="2470" y="246"/>
                </a:cubicBezTo>
                <a:cubicBezTo>
                  <a:pt x="2746" y="246"/>
                  <a:pt x="2849" y="489"/>
                  <a:pt x="2849" y="642"/>
                </a:cubicBezTo>
                <a:cubicBezTo>
                  <a:pt x="2849" y="803"/>
                  <a:pt x="2731" y="1029"/>
                  <a:pt x="2470" y="1029"/>
                </a:cubicBezTo>
                <a:cubicBezTo>
                  <a:pt x="2209" y="1029"/>
                  <a:pt x="2091" y="799"/>
                  <a:pt x="2091" y="637"/>
                </a:cubicBezTo>
                <a:close/>
                <a:moveTo>
                  <a:pt x="1831" y="637"/>
                </a:moveTo>
                <a:cubicBezTo>
                  <a:pt x="1831" y="988"/>
                  <a:pt x="2118" y="1274"/>
                  <a:pt x="2470" y="1274"/>
                </a:cubicBezTo>
                <a:cubicBezTo>
                  <a:pt x="2822" y="1274"/>
                  <a:pt x="3109" y="990"/>
                  <a:pt x="3109" y="640"/>
                </a:cubicBezTo>
                <a:cubicBezTo>
                  <a:pt x="3109" y="281"/>
                  <a:pt x="2828" y="0"/>
                  <a:pt x="2470" y="0"/>
                </a:cubicBezTo>
                <a:cubicBezTo>
                  <a:pt x="2118" y="0"/>
                  <a:pt x="1831" y="286"/>
                  <a:pt x="1831" y="637"/>
                </a:cubicBezTo>
                <a:close/>
                <a:moveTo>
                  <a:pt x="1423" y="1253"/>
                </a:moveTo>
                <a:lnTo>
                  <a:pt x="1423" y="267"/>
                </a:lnTo>
                <a:lnTo>
                  <a:pt x="1229" y="267"/>
                </a:lnTo>
                <a:lnTo>
                  <a:pt x="1229" y="22"/>
                </a:lnTo>
                <a:lnTo>
                  <a:pt x="1423" y="22"/>
                </a:lnTo>
                <a:lnTo>
                  <a:pt x="1493" y="22"/>
                </a:lnTo>
                <a:lnTo>
                  <a:pt x="1683" y="22"/>
                </a:lnTo>
                <a:lnTo>
                  <a:pt x="1683" y="267"/>
                </a:lnTo>
                <a:lnTo>
                  <a:pt x="1683" y="1007"/>
                </a:lnTo>
                <a:lnTo>
                  <a:pt x="1683" y="1253"/>
                </a:lnTo>
                <a:lnTo>
                  <a:pt x="1423" y="1253"/>
                </a:lnTo>
                <a:close/>
                <a:moveTo>
                  <a:pt x="260" y="637"/>
                </a:moveTo>
                <a:cubicBezTo>
                  <a:pt x="260" y="474"/>
                  <a:pt x="377" y="246"/>
                  <a:pt x="639" y="246"/>
                </a:cubicBezTo>
                <a:cubicBezTo>
                  <a:pt x="915" y="246"/>
                  <a:pt x="1018" y="489"/>
                  <a:pt x="1018" y="642"/>
                </a:cubicBezTo>
                <a:cubicBezTo>
                  <a:pt x="1018" y="803"/>
                  <a:pt x="900" y="1029"/>
                  <a:pt x="639" y="1029"/>
                </a:cubicBezTo>
                <a:cubicBezTo>
                  <a:pt x="377" y="1029"/>
                  <a:pt x="260" y="799"/>
                  <a:pt x="260" y="637"/>
                </a:cubicBezTo>
                <a:close/>
                <a:moveTo>
                  <a:pt x="0" y="637"/>
                </a:moveTo>
                <a:cubicBezTo>
                  <a:pt x="0" y="988"/>
                  <a:pt x="287" y="1274"/>
                  <a:pt x="639" y="1274"/>
                </a:cubicBezTo>
                <a:cubicBezTo>
                  <a:pt x="991" y="1274"/>
                  <a:pt x="1278" y="990"/>
                  <a:pt x="1278" y="640"/>
                </a:cubicBezTo>
                <a:cubicBezTo>
                  <a:pt x="1278" y="281"/>
                  <a:pt x="997" y="0"/>
                  <a:pt x="639" y="0"/>
                </a:cubicBezTo>
                <a:cubicBezTo>
                  <a:pt x="287" y="0"/>
                  <a:pt x="0" y="286"/>
                  <a:pt x="0" y="637"/>
                </a:cubicBezTo>
                <a:close/>
              </a:path>
            </a:pathLst>
          </a:custGeom>
          <a:solidFill>
            <a:schemeClr val="tx1"/>
          </a:solidFill>
          <a:ln>
            <a:noFill/>
          </a:ln>
          <a:effectLst/>
        </p:spPr>
        <p:txBody>
          <a:bodyPr wrap="none" anchor="ctr"/>
          <a:lstStyle/>
          <a:p>
            <a:endParaRPr lang="en-US"/>
          </a:p>
        </p:txBody>
      </p:sp>
    </p:spTree>
    <p:extLst>
      <p:ext uri="{BB962C8B-B14F-4D97-AF65-F5344CB8AC3E}">
        <p14:creationId xmlns:p14="http://schemas.microsoft.com/office/powerpoint/2010/main" val="2364588594"/>
      </p:ext>
    </p:extLst>
  </p:cSld>
  <p:clrMapOvr>
    <a:masterClrMapping/>
  </p:clrMapOvr>
  <p:transition>
    <p:wipe dir="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arge Header two Content 4">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81813A2B-0E73-5F46-9799-4BB9512FC2B8}"/>
              </a:ext>
            </a:extLst>
          </p:cNvPr>
          <p:cNvSpPr/>
          <p:nvPr userDrawn="1"/>
        </p:nvSpPr>
        <p:spPr bwMode="auto">
          <a:xfrm>
            <a:off x="0" y="0"/>
            <a:ext cx="12192000" cy="1645920"/>
          </a:xfrm>
          <a:prstGeom prst="rect">
            <a:avLst/>
          </a:prstGeom>
          <a:solidFill>
            <a:schemeClr val="bg2"/>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pic>
        <p:nvPicPr>
          <p:cNvPr id="7" name="Picture 6" descr="A picture containing drawing&#10;&#10;Description automatically generated">
            <a:extLst>
              <a:ext uri="{FF2B5EF4-FFF2-40B4-BE49-F238E27FC236}">
                <a16:creationId xmlns:a16="http://schemas.microsoft.com/office/drawing/2014/main" id="{696B1A81-93BE-194B-B3FD-5A798F7143E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2" name="Footer Placeholder 1">
            <a:extLst>
              <a:ext uri="{FF2B5EF4-FFF2-40B4-BE49-F238E27FC236}">
                <a16:creationId xmlns:a16="http://schemas.microsoft.com/office/drawing/2014/main" id="{C7CC265C-72BF-5643-BDE5-EA7715082CD3}"/>
              </a:ext>
            </a:extLst>
          </p:cNvPr>
          <p:cNvSpPr>
            <a:spLocks noGrp="1"/>
          </p:cNvSpPr>
          <p:nvPr>
            <p:ph type="ftr" sz="quarter" idx="13"/>
          </p:nvPr>
        </p:nvSpPr>
        <p:spPr/>
        <p:txBody>
          <a:bodyPr/>
          <a:lstStyle/>
          <a:p>
            <a:r>
              <a:rPr lang="en-US"/>
              <a:t>© Veracode, Inc. 2021 Confidential</a:t>
            </a:r>
            <a:endParaRPr lang="en-US" dirty="0"/>
          </a:p>
        </p:txBody>
      </p:sp>
      <p:sp>
        <p:nvSpPr>
          <p:cNvPr id="3" name="Slide Number Placeholder 2">
            <a:extLst>
              <a:ext uri="{FF2B5EF4-FFF2-40B4-BE49-F238E27FC236}">
                <a16:creationId xmlns:a16="http://schemas.microsoft.com/office/drawing/2014/main" id="{75EF6928-BF76-E047-AD4B-D46417567941}"/>
              </a:ext>
            </a:extLst>
          </p:cNvPr>
          <p:cNvSpPr>
            <a:spLocks noGrp="1"/>
          </p:cNvSpPr>
          <p:nvPr>
            <p:ph type="sldNum" sz="quarter" idx="14"/>
          </p:nvPr>
        </p:nvSpPr>
        <p:spPr/>
        <p:txBody>
          <a:bodyPr/>
          <a:lstStyle/>
          <a:p>
            <a:fld id="{1B0079F3-B43C-DF46-A9D2-56A8C5414A96}" type="slidenum">
              <a:rPr lang="en-US" smtClean="0"/>
              <a:pPr/>
              <a:t>‹#›</a:t>
            </a:fld>
            <a:endParaRPr lang="en-US" dirty="0"/>
          </a:p>
        </p:txBody>
      </p:sp>
      <p:sp>
        <p:nvSpPr>
          <p:cNvPr id="15" name="TextBox 14">
            <a:extLst>
              <a:ext uri="{FF2B5EF4-FFF2-40B4-BE49-F238E27FC236}">
                <a16:creationId xmlns:a16="http://schemas.microsoft.com/office/drawing/2014/main" id="{058856AC-2D39-C148-9542-179E132FCBA0}"/>
              </a:ext>
            </a:extLst>
          </p:cNvPr>
          <p:cNvSpPr txBox="1"/>
          <p:nvPr userDrawn="1"/>
        </p:nvSpPr>
        <p:spPr bwMode="auto">
          <a:xfrm>
            <a:off x="12272742" y="1"/>
            <a:ext cx="2129058" cy="2146300"/>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Slide w</a:t>
            </a:r>
            <a:r>
              <a:rPr lang="en-US" sz="1200" b="0" kern="1200" dirty="0">
                <a:solidFill>
                  <a:schemeClr val="tx1">
                    <a:lumMod val="75000"/>
                    <a:lumOff val="25000"/>
                  </a:schemeClr>
                </a:solidFill>
                <a:latin typeface="Arial" charset="0"/>
                <a:ea typeface="+mn-ea"/>
                <a:cs typeface="+mn-cs"/>
              </a:rPr>
              <a:t>ith larger header, when there is not a need to be text heavy.</a:t>
            </a:r>
          </a:p>
          <a:p>
            <a:pPr>
              <a:lnSpc>
                <a:spcPct val="95000"/>
              </a:lnSpc>
              <a:spcBef>
                <a:spcPts val="800"/>
              </a:spcBef>
            </a:pPr>
            <a:r>
              <a:rPr lang="en-US" sz="1200" b="0" kern="1200" dirty="0">
                <a:solidFill>
                  <a:schemeClr val="tx1">
                    <a:lumMod val="75000"/>
                    <a:lumOff val="25000"/>
                  </a:schemeClr>
                </a:solidFill>
                <a:latin typeface="Arial" charset="0"/>
                <a:ea typeface="+mn-ea"/>
                <a:cs typeface="+mn-cs"/>
              </a:rPr>
              <a:t>The content text slide shows bullets as preview, however you do not need to use bullets. Text is present to Trebuchet size 14, and bullets may be removed if not needed.</a:t>
            </a:r>
            <a:endParaRPr lang="en-US" sz="1200" b="1" dirty="0">
              <a:solidFill>
                <a:schemeClr val="tx1">
                  <a:lumMod val="75000"/>
                  <a:lumOff val="25000"/>
                </a:schemeClr>
              </a:solidFill>
              <a:latin typeface="+mn-lt"/>
            </a:endParaRPr>
          </a:p>
        </p:txBody>
      </p:sp>
      <p:sp>
        <p:nvSpPr>
          <p:cNvPr id="22" name="Content Placeholder 26">
            <a:extLst>
              <a:ext uri="{FF2B5EF4-FFF2-40B4-BE49-F238E27FC236}">
                <a16:creationId xmlns:a16="http://schemas.microsoft.com/office/drawing/2014/main" id="{89F75F25-B438-7F4D-A9D0-6FF246998284}"/>
              </a:ext>
            </a:extLst>
          </p:cNvPr>
          <p:cNvSpPr>
            <a:spLocks noGrp="1"/>
          </p:cNvSpPr>
          <p:nvPr>
            <p:ph sz="quarter" idx="18" hasCustomPrompt="1"/>
          </p:nvPr>
        </p:nvSpPr>
        <p:spPr>
          <a:xfrm>
            <a:off x="498476" y="1910123"/>
            <a:ext cx="5566766" cy="4136421"/>
          </a:xfrm>
        </p:spPr>
        <p:txBody>
          <a:bodyPr/>
          <a:lstStyle/>
          <a:p>
            <a:pPr lvl="0"/>
            <a:r>
              <a:rPr lang="en-US" dirty="0"/>
              <a:t>Bullet level 1</a:t>
            </a:r>
          </a:p>
          <a:p>
            <a:pPr lvl="1"/>
            <a:r>
              <a:rPr lang="en-US" dirty="0"/>
              <a:t>Bullet level 2</a:t>
            </a:r>
          </a:p>
          <a:p>
            <a:pPr lvl="2"/>
            <a:r>
              <a:rPr lang="en-US" dirty="0"/>
              <a:t>Bullet level 3</a:t>
            </a:r>
          </a:p>
        </p:txBody>
      </p:sp>
      <p:sp>
        <p:nvSpPr>
          <p:cNvPr id="23" name="Picture Placeholder 4">
            <a:extLst>
              <a:ext uri="{FF2B5EF4-FFF2-40B4-BE49-F238E27FC236}">
                <a16:creationId xmlns:a16="http://schemas.microsoft.com/office/drawing/2014/main" id="{E7E5097B-DE72-414F-9AB0-58B6D09E3850}"/>
              </a:ext>
            </a:extLst>
          </p:cNvPr>
          <p:cNvSpPr>
            <a:spLocks noGrp="1"/>
          </p:cNvSpPr>
          <p:nvPr>
            <p:ph type="pic" sz="quarter" idx="19" hasCustomPrompt="1"/>
          </p:nvPr>
        </p:nvSpPr>
        <p:spPr>
          <a:xfrm>
            <a:off x="6200084" y="1910122"/>
            <a:ext cx="5566765" cy="4136421"/>
          </a:xfrm>
          <a:prstGeom prst="rect">
            <a:avLst/>
          </a:prstGeom>
        </p:spPr>
        <p:txBody>
          <a:bodyPr anchor="ctr"/>
          <a:lstStyle>
            <a:lvl1pPr marL="0" indent="0" algn="ctr">
              <a:buNone/>
              <a:defRPr>
                <a:solidFill>
                  <a:schemeClr val="tx1">
                    <a:lumMod val="50000"/>
                    <a:lumOff val="50000"/>
                  </a:schemeClr>
                </a:solidFill>
              </a:defRPr>
            </a:lvl1pPr>
          </a:lstStyle>
          <a:p>
            <a:r>
              <a:rPr lang="en-US" dirty="0"/>
              <a:t>Insert image here</a:t>
            </a:r>
          </a:p>
        </p:txBody>
      </p:sp>
      <p:sp>
        <p:nvSpPr>
          <p:cNvPr id="4" name="Title 3">
            <a:extLst>
              <a:ext uri="{FF2B5EF4-FFF2-40B4-BE49-F238E27FC236}">
                <a16:creationId xmlns:a16="http://schemas.microsoft.com/office/drawing/2014/main" id="{545A8671-A118-8843-85D5-42B567E56EC8}"/>
              </a:ext>
            </a:extLst>
          </p:cNvPr>
          <p:cNvSpPr>
            <a:spLocks noGrp="1"/>
          </p:cNvSpPr>
          <p:nvPr>
            <p:ph type="title"/>
          </p:nvPr>
        </p:nvSpPr>
        <p:spPr/>
        <p:txBody>
          <a:bodyPr/>
          <a:lstStyle/>
          <a:p>
            <a:r>
              <a:rPr lang="en-US"/>
              <a:t>Click to edit Master title style</a:t>
            </a:r>
          </a:p>
        </p:txBody>
      </p:sp>
      <p:sp>
        <p:nvSpPr>
          <p:cNvPr id="12" name="Freeform 1">
            <a:extLst>
              <a:ext uri="{FF2B5EF4-FFF2-40B4-BE49-F238E27FC236}">
                <a16:creationId xmlns:a16="http://schemas.microsoft.com/office/drawing/2014/main" id="{F02CB7D7-EA5F-304B-8AAA-FED367295A56}"/>
              </a:ext>
            </a:extLst>
          </p:cNvPr>
          <p:cNvSpPr>
            <a:spLocks noChangeAspect="1" noChangeArrowheads="1"/>
          </p:cNvSpPr>
          <p:nvPr userDrawn="1"/>
        </p:nvSpPr>
        <p:spPr bwMode="auto">
          <a:xfrm>
            <a:off x="10013951" y="-15627"/>
            <a:ext cx="2178050" cy="1661547"/>
          </a:xfrm>
          <a:custGeom>
            <a:avLst/>
            <a:gdLst>
              <a:gd name="T0" fmla="*/ 3254 w 3515"/>
              <a:gd name="T1" fmla="*/ 1674 h 2682"/>
              <a:gd name="T2" fmla="*/ 3061 w 3515"/>
              <a:gd name="T3" fmla="*/ 1428 h 2682"/>
              <a:gd name="T4" fmla="*/ 3324 w 3515"/>
              <a:gd name="T5" fmla="*/ 1428 h 2682"/>
              <a:gd name="T6" fmla="*/ 3514 w 3515"/>
              <a:gd name="T7" fmla="*/ 1674 h 2682"/>
              <a:gd name="T8" fmla="*/ 3514 w 3515"/>
              <a:gd name="T9" fmla="*/ 2681 h 2682"/>
              <a:gd name="T10" fmla="*/ 2091 w 3515"/>
              <a:gd name="T11" fmla="*/ 2044 h 2682"/>
              <a:gd name="T12" fmla="*/ 2849 w 3515"/>
              <a:gd name="T13" fmla="*/ 2048 h 2682"/>
              <a:gd name="T14" fmla="*/ 2091 w 3515"/>
              <a:gd name="T15" fmla="*/ 2044 h 2682"/>
              <a:gd name="T16" fmla="*/ 2470 w 3515"/>
              <a:gd name="T17" fmla="*/ 2681 h 2682"/>
              <a:gd name="T18" fmla="*/ 2470 w 3515"/>
              <a:gd name="T19" fmla="*/ 1407 h 2682"/>
              <a:gd name="T20" fmla="*/ 1423 w 3515"/>
              <a:gd name="T21" fmla="*/ 2681 h 2682"/>
              <a:gd name="T22" fmla="*/ 1229 w 3515"/>
              <a:gd name="T23" fmla="*/ 1674 h 2682"/>
              <a:gd name="T24" fmla="*/ 1423 w 3515"/>
              <a:gd name="T25" fmla="*/ 1428 h 2682"/>
              <a:gd name="T26" fmla="*/ 1683 w 3515"/>
              <a:gd name="T27" fmla="*/ 1428 h 2682"/>
              <a:gd name="T28" fmla="*/ 1683 w 3515"/>
              <a:gd name="T29" fmla="*/ 2414 h 2682"/>
              <a:gd name="T30" fmla="*/ 1423 w 3515"/>
              <a:gd name="T31" fmla="*/ 2681 h 2682"/>
              <a:gd name="T32" fmla="*/ 639 w 3515"/>
              <a:gd name="T33" fmla="*/ 1652 h 2682"/>
              <a:gd name="T34" fmla="*/ 639 w 3515"/>
              <a:gd name="T35" fmla="*/ 2435 h 2682"/>
              <a:gd name="T36" fmla="*/ 0 w 3515"/>
              <a:gd name="T37" fmla="*/ 2044 h 2682"/>
              <a:gd name="T38" fmla="*/ 1278 w 3515"/>
              <a:gd name="T39" fmla="*/ 2047 h 2682"/>
              <a:gd name="T40" fmla="*/ 0 w 3515"/>
              <a:gd name="T41" fmla="*/ 2044 h 2682"/>
              <a:gd name="T42" fmla="*/ 3254 w 3515"/>
              <a:gd name="T43" fmla="*/ 267 h 2682"/>
              <a:gd name="T44" fmla="*/ 3061 w 3515"/>
              <a:gd name="T45" fmla="*/ 22 h 2682"/>
              <a:gd name="T46" fmla="*/ 3324 w 3515"/>
              <a:gd name="T47" fmla="*/ 22 h 2682"/>
              <a:gd name="T48" fmla="*/ 3514 w 3515"/>
              <a:gd name="T49" fmla="*/ 267 h 2682"/>
              <a:gd name="T50" fmla="*/ 3514 w 3515"/>
              <a:gd name="T51" fmla="*/ 1253 h 2682"/>
              <a:gd name="T52" fmla="*/ 2091 w 3515"/>
              <a:gd name="T53" fmla="*/ 637 h 2682"/>
              <a:gd name="T54" fmla="*/ 2849 w 3515"/>
              <a:gd name="T55" fmla="*/ 642 h 2682"/>
              <a:gd name="T56" fmla="*/ 2091 w 3515"/>
              <a:gd name="T57" fmla="*/ 637 h 2682"/>
              <a:gd name="T58" fmla="*/ 2470 w 3515"/>
              <a:gd name="T59" fmla="*/ 1274 h 2682"/>
              <a:gd name="T60" fmla="*/ 2470 w 3515"/>
              <a:gd name="T61" fmla="*/ 0 h 2682"/>
              <a:gd name="T62" fmla="*/ 1423 w 3515"/>
              <a:gd name="T63" fmla="*/ 1253 h 2682"/>
              <a:gd name="T64" fmla="*/ 1229 w 3515"/>
              <a:gd name="T65" fmla="*/ 267 h 2682"/>
              <a:gd name="T66" fmla="*/ 1423 w 3515"/>
              <a:gd name="T67" fmla="*/ 22 h 2682"/>
              <a:gd name="T68" fmla="*/ 1683 w 3515"/>
              <a:gd name="T69" fmla="*/ 22 h 2682"/>
              <a:gd name="T70" fmla="*/ 1683 w 3515"/>
              <a:gd name="T71" fmla="*/ 1007 h 2682"/>
              <a:gd name="T72" fmla="*/ 1423 w 3515"/>
              <a:gd name="T73" fmla="*/ 1253 h 2682"/>
              <a:gd name="T74" fmla="*/ 639 w 3515"/>
              <a:gd name="T75" fmla="*/ 246 h 2682"/>
              <a:gd name="T76" fmla="*/ 639 w 3515"/>
              <a:gd name="T77" fmla="*/ 1029 h 2682"/>
              <a:gd name="T78" fmla="*/ 0 w 3515"/>
              <a:gd name="T79" fmla="*/ 637 h 2682"/>
              <a:gd name="T80" fmla="*/ 1278 w 3515"/>
              <a:gd name="T81" fmla="*/ 640 h 2682"/>
              <a:gd name="T82" fmla="*/ 0 w 3515"/>
              <a:gd name="T83" fmla="*/ 637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15" h="2682">
                <a:moveTo>
                  <a:pt x="3254" y="2681"/>
                </a:moveTo>
                <a:lnTo>
                  <a:pt x="3254" y="1674"/>
                </a:lnTo>
                <a:lnTo>
                  <a:pt x="3061" y="1674"/>
                </a:lnTo>
                <a:lnTo>
                  <a:pt x="3061" y="1428"/>
                </a:lnTo>
                <a:lnTo>
                  <a:pt x="3254" y="1428"/>
                </a:lnTo>
                <a:lnTo>
                  <a:pt x="3324" y="1428"/>
                </a:lnTo>
                <a:lnTo>
                  <a:pt x="3514" y="1428"/>
                </a:lnTo>
                <a:lnTo>
                  <a:pt x="3514" y="1674"/>
                </a:lnTo>
                <a:lnTo>
                  <a:pt x="3514" y="2414"/>
                </a:lnTo>
                <a:lnTo>
                  <a:pt x="3514" y="2681"/>
                </a:lnTo>
                <a:lnTo>
                  <a:pt x="3254" y="2681"/>
                </a:lnTo>
                <a:close/>
                <a:moveTo>
                  <a:pt x="2091" y="2044"/>
                </a:moveTo>
                <a:cubicBezTo>
                  <a:pt x="2091" y="1881"/>
                  <a:pt x="2208" y="1652"/>
                  <a:pt x="2470" y="1652"/>
                </a:cubicBezTo>
                <a:cubicBezTo>
                  <a:pt x="2746" y="1652"/>
                  <a:pt x="2849" y="1895"/>
                  <a:pt x="2849" y="2048"/>
                </a:cubicBezTo>
                <a:cubicBezTo>
                  <a:pt x="2849" y="2209"/>
                  <a:pt x="2731" y="2435"/>
                  <a:pt x="2470" y="2435"/>
                </a:cubicBezTo>
                <a:cubicBezTo>
                  <a:pt x="2209" y="2435"/>
                  <a:pt x="2091" y="2206"/>
                  <a:pt x="2091" y="2044"/>
                </a:cubicBezTo>
                <a:close/>
                <a:moveTo>
                  <a:pt x="1831" y="2044"/>
                </a:moveTo>
                <a:cubicBezTo>
                  <a:pt x="1831" y="2395"/>
                  <a:pt x="2118" y="2681"/>
                  <a:pt x="2470" y="2681"/>
                </a:cubicBezTo>
                <a:cubicBezTo>
                  <a:pt x="2822" y="2681"/>
                  <a:pt x="3109" y="2397"/>
                  <a:pt x="3109" y="2047"/>
                </a:cubicBezTo>
                <a:cubicBezTo>
                  <a:pt x="3109" y="1688"/>
                  <a:pt x="2828" y="1407"/>
                  <a:pt x="2470" y="1407"/>
                </a:cubicBezTo>
                <a:cubicBezTo>
                  <a:pt x="2118" y="1407"/>
                  <a:pt x="1831" y="1693"/>
                  <a:pt x="1831" y="2044"/>
                </a:cubicBezTo>
                <a:close/>
                <a:moveTo>
                  <a:pt x="1423" y="2681"/>
                </a:moveTo>
                <a:lnTo>
                  <a:pt x="1423" y="1674"/>
                </a:lnTo>
                <a:lnTo>
                  <a:pt x="1229" y="1674"/>
                </a:lnTo>
                <a:lnTo>
                  <a:pt x="1229" y="1428"/>
                </a:lnTo>
                <a:lnTo>
                  <a:pt x="1423" y="1428"/>
                </a:lnTo>
                <a:lnTo>
                  <a:pt x="1493" y="1428"/>
                </a:lnTo>
                <a:lnTo>
                  <a:pt x="1683" y="1428"/>
                </a:lnTo>
                <a:lnTo>
                  <a:pt x="1683" y="1674"/>
                </a:lnTo>
                <a:lnTo>
                  <a:pt x="1683" y="2414"/>
                </a:lnTo>
                <a:lnTo>
                  <a:pt x="1683" y="2681"/>
                </a:lnTo>
                <a:lnTo>
                  <a:pt x="1423" y="2681"/>
                </a:lnTo>
                <a:close/>
                <a:moveTo>
                  <a:pt x="260" y="2044"/>
                </a:moveTo>
                <a:cubicBezTo>
                  <a:pt x="260" y="1881"/>
                  <a:pt x="377" y="1652"/>
                  <a:pt x="639" y="1652"/>
                </a:cubicBezTo>
                <a:cubicBezTo>
                  <a:pt x="915" y="1652"/>
                  <a:pt x="1018" y="1895"/>
                  <a:pt x="1018" y="2048"/>
                </a:cubicBezTo>
                <a:cubicBezTo>
                  <a:pt x="1018" y="2209"/>
                  <a:pt x="900" y="2435"/>
                  <a:pt x="639" y="2435"/>
                </a:cubicBezTo>
                <a:cubicBezTo>
                  <a:pt x="377" y="2435"/>
                  <a:pt x="260" y="2206"/>
                  <a:pt x="260" y="2044"/>
                </a:cubicBezTo>
                <a:close/>
                <a:moveTo>
                  <a:pt x="0" y="2044"/>
                </a:moveTo>
                <a:cubicBezTo>
                  <a:pt x="0" y="2395"/>
                  <a:pt x="287" y="2681"/>
                  <a:pt x="639" y="2681"/>
                </a:cubicBezTo>
                <a:cubicBezTo>
                  <a:pt x="991" y="2681"/>
                  <a:pt x="1278" y="2397"/>
                  <a:pt x="1278" y="2047"/>
                </a:cubicBezTo>
                <a:cubicBezTo>
                  <a:pt x="1278" y="1688"/>
                  <a:pt x="997" y="1407"/>
                  <a:pt x="639" y="1407"/>
                </a:cubicBezTo>
                <a:cubicBezTo>
                  <a:pt x="287" y="1407"/>
                  <a:pt x="0" y="1693"/>
                  <a:pt x="0" y="2044"/>
                </a:cubicBezTo>
                <a:close/>
                <a:moveTo>
                  <a:pt x="3254" y="1253"/>
                </a:moveTo>
                <a:lnTo>
                  <a:pt x="3254" y="267"/>
                </a:lnTo>
                <a:lnTo>
                  <a:pt x="3061" y="267"/>
                </a:lnTo>
                <a:lnTo>
                  <a:pt x="3061" y="22"/>
                </a:lnTo>
                <a:lnTo>
                  <a:pt x="3254" y="22"/>
                </a:lnTo>
                <a:lnTo>
                  <a:pt x="3324" y="22"/>
                </a:lnTo>
                <a:lnTo>
                  <a:pt x="3514" y="22"/>
                </a:lnTo>
                <a:lnTo>
                  <a:pt x="3514" y="267"/>
                </a:lnTo>
                <a:lnTo>
                  <a:pt x="3514" y="1007"/>
                </a:lnTo>
                <a:lnTo>
                  <a:pt x="3514" y="1253"/>
                </a:lnTo>
                <a:lnTo>
                  <a:pt x="3254" y="1253"/>
                </a:lnTo>
                <a:close/>
                <a:moveTo>
                  <a:pt x="2091" y="637"/>
                </a:moveTo>
                <a:cubicBezTo>
                  <a:pt x="2091" y="474"/>
                  <a:pt x="2208" y="246"/>
                  <a:pt x="2470" y="246"/>
                </a:cubicBezTo>
                <a:cubicBezTo>
                  <a:pt x="2746" y="246"/>
                  <a:pt x="2849" y="489"/>
                  <a:pt x="2849" y="642"/>
                </a:cubicBezTo>
                <a:cubicBezTo>
                  <a:pt x="2849" y="803"/>
                  <a:pt x="2731" y="1029"/>
                  <a:pt x="2470" y="1029"/>
                </a:cubicBezTo>
                <a:cubicBezTo>
                  <a:pt x="2209" y="1029"/>
                  <a:pt x="2091" y="799"/>
                  <a:pt x="2091" y="637"/>
                </a:cubicBezTo>
                <a:close/>
                <a:moveTo>
                  <a:pt x="1831" y="637"/>
                </a:moveTo>
                <a:cubicBezTo>
                  <a:pt x="1831" y="988"/>
                  <a:pt x="2118" y="1274"/>
                  <a:pt x="2470" y="1274"/>
                </a:cubicBezTo>
                <a:cubicBezTo>
                  <a:pt x="2822" y="1274"/>
                  <a:pt x="3109" y="990"/>
                  <a:pt x="3109" y="640"/>
                </a:cubicBezTo>
                <a:cubicBezTo>
                  <a:pt x="3109" y="281"/>
                  <a:pt x="2828" y="0"/>
                  <a:pt x="2470" y="0"/>
                </a:cubicBezTo>
                <a:cubicBezTo>
                  <a:pt x="2118" y="0"/>
                  <a:pt x="1831" y="286"/>
                  <a:pt x="1831" y="637"/>
                </a:cubicBezTo>
                <a:close/>
                <a:moveTo>
                  <a:pt x="1423" y="1253"/>
                </a:moveTo>
                <a:lnTo>
                  <a:pt x="1423" y="267"/>
                </a:lnTo>
                <a:lnTo>
                  <a:pt x="1229" y="267"/>
                </a:lnTo>
                <a:lnTo>
                  <a:pt x="1229" y="22"/>
                </a:lnTo>
                <a:lnTo>
                  <a:pt x="1423" y="22"/>
                </a:lnTo>
                <a:lnTo>
                  <a:pt x="1493" y="22"/>
                </a:lnTo>
                <a:lnTo>
                  <a:pt x="1683" y="22"/>
                </a:lnTo>
                <a:lnTo>
                  <a:pt x="1683" y="267"/>
                </a:lnTo>
                <a:lnTo>
                  <a:pt x="1683" y="1007"/>
                </a:lnTo>
                <a:lnTo>
                  <a:pt x="1683" y="1253"/>
                </a:lnTo>
                <a:lnTo>
                  <a:pt x="1423" y="1253"/>
                </a:lnTo>
                <a:close/>
                <a:moveTo>
                  <a:pt x="260" y="637"/>
                </a:moveTo>
                <a:cubicBezTo>
                  <a:pt x="260" y="474"/>
                  <a:pt x="377" y="246"/>
                  <a:pt x="639" y="246"/>
                </a:cubicBezTo>
                <a:cubicBezTo>
                  <a:pt x="915" y="246"/>
                  <a:pt x="1018" y="489"/>
                  <a:pt x="1018" y="642"/>
                </a:cubicBezTo>
                <a:cubicBezTo>
                  <a:pt x="1018" y="803"/>
                  <a:pt x="900" y="1029"/>
                  <a:pt x="639" y="1029"/>
                </a:cubicBezTo>
                <a:cubicBezTo>
                  <a:pt x="377" y="1029"/>
                  <a:pt x="260" y="799"/>
                  <a:pt x="260" y="637"/>
                </a:cubicBezTo>
                <a:close/>
                <a:moveTo>
                  <a:pt x="0" y="637"/>
                </a:moveTo>
                <a:cubicBezTo>
                  <a:pt x="0" y="988"/>
                  <a:pt x="287" y="1274"/>
                  <a:pt x="639" y="1274"/>
                </a:cubicBezTo>
                <a:cubicBezTo>
                  <a:pt x="991" y="1274"/>
                  <a:pt x="1278" y="990"/>
                  <a:pt x="1278" y="640"/>
                </a:cubicBezTo>
                <a:cubicBezTo>
                  <a:pt x="1278" y="281"/>
                  <a:pt x="997" y="0"/>
                  <a:pt x="639" y="0"/>
                </a:cubicBezTo>
                <a:cubicBezTo>
                  <a:pt x="287" y="0"/>
                  <a:pt x="0" y="286"/>
                  <a:pt x="0" y="637"/>
                </a:cubicBezTo>
                <a:close/>
              </a:path>
            </a:pathLst>
          </a:custGeom>
          <a:solidFill>
            <a:schemeClr val="tx1"/>
          </a:solidFill>
          <a:ln>
            <a:noFill/>
          </a:ln>
          <a:effectLst/>
        </p:spPr>
        <p:txBody>
          <a:bodyPr wrap="none" anchor="ctr"/>
          <a:lstStyle/>
          <a:p>
            <a:endParaRPr lang="en-US"/>
          </a:p>
        </p:txBody>
      </p:sp>
    </p:spTree>
    <p:extLst>
      <p:ext uri="{BB962C8B-B14F-4D97-AF65-F5344CB8AC3E}">
        <p14:creationId xmlns:p14="http://schemas.microsoft.com/office/powerpoint/2010/main" val="1656399615"/>
      </p:ext>
    </p:extLst>
  </p:cSld>
  <p:clrMapOvr>
    <a:masterClrMapping/>
  </p:clrMapOvr>
  <p:transition>
    <p:wipe dir="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Header two Content Label ">
    <p:spTree>
      <p:nvGrpSpPr>
        <p:cNvPr id="1" name=""/>
        <p:cNvGrpSpPr/>
        <p:nvPr/>
      </p:nvGrpSpPr>
      <p:grpSpPr>
        <a:xfrm>
          <a:off x="0" y="0"/>
          <a:ext cx="0" cy="0"/>
          <a:chOff x="0" y="0"/>
          <a:chExt cx="0" cy="0"/>
        </a:xfrm>
      </p:grpSpPr>
      <p:pic>
        <p:nvPicPr>
          <p:cNvPr id="7" name="Picture 6" descr="A picture containing drawing&#10;&#10;Description automatically generated">
            <a:extLst>
              <a:ext uri="{FF2B5EF4-FFF2-40B4-BE49-F238E27FC236}">
                <a16:creationId xmlns:a16="http://schemas.microsoft.com/office/drawing/2014/main" id="{696B1A81-93BE-194B-B3FD-5A798F7143E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2" name="Footer Placeholder 1">
            <a:extLst>
              <a:ext uri="{FF2B5EF4-FFF2-40B4-BE49-F238E27FC236}">
                <a16:creationId xmlns:a16="http://schemas.microsoft.com/office/drawing/2014/main" id="{C7CC265C-72BF-5643-BDE5-EA7715082CD3}"/>
              </a:ext>
            </a:extLst>
          </p:cNvPr>
          <p:cNvSpPr>
            <a:spLocks noGrp="1"/>
          </p:cNvSpPr>
          <p:nvPr>
            <p:ph type="ftr" sz="quarter" idx="13"/>
          </p:nvPr>
        </p:nvSpPr>
        <p:spPr/>
        <p:txBody>
          <a:bodyPr/>
          <a:lstStyle/>
          <a:p>
            <a:r>
              <a:rPr lang="en-US"/>
              <a:t>© Veracode, Inc. 2021 Confidential</a:t>
            </a:r>
            <a:endParaRPr lang="en-US" dirty="0"/>
          </a:p>
        </p:txBody>
      </p:sp>
      <p:sp>
        <p:nvSpPr>
          <p:cNvPr id="3" name="Slide Number Placeholder 2">
            <a:extLst>
              <a:ext uri="{FF2B5EF4-FFF2-40B4-BE49-F238E27FC236}">
                <a16:creationId xmlns:a16="http://schemas.microsoft.com/office/drawing/2014/main" id="{75EF6928-BF76-E047-AD4B-D46417567941}"/>
              </a:ext>
            </a:extLst>
          </p:cNvPr>
          <p:cNvSpPr>
            <a:spLocks noGrp="1"/>
          </p:cNvSpPr>
          <p:nvPr>
            <p:ph type="sldNum" sz="quarter" idx="14"/>
          </p:nvPr>
        </p:nvSpPr>
        <p:spPr/>
        <p:txBody>
          <a:bodyPr/>
          <a:lstStyle/>
          <a:p>
            <a:fld id="{1B0079F3-B43C-DF46-A9D2-56A8C5414A96}" type="slidenum">
              <a:rPr lang="en-US" smtClean="0"/>
              <a:pPr/>
              <a:t>‹#›</a:t>
            </a:fld>
            <a:endParaRPr lang="en-US" dirty="0"/>
          </a:p>
        </p:txBody>
      </p:sp>
      <p:sp>
        <p:nvSpPr>
          <p:cNvPr id="19" name="TextBox 18">
            <a:extLst>
              <a:ext uri="{FF2B5EF4-FFF2-40B4-BE49-F238E27FC236}">
                <a16:creationId xmlns:a16="http://schemas.microsoft.com/office/drawing/2014/main" id="{B50F9EB4-EA92-4A49-880C-8CA39937C3F6}"/>
              </a:ext>
            </a:extLst>
          </p:cNvPr>
          <p:cNvSpPr txBox="1"/>
          <p:nvPr userDrawn="1"/>
        </p:nvSpPr>
        <p:spPr bwMode="auto">
          <a:xfrm>
            <a:off x="12272742" y="1"/>
            <a:ext cx="2129058" cy="2146300"/>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Slide w</a:t>
            </a:r>
            <a:r>
              <a:rPr lang="en-US" sz="1200" b="0" kern="1200" dirty="0">
                <a:solidFill>
                  <a:schemeClr val="tx1">
                    <a:lumMod val="75000"/>
                    <a:lumOff val="25000"/>
                  </a:schemeClr>
                </a:solidFill>
                <a:latin typeface="Arial" charset="0"/>
                <a:ea typeface="+mn-ea"/>
                <a:cs typeface="+mn-cs"/>
              </a:rPr>
              <a:t>ith smaller header, when there is a need to be more text heavy.</a:t>
            </a:r>
          </a:p>
          <a:p>
            <a:pPr>
              <a:lnSpc>
                <a:spcPct val="95000"/>
              </a:lnSpc>
              <a:spcBef>
                <a:spcPts val="800"/>
              </a:spcBef>
            </a:pPr>
            <a:r>
              <a:rPr lang="en-US" sz="1200" b="0" kern="1200" dirty="0">
                <a:solidFill>
                  <a:schemeClr val="tx1">
                    <a:lumMod val="75000"/>
                    <a:lumOff val="25000"/>
                  </a:schemeClr>
                </a:solidFill>
                <a:latin typeface="Arial" charset="0"/>
                <a:ea typeface="+mn-ea"/>
                <a:cs typeface="+mn-cs"/>
              </a:rPr>
              <a:t>The content text slide shows bullets as preview, however you do not need to use bullets. Text is present to Trebuchet size 14, and bullets may be removed if not needed.</a:t>
            </a:r>
            <a:endParaRPr lang="en-US" sz="1200" b="1" dirty="0">
              <a:solidFill>
                <a:schemeClr val="tx1">
                  <a:lumMod val="75000"/>
                  <a:lumOff val="25000"/>
                </a:schemeClr>
              </a:solidFill>
              <a:latin typeface="+mn-lt"/>
            </a:endParaRPr>
          </a:p>
        </p:txBody>
      </p:sp>
      <p:sp>
        <p:nvSpPr>
          <p:cNvPr id="18" name="TextBox 17">
            <a:extLst>
              <a:ext uri="{FF2B5EF4-FFF2-40B4-BE49-F238E27FC236}">
                <a16:creationId xmlns:a16="http://schemas.microsoft.com/office/drawing/2014/main" id="{B1982F39-A959-F749-BBDE-8663D2B6EB06}"/>
              </a:ext>
            </a:extLst>
          </p:cNvPr>
          <p:cNvSpPr txBox="1"/>
          <p:nvPr userDrawn="1"/>
        </p:nvSpPr>
        <p:spPr bwMode="auto">
          <a:xfrm>
            <a:off x="12272742" y="2264750"/>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This option includes headers.</a:t>
            </a:r>
          </a:p>
        </p:txBody>
      </p:sp>
      <p:sp>
        <p:nvSpPr>
          <p:cNvPr id="20" name="Rectangle 19">
            <a:extLst>
              <a:ext uri="{FF2B5EF4-FFF2-40B4-BE49-F238E27FC236}">
                <a16:creationId xmlns:a16="http://schemas.microsoft.com/office/drawing/2014/main" id="{2AC38802-01B9-DB4C-9FF9-657629318B86}"/>
              </a:ext>
            </a:extLst>
          </p:cNvPr>
          <p:cNvSpPr/>
          <p:nvPr userDrawn="1"/>
        </p:nvSpPr>
        <p:spPr bwMode="auto">
          <a:xfrm>
            <a:off x="-7620" y="-15701"/>
            <a:ext cx="5995061" cy="203591"/>
          </a:xfrm>
          <a:prstGeom prst="rect">
            <a:avLst/>
          </a:prstGeom>
          <a:solidFill>
            <a:schemeClr val="tx2"/>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26" name="Content Placeholder 26">
            <a:extLst>
              <a:ext uri="{FF2B5EF4-FFF2-40B4-BE49-F238E27FC236}">
                <a16:creationId xmlns:a16="http://schemas.microsoft.com/office/drawing/2014/main" id="{538429AC-C588-6244-A982-DA9AF897AC63}"/>
              </a:ext>
            </a:extLst>
          </p:cNvPr>
          <p:cNvSpPr>
            <a:spLocks noGrp="1"/>
          </p:cNvSpPr>
          <p:nvPr>
            <p:ph sz="quarter" idx="16" hasCustomPrompt="1"/>
          </p:nvPr>
        </p:nvSpPr>
        <p:spPr>
          <a:xfrm>
            <a:off x="498476" y="2294844"/>
            <a:ext cx="5566766" cy="3751700"/>
          </a:xfrm>
        </p:spPr>
        <p:txBody>
          <a:bodyPr/>
          <a:lstStyle/>
          <a:p>
            <a:pPr lvl="0"/>
            <a:r>
              <a:rPr lang="en-US" dirty="0"/>
              <a:t>Bullet level 1</a:t>
            </a:r>
          </a:p>
          <a:p>
            <a:pPr lvl="1"/>
            <a:r>
              <a:rPr lang="en-US" dirty="0"/>
              <a:t>Bullet level 2</a:t>
            </a:r>
          </a:p>
          <a:p>
            <a:pPr lvl="2"/>
            <a:r>
              <a:rPr lang="en-US" dirty="0"/>
              <a:t>Bullet level 3</a:t>
            </a:r>
          </a:p>
        </p:txBody>
      </p:sp>
      <p:sp>
        <p:nvSpPr>
          <p:cNvPr id="28" name="Content Placeholder 26">
            <a:extLst>
              <a:ext uri="{FF2B5EF4-FFF2-40B4-BE49-F238E27FC236}">
                <a16:creationId xmlns:a16="http://schemas.microsoft.com/office/drawing/2014/main" id="{1AEACD82-F338-F043-BE15-2D66DB1B90B6}"/>
              </a:ext>
            </a:extLst>
          </p:cNvPr>
          <p:cNvSpPr>
            <a:spLocks noGrp="1"/>
          </p:cNvSpPr>
          <p:nvPr>
            <p:ph sz="quarter" idx="18" hasCustomPrompt="1"/>
          </p:nvPr>
        </p:nvSpPr>
        <p:spPr>
          <a:xfrm>
            <a:off x="6199906" y="2294844"/>
            <a:ext cx="5566766" cy="3751700"/>
          </a:xfrm>
        </p:spPr>
        <p:txBody>
          <a:bodyPr/>
          <a:lstStyle/>
          <a:p>
            <a:pPr lvl="0"/>
            <a:r>
              <a:rPr lang="en-US" dirty="0"/>
              <a:t>Bullet level 1</a:t>
            </a:r>
          </a:p>
          <a:p>
            <a:pPr lvl="1"/>
            <a:r>
              <a:rPr lang="en-US" dirty="0"/>
              <a:t>Bullet level 2</a:t>
            </a:r>
          </a:p>
          <a:p>
            <a:pPr lvl="2"/>
            <a:r>
              <a:rPr lang="en-US" dirty="0"/>
              <a:t>Bullet level 3</a:t>
            </a:r>
          </a:p>
        </p:txBody>
      </p:sp>
      <p:sp>
        <p:nvSpPr>
          <p:cNvPr id="34" name="Text Placeholder 4">
            <a:extLst>
              <a:ext uri="{FF2B5EF4-FFF2-40B4-BE49-F238E27FC236}">
                <a16:creationId xmlns:a16="http://schemas.microsoft.com/office/drawing/2014/main" id="{21B007D0-51F4-8B49-9BF6-AE851341C84D}"/>
              </a:ext>
            </a:extLst>
          </p:cNvPr>
          <p:cNvSpPr>
            <a:spLocks noGrp="1"/>
          </p:cNvSpPr>
          <p:nvPr>
            <p:ph type="body" sz="quarter" idx="19" hasCustomPrompt="1"/>
          </p:nvPr>
        </p:nvSpPr>
        <p:spPr>
          <a:xfrm>
            <a:off x="498935" y="1910123"/>
            <a:ext cx="5566308" cy="384721"/>
          </a:xfrm>
          <a:prstGeom prst="rect">
            <a:avLst/>
          </a:prstGeom>
          <a:noFill/>
        </p:spPr>
        <p:txBody>
          <a:bodyPr wrap="square" lIns="0" tIns="0" rIns="0" bIns="91440" anchor="ctr">
            <a:spAutoFit/>
          </a:bodyPr>
          <a:lstStyle>
            <a:lvl1pPr marL="0" indent="0" algn="l">
              <a:lnSpc>
                <a:spcPct val="95000"/>
              </a:lnSpc>
              <a:spcBef>
                <a:spcPts val="800"/>
              </a:spcBef>
              <a:buFontTx/>
              <a:buNone/>
              <a:defRPr sz="2000" b="0" spc="0" baseline="0">
                <a:solidFill>
                  <a:schemeClr val="tx1"/>
                </a:solidFill>
                <a:latin typeface="Trebuchet MS" panose="020B0703020202090204" pitchFamily="34"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Header</a:t>
            </a:r>
          </a:p>
        </p:txBody>
      </p:sp>
      <p:sp>
        <p:nvSpPr>
          <p:cNvPr id="35" name="Text Placeholder 4">
            <a:extLst>
              <a:ext uri="{FF2B5EF4-FFF2-40B4-BE49-F238E27FC236}">
                <a16:creationId xmlns:a16="http://schemas.microsoft.com/office/drawing/2014/main" id="{BF6DEC9B-DDAB-144E-9194-2FB277F20E83}"/>
              </a:ext>
            </a:extLst>
          </p:cNvPr>
          <p:cNvSpPr>
            <a:spLocks noGrp="1"/>
          </p:cNvSpPr>
          <p:nvPr>
            <p:ph type="body" sz="quarter" idx="15" hasCustomPrompt="1"/>
          </p:nvPr>
        </p:nvSpPr>
        <p:spPr>
          <a:xfrm>
            <a:off x="6199906" y="1910123"/>
            <a:ext cx="5566309" cy="384721"/>
          </a:xfrm>
          <a:prstGeom prst="rect">
            <a:avLst/>
          </a:prstGeom>
          <a:noFill/>
        </p:spPr>
        <p:txBody>
          <a:bodyPr wrap="square" lIns="0" tIns="0" rIns="0" bIns="91440" anchor="ctr">
            <a:spAutoFit/>
          </a:bodyPr>
          <a:lstStyle>
            <a:lvl1pPr marL="0" indent="0" algn="l">
              <a:lnSpc>
                <a:spcPct val="95000"/>
              </a:lnSpc>
              <a:spcBef>
                <a:spcPts val="800"/>
              </a:spcBef>
              <a:buFontTx/>
              <a:buNone/>
              <a:defRPr sz="2000" b="0" spc="0" baseline="0">
                <a:solidFill>
                  <a:schemeClr val="tx1"/>
                </a:solidFill>
                <a:latin typeface="Trebuchet MS" panose="020B0703020202090204" pitchFamily="34"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Header</a:t>
            </a:r>
          </a:p>
        </p:txBody>
      </p:sp>
      <p:sp>
        <p:nvSpPr>
          <p:cNvPr id="5" name="Title 4">
            <a:extLst>
              <a:ext uri="{FF2B5EF4-FFF2-40B4-BE49-F238E27FC236}">
                <a16:creationId xmlns:a16="http://schemas.microsoft.com/office/drawing/2014/main" id="{E6862C0B-059C-A448-AFAB-309462FA0B14}"/>
              </a:ext>
            </a:extLst>
          </p:cNvPr>
          <p:cNvSpPr>
            <a:spLocks noGrp="1"/>
          </p:cNvSpPr>
          <p:nvPr>
            <p:ph type="title"/>
          </p:nvPr>
        </p:nvSpPr>
        <p:spPr/>
        <p:txBody>
          <a:bodyPr/>
          <a:lstStyle>
            <a:lvl1pPr>
              <a:defRPr>
                <a:solidFill>
                  <a:schemeClr val="tx2"/>
                </a:solidFill>
              </a:defRPr>
            </a:lvl1pPr>
          </a:lstStyle>
          <a:p>
            <a:r>
              <a:rPr lang="en-US"/>
              <a:t>Click to edit Master title style</a:t>
            </a:r>
          </a:p>
        </p:txBody>
      </p:sp>
    </p:spTree>
    <p:extLst>
      <p:ext uri="{BB962C8B-B14F-4D97-AF65-F5344CB8AC3E}">
        <p14:creationId xmlns:p14="http://schemas.microsoft.com/office/powerpoint/2010/main" val="2227070155"/>
      </p:ext>
    </p:extLst>
  </p:cSld>
  <p:clrMapOvr>
    <a:masterClrMapping/>
  </p:clrMapOvr>
  <p:transition>
    <p:wipe dir="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Header two Content Label ">
    <p:spTree>
      <p:nvGrpSpPr>
        <p:cNvPr id="1" name=""/>
        <p:cNvGrpSpPr/>
        <p:nvPr/>
      </p:nvGrpSpPr>
      <p:grpSpPr>
        <a:xfrm>
          <a:off x="0" y="0"/>
          <a:ext cx="0" cy="0"/>
          <a:chOff x="0" y="0"/>
          <a:chExt cx="0" cy="0"/>
        </a:xfrm>
      </p:grpSpPr>
      <p:pic>
        <p:nvPicPr>
          <p:cNvPr id="7" name="Picture 6" descr="A picture containing drawing&#10;&#10;Description automatically generated">
            <a:extLst>
              <a:ext uri="{FF2B5EF4-FFF2-40B4-BE49-F238E27FC236}">
                <a16:creationId xmlns:a16="http://schemas.microsoft.com/office/drawing/2014/main" id="{696B1A81-93BE-194B-B3FD-5A798F7143E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2" name="Footer Placeholder 1">
            <a:extLst>
              <a:ext uri="{FF2B5EF4-FFF2-40B4-BE49-F238E27FC236}">
                <a16:creationId xmlns:a16="http://schemas.microsoft.com/office/drawing/2014/main" id="{C7CC265C-72BF-5643-BDE5-EA7715082CD3}"/>
              </a:ext>
            </a:extLst>
          </p:cNvPr>
          <p:cNvSpPr>
            <a:spLocks noGrp="1"/>
          </p:cNvSpPr>
          <p:nvPr>
            <p:ph type="ftr" sz="quarter" idx="13"/>
          </p:nvPr>
        </p:nvSpPr>
        <p:spPr/>
        <p:txBody>
          <a:bodyPr/>
          <a:lstStyle/>
          <a:p>
            <a:r>
              <a:rPr lang="en-US"/>
              <a:t>© Veracode, Inc. 2021 Confidential</a:t>
            </a:r>
            <a:endParaRPr lang="en-US" dirty="0"/>
          </a:p>
        </p:txBody>
      </p:sp>
      <p:sp>
        <p:nvSpPr>
          <p:cNvPr id="3" name="Slide Number Placeholder 2">
            <a:extLst>
              <a:ext uri="{FF2B5EF4-FFF2-40B4-BE49-F238E27FC236}">
                <a16:creationId xmlns:a16="http://schemas.microsoft.com/office/drawing/2014/main" id="{75EF6928-BF76-E047-AD4B-D46417567941}"/>
              </a:ext>
            </a:extLst>
          </p:cNvPr>
          <p:cNvSpPr>
            <a:spLocks noGrp="1"/>
          </p:cNvSpPr>
          <p:nvPr>
            <p:ph type="sldNum" sz="quarter" idx="14"/>
          </p:nvPr>
        </p:nvSpPr>
        <p:spPr/>
        <p:txBody>
          <a:bodyPr/>
          <a:lstStyle/>
          <a:p>
            <a:fld id="{1B0079F3-B43C-DF46-A9D2-56A8C5414A96}" type="slidenum">
              <a:rPr lang="en-US" smtClean="0"/>
              <a:pPr/>
              <a:t>‹#›</a:t>
            </a:fld>
            <a:endParaRPr lang="en-US" dirty="0"/>
          </a:p>
        </p:txBody>
      </p:sp>
      <p:sp>
        <p:nvSpPr>
          <p:cNvPr id="19" name="TextBox 18">
            <a:extLst>
              <a:ext uri="{FF2B5EF4-FFF2-40B4-BE49-F238E27FC236}">
                <a16:creationId xmlns:a16="http://schemas.microsoft.com/office/drawing/2014/main" id="{B50F9EB4-EA92-4A49-880C-8CA39937C3F6}"/>
              </a:ext>
            </a:extLst>
          </p:cNvPr>
          <p:cNvSpPr txBox="1"/>
          <p:nvPr userDrawn="1"/>
        </p:nvSpPr>
        <p:spPr bwMode="auto">
          <a:xfrm>
            <a:off x="12272742" y="1"/>
            <a:ext cx="2129058" cy="2146300"/>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Slide w</a:t>
            </a:r>
            <a:r>
              <a:rPr lang="en-US" sz="1200" b="0" kern="1200" dirty="0">
                <a:solidFill>
                  <a:schemeClr val="tx1">
                    <a:lumMod val="75000"/>
                    <a:lumOff val="25000"/>
                  </a:schemeClr>
                </a:solidFill>
                <a:latin typeface="Arial" charset="0"/>
                <a:ea typeface="+mn-ea"/>
                <a:cs typeface="+mn-cs"/>
              </a:rPr>
              <a:t>ith smaller header, when there is a need to be more text heavy.</a:t>
            </a:r>
          </a:p>
          <a:p>
            <a:pPr>
              <a:lnSpc>
                <a:spcPct val="95000"/>
              </a:lnSpc>
              <a:spcBef>
                <a:spcPts val="800"/>
              </a:spcBef>
            </a:pPr>
            <a:r>
              <a:rPr lang="en-US" sz="1200" b="0" kern="1200" dirty="0">
                <a:solidFill>
                  <a:schemeClr val="tx1">
                    <a:lumMod val="75000"/>
                    <a:lumOff val="25000"/>
                  </a:schemeClr>
                </a:solidFill>
                <a:latin typeface="Arial" charset="0"/>
                <a:ea typeface="+mn-ea"/>
                <a:cs typeface="+mn-cs"/>
              </a:rPr>
              <a:t>The content text slide shows bullets as preview, however you do not need to use bullets. Text is present to Trebuchet size 14, and bullets may be removed if not needed.</a:t>
            </a:r>
            <a:endParaRPr lang="en-US" sz="1200" b="1" dirty="0">
              <a:solidFill>
                <a:schemeClr val="tx1">
                  <a:lumMod val="75000"/>
                  <a:lumOff val="25000"/>
                </a:schemeClr>
              </a:solidFill>
              <a:latin typeface="+mn-lt"/>
            </a:endParaRPr>
          </a:p>
        </p:txBody>
      </p:sp>
      <p:sp>
        <p:nvSpPr>
          <p:cNvPr id="13" name="TextBox 12">
            <a:extLst>
              <a:ext uri="{FF2B5EF4-FFF2-40B4-BE49-F238E27FC236}">
                <a16:creationId xmlns:a16="http://schemas.microsoft.com/office/drawing/2014/main" id="{BB369548-8953-8245-8855-C8ADEEDA59EB}"/>
              </a:ext>
            </a:extLst>
          </p:cNvPr>
          <p:cNvSpPr txBox="1"/>
          <p:nvPr userDrawn="1"/>
        </p:nvSpPr>
        <p:spPr bwMode="auto">
          <a:xfrm>
            <a:off x="12272742" y="2264750"/>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This option includes headers.</a:t>
            </a:r>
          </a:p>
        </p:txBody>
      </p:sp>
      <p:sp>
        <p:nvSpPr>
          <p:cNvPr id="15" name="Rectangle 14">
            <a:extLst>
              <a:ext uri="{FF2B5EF4-FFF2-40B4-BE49-F238E27FC236}">
                <a16:creationId xmlns:a16="http://schemas.microsoft.com/office/drawing/2014/main" id="{6065F085-BB41-D74D-AFD5-DA847A495A42}"/>
              </a:ext>
            </a:extLst>
          </p:cNvPr>
          <p:cNvSpPr/>
          <p:nvPr userDrawn="1"/>
        </p:nvSpPr>
        <p:spPr bwMode="auto">
          <a:xfrm>
            <a:off x="-7620" y="-15701"/>
            <a:ext cx="5995061" cy="203591"/>
          </a:xfrm>
          <a:prstGeom prst="rect">
            <a:avLst/>
          </a:prstGeom>
          <a:solidFill>
            <a:schemeClr val="tx2"/>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6" name="Picture Placeholder 4">
            <a:extLst>
              <a:ext uri="{FF2B5EF4-FFF2-40B4-BE49-F238E27FC236}">
                <a16:creationId xmlns:a16="http://schemas.microsoft.com/office/drawing/2014/main" id="{D61117E7-5E86-B440-B573-DAD774E1F2A9}"/>
              </a:ext>
            </a:extLst>
          </p:cNvPr>
          <p:cNvSpPr>
            <a:spLocks noGrp="1"/>
          </p:cNvSpPr>
          <p:nvPr>
            <p:ph type="pic" sz="quarter" idx="16" hasCustomPrompt="1"/>
          </p:nvPr>
        </p:nvSpPr>
        <p:spPr>
          <a:xfrm>
            <a:off x="6200383" y="2294844"/>
            <a:ext cx="5565832" cy="3751699"/>
          </a:xfrm>
          <a:prstGeom prst="rect">
            <a:avLst/>
          </a:prstGeom>
        </p:spPr>
        <p:txBody>
          <a:bodyPr anchor="ctr"/>
          <a:lstStyle>
            <a:lvl1pPr marL="0" indent="0" algn="ctr">
              <a:buNone/>
              <a:defRPr>
                <a:solidFill>
                  <a:schemeClr val="tx1">
                    <a:lumMod val="50000"/>
                    <a:lumOff val="50000"/>
                  </a:schemeClr>
                </a:solidFill>
              </a:defRPr>
            </a:lvl1pPr>
          </a:lstStyle>
          <a:p>
            <a:r>
              <a:rPr lang="en-US" dirty="0"/>
              <a:t>Insert image here</a:t>
            </a:r>
          </a:p>
        </p:txBody>
      </p:sp>
      <p:sp>
        <p:nvSpPr>
          <p:cNvPr id="18" name="Content Placeholder 26">
            <a:extLst>
              <a:ext uri="{FF2B5EF4-FFF2-40B4-BE49-F238E27FC236}">
                <a16:creationId xmlns:a16="http://schemas.microsoft.com/office/drawing/2014/main" id="{7A9FAB5E-B558-AF40-981D-8CA5C6CD2B4A}"/>
              </a:ext>
            </a:extLst>
          </p:cNvPr>
          <p:cNvSpPr>
            <a:spLocks noGrp="1"/>
          </p:cNvSpPr>
          <p:nvPr>
            <p:ph sz="quarter" idx="18" hasCustomPrompt="1"/>
          </p:nvPr>
        </p:nvSpPr>
        <p:spPr>
          <a:xfrm>
            <a:off x="498476" y="2294844"/>
            <a:ext cx="5566766" cy="3751700"/>
          </a:xfrm>
        </p:spPr>
        <p:txBody>
          <a:bodyPr/>
          <a:lstStyle/>
          <a:p>
            <a:pPr lvl="0"/>
            <a:r>
              <a:rPr lang="en-US" dirty="0"/>
              <a:t>Bullet level 1</a:t>
            </a:r>
          </a:p>
          <a:p>
            <a:pPr lvl="1"/>
            <a:r>
              <a:rPr lang="en-US" dirty="0"/>
              <a:t>Bullet level 2</a:t>
            </a:r>
          </a:p>
          <a:p>
            <a:pPr lvl="2"/>
            <a:r>
              <a:rPr lang="en-US" dirty="0"/>
              <a:t>Bullet level 3</a:t>
            </a:r>
          </a:p>
        </p:txBody>
      </p:sp>
      <p:sp>
        <p:nvSpPr>
          <p:cNvPr id="21" name="Text Placeholder 4">
            <a:extLst>
              <a:ext uri="{FF2B5EF4-FFF2-40B4-BE49-F238E27FC236}">
                <a16:creationId xmlns:a16="http://schemas.microsoft.com/office/drawing/2014/main" id="{704418D4-EB00-F740-B719-E6316B54EB0B}"/>
              </a:ext>
            </a:extLst>
          </p:cNvPr>
          <p:cNvSpPr>
            <a:spLocks noGrp="1"/>
          </p:cNvSpPr>
          <p:nvPr>
            <p:ph type="body" sz="quarter" idx="19" hasCustomPrompt="1"/>
          </p:nvPr>
        </p:nvSpPr>
        <p:spPr>
          <a:xfrm>
            <a:off x="498935" y="1910123"/>
            <a:ext cx="5566308" cy="384721"/>
          </a:xfrm>
          <a:prstGeom prst="rect">
            <a:avLst/>
          </a:prstGeom>
          <a:noFill/>
        </p:spPr>
        <p:txBody>
          <a:bodyPr wrap="square" lIns="0" tIns="0" rIns="0" bIns="91440" anchor="ctr">
            <a:spAutoFit/>
          </a:bodyPr>
          <a:lstStyle>
            <a:lvl1pPr marL="0" indent="0" algn="l">
              <a:lnSpc>
                <a:spcPct val="95000"/>
              </a:lnSpc>
              <a:spcBef>
                <a:spcPts val="800"/>
              </a:spcBef>
              <a:buFontTx/>
              <a:buNone/>
              <a:defRPr sz="2000" b="0" spc="0" baseline="0">
                <a:solidFill>
                  <a:schemeClr val="tx1"/>
                </a:solidFill>
                <a:latin typeface="Trebuchet MS" panose="020B0703020202090204" pitchFamily="34"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Header</a:t>
            </a:r>
          </a:p>
        </p:txBody>
      </p:sp>
      <p:sp>
        <p:nvSpPr>
          <p:cNvPr id="22" name="Text Placeholder 4">
            <a:extLst>
              <a:ext uri="{FF2B5EF4-FFF2-40B4-BE49-F238E27FC236}">
                <a16:creationId xmlns:a16="http://schemas.microsoft.com/office/drawing/2014/main" id="{24888CFE-B262-FA45-9874-AA2ADCC9E669}"/>
              </a:ext>
            </a:extLst>
          </p:cNvPr>
          <p:cNvSpPr>
            <a:spLocks noGrp="1"/>
          </p:cNvSpPr>
          <p:nvPr>
            <p:ph type="body" sz="quarter" idx="15" hasCustomPrompt="1"/>
          </p:nvPr>
        </p:nvSpPr>
        <p:spPr>
          <a:xfrm>
            <a:off x="6199906" y="1910123"/>
            <a:ext cx="5566309" cy="384721"/>
          </a:xfrm>
          <a:prstGeom prst="rect">
            <a:avLst/>
          </a:prstGeom>
          <a:noFill/>
        </p:spPr>
        <p:txBody>
          <a:bodyPr wrap="square" lIns="0" tIns="0" rIns="0" bIns="91440" anchor="ctr">
            <a:spAutoFit/>
          </a:bodyPr>
          <a:lstStyle>
            <a:lvl1pPr marL="0" indent="0" algn="l">
              <a:lnSpc>
                <a:spcPct val="95000"/>
              </a:lnSpc>
              <a:spcBef>
                <a:spcPts val="800"/>
              </a:spcBef>
              <a:buFontTx/>
              <a:buNone/>
              <a:defRPr sz="2000" b="0" spc="0" baseline="0">
                <a:solidFill>
                  <a:schemeClr val="tx1"/>
                </a:solidFill>
                <a:latin typeface="Trebuchet MS" panose="020B0703020202090204" pitchFamily="34"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Header</a:t>
            </a:r>
          </a:p>
        </p:txBody>
      </p:sp>
      <p:sp>
        <p:nvSpPr>
          <p:cNvPr id="5" name="Title 4">
            <a:extLst>
              <a:ext uri="{FF2B5EF4-FFF2-40B4-BE49-F238E27FC236}">
                <a16:creationId xmlns:a16="http://schemas.microsoft.com/office/drawing/2014/main" id="{9AD39A7C-3611-DB46-9F5B-FC8583CDBC8E}"/>
              </a:ext>
            </a:extLst>
          </p:cNvPr>
          <p:cNvSpPr>
            <a:spLocks noGrp="1"/>
          </p:cNvSpPr>
          <p:nvPr>
            <p:ph type="title"/>
          </p:nvPr>
        </p:nvSpPr>
        <p:spPr/>
        <p:txBody>
          <a:bodyPr/>
          <a:lstStyle>
            <a:lvl1pPr>
              <a:defRPr>
                <a:solidFill>
                  <a:schemeClr val="tx2"/>
                </a:solidFill>
              </a:defRPr>
            </a:lvl1pPr>
          </a:lstStyle>
          <a:p>
            <a:r>
              <a:rPr lang="en-US"/>
              <a:t>Click to edit Master title style</a:t>
            </a:r>
          </a:p>
        </p:txBody>
      </p:sp>
    </p:spTree>
    <p:extLst>
      <p:ext uri="{BB962C8B-B14F-4D97-AF65-F5344CB8AC3E}">
        <p14:creationId xmlns:p14="http://schemas.microsoft.com/office/powerpoint/2010/main" val="3460897838"/>
      </p:ext>
    </p:extLst>
  </p:cSld>
  <p:clrMapOvr>
    <a:masterClrMapping/>
  </p:clrMapOvr>
  <p:transition>
    <p:wipe dir="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_Header two Content Label 2">
    <p:spTree>
      <p:nvGrpSpPr>
        <p:cNvPr id="1" name=""/>
        <p:cNvGrpSpPr/>
        <p:nvPr/>
      </p:nvGrpSpPr>
      <p:grpSpPr>
        <a:xfrm>
          <a:off x="0" y="0"/>
          <a:ext cx="0" cy="0"/>
          <a:chOff x="0" y="0"/>
          <a:chExt cx="0" cy="0"/>
        </a:xfrm>
      </p:grpSpPr>
      <p:pic>
        <p:nvPicPr>
          <p:cNvPr id="7" name="Picture 6" descr="A picture containing drawing&#10;&#10;Description automatically generated">
            <a:extLst>
              <a:ext uri="{FF2B5EF4-FFF2-40B4-BE49-F238E27FC236}">
                <a16:creationId xmlns:a16="http://schemas.microsoft.com/office/drawing/2014/main" id="{696B1A81-93BE-194B-B3FD-5A798F7143E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2" name="Footer Placeholder 1">
            <a:extLst>
              <a:ext uri="{FF2B5EF4-FFF2-40B4-BE49-F238E27FC236}">
                <a16:creationId xmlns:a16="http://schemas.microsoft.com/office/drawing/2014/main" id="{C7CC265C-72BF-5643-BDE5-EA7715082CD3}"/>
              </a:ext>
            </a:extLst>
          </p:cNvPr>
          <p:cNvSpPr>
            <a:spLocks noGrp="1"/>
          </p:cNvSpPr>
          <p:nvPr>
            <p:ph type="ftr" sz="quarter" idx="13"/>
          </p:nvPr>
        </p:nvSpPr>
        <p:spPr/>
        <p:txBody>
          <a:bodyPr/>
          <a:lstStyle/>
          <a:p>
            <a:r>
              <a:rPr lang="en-US"/>
              <a:t>© Veracode, Inc. 2021 Confidential</a:t>
            </a:r>
            <a:endParaRPr lang="en-US" dirty="0"/>
          </a:p>
        </p:txBody>
      </p:sp>
      <p:sp>
        <p:nvSpPr>
          <p:cNvPr id="3" name="Slide Number Placeholder 2">
            <a:extLst>
              <a:ext uri="{FF2B5EF4-FFF2-40B4-BE49-F238E27FC236}">
                <a16:creationId xmlns:a16="http://schemas.microsoft.com/office/drawing/2014/main" id="{75EF6928-BF76-E047-AD4B-D46417567941}"/>
              </a:ext>
            </a:extLst>
          </p:cNvPr>
          <p:cNvSpPr>
            <a:spLocks noGrp="1"/>
          </p:cNvSpPr>
          <p:nvPr>
            <p:ph type="sldNum" sz="quarter" idx="14"/>
          </p:nvPr>
        </p:nvSpPr>
        <p:spPr/>
        <p:txBody>
          <a:bodyPr/>
          <a:lstStyle/>
          <a:p>
            <a:fld id="{1B0079F3-B43C-DF46-A9D2-56A8C5414A96}" type="slidenum">
              <a:rPr lang="en-US" smtClean="0"/>
              <a:pPr/>
              <a:t>‹#›</a:t>
            </a:fld>
            <a:endParaRPr lang="en-US" dirty="0"/>
          </a:p>
        </p:txBody>
      </p:sp>
      <p:sp>
        <p:nvSpPr>
          <p:cNvPr id="19" name="TextBox 18">
            <a:extLst>
              <a:ext uri="{FF2B5EF4-FFF2-40B4-BE49-F238E27FC236}">
                <a16:creationId xmlns:a16="http://schemas.microsoft.com/office/drawing/2014/main" id="{B50F9EB4-EA92-4A49-880C-8CA39937C3F6}"/>
              </a:ext>
            </a:extLst>
          </p:cNvPr>
          <p:cNvSpPr txBox="1"/>
          <p:nvPr userDrawn="1"/>
        </p:nvSpPr>
        <p:spPr bwMode="auto">
          <a:xfrm>
            <a:off x="12272742" y="1"/>
            <a:ext cx="2129058" cy="2146300"/>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Slide w</a:t>
            </a:r>
            <a:r>
              <a:rPr lang="en-US" sz="1200" b="0" kern="1200" dirty="0">
                <a:solidFill>
                  <a:schemeClr val="tx1">
                    <a:lumMod val="75000"/>
                    <a:lumOff val="25000"/>
                  </a:schemeClr>
                </a:solidFill>
                <a:latin typeface="Arial" charset="0"/>
                <a:ea typeface="+mn-ea"/>
                <a:cs typeface="+mn-cs"/>
              </a:rPr>
              <a:t>ith smaller header, when there is a need to be more text heavy.</a:t>
            </a:r>
          </a:p>
          <a:p>
            <a:pPr>
              <a:lnSpc>
                <a:spcPct val="95000"/>
              </a:lnSpc>
              <a:spcBef>
                <a:spcPts val="800"/>
              </a:spcBef>
            </a:pPr>
            <a:r>
              <a:rPr lang="en-US" sz="1200" b="0" kern="1200" dirty="0">
                <a:solidFill>
                  <a:schemeClr val="tx1">
                    <a:lumMod val="75000"/>
                    <a:lumOff val="25000"/>
                  </a:schemeClr>
                </a:solidFill>
                <a:latin typeface="Arial" charset="0"/>
                <a:ea typeface="+mn-ea"/>
                <a:cs typeface="+mn-cs"/>
              </a:rPr>
              <a:t>The content text slide shows bullets as preview, however you do not need to use bullets. Text is present to Trebuchet size 14, and bullets may be removed if not needed.</a:t>
            </a:r>
            <a:endParaRPr lang="en-US" sz="1200" b="1" dirty="0">
              <a:solidFill>
                <a:schemeClr val="tx1">
                  <a:lumMod val="75000"/>
                  <a:lumOff val="25000"/>
                </a:schemeClr>
              </a:solidFill>
              <a:latin typeface="+mn-lt"/>
            </a:endParaRPr>
          </a:p>
        </p:txBody>
      </p:sp>
      <p:sp>
        <p:nvSpPr>
          <p:cNvPr id="13" name="Rectangle 12">
            <a:extLst>
              <a:ext uri="{FF2B5EF4-FFF2-40B4-BE49-F238E27FC236}">
                <a16:creationId xmlns:a16="http://schemas.microsoft.com/office/drawing/2014/main" id="{F710E4EC-47E7-EE4E-9893-F47551E7D876}"/>
              </a:ext>
            </a:extLst>
          </p:cNvPr>
          <p:cNvSpPr/>
          <p:nvPr userDrawn="1"/>
        </p:nvSpPr>
        <p:spPr bwMode="auto">
          <a:xfrm>
            <a:off x="-7620" y="-15701"/>
            <a:ext cx="5995061" cy="203591"/>
          </a:xfrm>
          <a:prstGeom prst="rect">
            <a:avLst/>
          </a:prstGeom>
          <a:solidFill>
            <a:schemeClr val="tx2"/>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tx2"/>
              </a:solidFill>
              <a:latin typeface="+mn-lt"/>
            </a:endParaRPr>
          </a:p>
        </p:txBody>
      </p:sp>
      <p:sp>
        <p:nvSpPr>
          <p:cNvPr id="14" name="Content Placeholder 26">
            <a:extLst>
              <a:ext uri="{FF2B5EF4-FFF2-40B4-BE49-F238E27FC236}">
                <a16:creationId xmlns:a16="http://schemas.microsoft.com/office/drawing/2014/main" id="{17415C4B-0828-9A41-BC89-518AC349A6A5}"/>
              </a:ext>
            </a:extLst>
          </p:cNvPr>
          <p:cNvSpPr>
            <a:spLocks noGrp="1"/>
          </p:cNvSpPr>
          <p:nvPr>
            <p:ph sz="quarter" idx="15" hasCustomPrompt="1"/>
          </p:nvPr>
        </p:nvSpPr>
        <p:spPr>
          <a:xfrm>
            <a:off x="498476" y="1910123"/>
            <a:ext cx="5566766" cy="4136421"/>
          </a:xfrm>
        </p:spPr>
        <p:txBody>
          <a:bodyPr/>
          <a:lstStyle/>
          <a:p>
            <a:pPr lvl="0"/>
            <a:r>
              <a:rPr lang="en-US" dirty="0"/>
              <a:t>Bullet level 1</a:t>
            </a:r>
          </a:p>
          <a:p>
            <a:pPr lvl="1"/>
            <a:r>
              <a:rPr lang="en-US" dirty="0"/>
              <a:t>Bullet level 2</a:t>
            </a:r>
          </a:p>
          <a:p>
            <a:pPr lvl="2"/>
            <a:r>
              <a:rPr lang="en-US" dirty="0"/>
              <a:t>Bullet level 3</a:t>
            </a:r>
          </a:p>
        </p:txBody>
      </p:sp>
      <p:sp>
        <p:nvSpPr>
          <p:cNvPr id="15" name="Content Placeholder 26">
            <a:extLst>
              <a:ext uri="{FF2B5EF4-FFF2-40B4-BE49-F238E27FC236}">
                <a16:creationId xmlns:a16="http://schemas.microsoft.com/office/drawing/2014/main" id="{83203D1E-797C-0E4C-909E-A4CC15871511}"/>
              </a:ext>
            </a:extLst>
          </p:cNvPr>
          <p:cNvSpPr>
            <a:spLocks noGrp="1"/>
          </p:cNvSpPr>
          <p:nvPr>
            <p:ph sz="quarter" idx="16" hasCustomPrompt="1"/>
          </p:nvPr>
        </p:nvSpPr>
        <p:spPr>
          <a:xfrm>
            <a:off x="6199906" y="1910123"/>
            <a:ext cx="5566766" cy="4136421"/>
          </a:xfrm>
        </p:spPr>
        <p:txBody>
          <a:bodyPr/>
          <a:lstStyle/>
          <a:p>
            <a:pPr lvl="0"/>
            <a:r>
              <a:rPr lang="en-US" dirty="0"/>
              <a:t>Bullet level 1</a:t>
            </a:r>
          </a:p>
          <a:p>
            <a:pPr lvl="1"/>
            <a:r>
              <a:rPr lang="en-US" dirty="0"/>
              <a:t>Bullet level 2</a:t>
            </a:r>
          </a:p>
          <a:p>
            <a:pPr lvl="2"/>
            <a:r>
              <a:rPr lang="en-US" dirty="0"/>
              <a:t>Bullet level 3</a:t>
            </a:r>
          </a:p>
        </p:txBody>
      </p:sp>
      <p:sp>
        <p:nvSpPr>
          <p:cNvPr id="4" name="Title 3">
            <a:extLst>
              <a:ext uri="{FF2B5EF4-FFF2-40B4-BE49-F238E27FC236}">
                <a16:creationId xmlns:a16="http://schemas.microsoft.com/office/drawing/2014/main" id="{960B18EB-29A5-3C44-98AD-3252341FD9F6}"/>
              </a:ext>
            </a:extLst>
          </p:cNvPr>
          <p:cNvSpPr>
            <a:spLocks noGrp="1"/>
          </p:cNvSpPr>
          <p:nvPr>
            <p:ph type="title"/>
          </p:nvPr>
        </p:nvSpPr>
        <p:spPr/>
        <p:txBody>
          <a:bodyPr/>
          <a:lstStyle>
            <a:lvl1pPr>
              <a:defRPr>
                <a:solidFill>
                  <a:schemeClr val="tx2"/>
                </a:solidFill>
              </a:defRPr>
            </a:lvl1pPr>
          </a:lstStyle>
          <a:p>
            <a:r>
              <a:rPr lang="en-US"/>
              <a:t>Click to edit Master title style</a:t>
            </a:r>
          </a:p>
        </p:txBody>
      </p:sp>
    </p:spTree>
    <p:extLst>
      <p:ext uri="{BB962C8B-B14F-4D97-AF65-F5344CB8AC3E}">
        <p14:creationId xmlns:p14="http://schemas.microsoft.com/office/powerpoint/2010/main" val="2352360562"/>
      </p:ext>
    </p:extLst>
  </p:cSld>
  <p:clrMapOvr>
    <a:masterClrMapping/>
  </p:clrMapOvr>
  <p:transition>
    <p:wipe dir="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_Header two Content Label 2">
    <p:spTree>
      <p:nvGrpSpPr>
        <p:cNvPr id="1" name=""/>
        <p:cNvGrpSpPr/>
        <p:nvPr/>
      </p:nvGrpSpPr>
      <p:grpSpPr>
        <a:xfrm>
          <a:off x="0" y="0"/>
          <a:ext cx="0" cy="0"/>
          <a:chOff x="0" y="0"/>
          <a:chExt cx="0" cy="0"/>
        </a:xfrm>
      </p:grpSpPr>
      <p:pic>
        <p:nvPicPr>
          <p:cNvPr id="7" name="Picture 6" descr="A picture containing drawing&#10;&#10;Description automatically generated">
            <a:extLst>
              <a:ext uri="{FF2B5EF4-FFF2-40B4-BE49-F238E27FC236}">
                <a16:creationId xmlns:a16="http://schemas.microsoft.com/office/drawing/2014/main" id="{696B1A81-93BE-194B-B3FD-5A798F7143E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2" name="Footer Placeholder 1">
            <a:extLst>
              <a:ext uri="{FF2B5EF4-FFF2-40B4-BE49-F238E27FC236}">
                <a16:creationId xmlns:a16="http://schemas.microsoft.com/office/drawing/2014/main" id="{C7CC265C-72BF-5643-BDE5-EA7715082CD3}"/>
              </a:ext>
            </a:extLst>
          </p:cNvPr>
          <p:cNvSpPr>
            <a:spLocks noGrp="1"/>
          </p:cNvSpPr>
          <p:nvPr>
            <p:ph type="ftr" sz="quarter" idx="13"/>
          </p:nvPr>
        </p:nvSpPr>
        <p:spPr/>
        <p:txBody>
          <a:bodyPr/>
          <a:lstStyle/>
          <a:p>
            <a:r>
              <a:rPr lang="en-US"/>
              <a:t>© Veracode, Inc. 2021 Confidential</a:t>
            </a:r>
            <a:endParaRPr lang="en-US" dirty="0"/>
          </a:p>
        </p:txBody>
      </p:sp>
      <p:sp>
        <p:nvSpPr>
          <p:cNvPr id="3" name="Slide Number Placeholder 2">
            <a:extLst>
              <a:ext uri="{FF2B5EF4-FFF2-40B4-BE49-F238E27FC236}">
                <a16:creationId xmlns:a16="http://schemas.microsoft.com/office/drawing/2014/main" id="{75EF6928-BF76-E047-AD4B-D46417567941}"/>
              </a:ext>
            </a:extLst>
          </p:cNvPr>
          <p:cNvSpPr>
            <a:spLocks noGrp="1"/>
          </p:cNvSpPr>
          <p:nvPr>
            <p:ph type="sldNum" sz="quarter" idx="14"/>
          </p:nvPr>
        </p:nvSpPr>
        <p:spPr/>
        <p:txBody>
          <a:bodyPr/>
          <a:lstStyle/>
          <a:p>
            <a:fld id="{1B0079F3-B43C-DF46-A9D2-56A8C5414A96}" type="slidenum">
              <a:rPr lang="en-US" smtClean="0"/>
              <a:pPr/>
              <a:t>‹#›</a:t>
            </a:fld>
            <a:endParaRPr lang="en-US" dirty="0"/>
          </a:p>
        </p:txBody>
      </p:sp>
      <p:sp>
        <p:nvSpPr>
          <p:cNvPr id="19" name="TextBox 18">
            <a:extLst>
              <a:ext uri="{FF2B5EF4-FFF2-40B4-BE49-F238E27FC236}">
                <a16:creationId xmlns:a16="http://schemas.microsoft.com/office/drawing/2014/main" id="{B50F9EB4-EA92-4A49-880C-8CA39937C3F6}"/>
              </a:ext>
            </a:extLst>
          </p:cNvPr>
          <p:cNvSpPr txBox="1"/>
          <p:nvPr userDrawn="1"/>
        </p:nvSpPr>
        <p:spPr bwMode="auto">
          <a:xfrm>
            <a:off x="12272742" y="1"/>
            <a:ext cx="2129058" cy="2146300"/>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Slide w</a:t>
            </a:r>
            <a:r>
              <a:rPr lang="en-US" sz="1200" b="0" kern="1200" dirty="0">
                <a:solidFill>
                  <a:schemeClr val="tx1">
                    <a:lumMod val="75000"/>
                    <a:lumOff val="25000"/>
                  </a:schemeClr>
                </a:solidFill>
                <a:latin typeface="Arial" charset="0"/>
                <a:ea typeface="+mn-ea"/>
                <a:cs typeface="+mn-cs"/>
              </a:rPr>
              <a:t>ith smaller header, when there is a need to be more text heavy.</a:t>
            </a:r>
          </a:p>
          <a:p>
            <a:pPr>
              <a:lnSpc>
                <a:spcPct val="95000"/>
              </a:lnSpc>
              <a:spcBef>
                <a:spcPts val="800"/>
              </a:spcBef>
            </a:pPr>
            <a:r>
              <a:rPr lang="en-US" sz="1200" b="0" kern="1200" dirty="0">
                <a:solidFill>
                  <a:schemeClr val="tx1">
                    <a:lumMod val="75000"/>
                    <a:lumOff val="25000"/>
                  </a:schemeClr>
                </a:solidFill>
                <a:latin typeface="Arial" charset="0"/>
                <a:ea typeface="+mn-ea"/>
                <a:cs typeface="+mn-cs"/>
              </a:rPr>
              <a:t>The content text slide shows bullets as preview, however you do not need to use bullets. Text is present to Trebuchet size 14, and bullets may be removed if not needed.</a:t>
            </a:r>
            <a:endParaRPr lang="en-US" sz="1200" b="1" dirty="0">
              <a:solidFill>
                <a:schemeClr val="tx1">
                  <a:lumMod val="75000"/>
                  <a:lumOff val="25000"/>
                </a:schemeClr>
              </a:solidFill>
              <a:latin typeface="+mn-lt"/>
            </a:endParaRPr>
          </a:p>
        </p:txBody>
      </p:sp>
      <p:sp>
        <p:nvSpPr>
          <p:cNvPr id="15" name="Rectangle 14">
            <a:extLst>
              <a:ext uri="{FF2B5EF4-FFF2-40B4-BE49-F238E27FC236}">
                <a16:creationId xmlns:a16="http://schemas.microsoft.com/office/drawing/2014/main" id="{80DBCA7C-D529-C34C-A8DC-D540DE148D6F}"/>
              </a:ext>
            </a:extLst>
          </p:cNvPr>
          <p:cNvSpPr/>
          <p:nvPr userDrawn="1"/>
        </p:nvSpPr>
        <p:spPr bwMode="auto">
          <a:xfrm>
            <a:off x="-7620" y="-15701"/>
            <a:ext cx="5995061" cy="203591"/>
          </a:xfrm>
          <a:prstGeom prst="rect">
            <a:avLst/>
          </a:prstGeom>
          <a:solidFill>
            <a:schemeClr val="tx2"/>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tx2"/>
              </a:solidFill>
              <a:latin typeface="+mn-lt"/>
            </a:endParaRPr>
          </a:p>
        </p:txBody>
      </p:sp>
      <p:sp>
        <p:nvSpPr>
          <p:cNvPr id="17" name="Content Placeholder 26">
            <a:extLst>
              <a:ext uri="{FF2B5EF4-FFF2-40B4-BE49-F238E27FC236}">
                <a16:creationId xmlns:a16="http://schemas.microsoft.com/office/drawing/2014/main" id="{0D2CF8D5-C554-2540-AAFB-00B831A7D6D5}"/>
              </a:ext>
            </a:extLst>
          </p:cNvPr>
          <p:cNvSpPr>
            <a:spLocks noGrp="1"/>
          </p:cNvSpPr>
          <p:nvPr>
            <p:ph sz="quarter" idx="18" hasCustomPrompt="1"/>
          </p:nvPr>
        </p:nvSpPr>
        <p:spPr>
          <a:xfrm>
            <a:off x="498476" y="1910123"/>
            <a:ext cx="5566766" cy="4136421"/>
          </a:xfrm>
        </p:spPr>
        <p:txBody>
          <a:bodyPr/>
          <a:lstStyle/>
          <a:p>
            <a:pPr lvl="0"/>
            <a:r>
              <a:rPr lang="en-US" dirty="0"/>
              <a:t>Bullet level 1</a:t>
            </a:r>
          </a:p>
          <a:p>
            <a:pPr lvl="1"/>
            <a:r>
              <a:rPr lang="en-US" dirty="0"/>
              <a:t>Bullet level 2</a:t>
            </a:r>
          </a:p>
          <a:p>
            <a:pPr lvl="2"/>
            <a:r>
              <a:rPr lang="en-US" dirty="0"/>
              <a:t>Bullet level 3</a:t>
            </a:r>
          </a:p>
        </p:txBody>
      </p:sp>
      <p:sp>
        <p:nvSpPr>
          <p:cNvPr id="18" name="Picture Placeholder 4">
            <a:extLst>
              <a:ext uri="{FF2B5EF4-FFF2-40B4-BE49-F238E27FC236}">
                <a16:creationId xmlns:a16="http://schemas.microsoft.com/office/drawing/2014/main" id="{06AD1B17-A809-CA4F-ABAE-B4EF42F6EE44}"/>
              </a:ext>
            </a:extLst>
          </p:cNvPr>
          <p:cNvSpPr>
            <a:spLocks noGrp="1"/>
          </p:cNvSpPr>
          <p:nvPr>
            <p:ph type="pic" sz="quarter" idx="19" hasCustomPrompt="1"/>
          </p:nvPr>
        </p:nvSpPr>
        <p:spPr>
          <a:xfrm>
            <a:off x="6200084" y="1910122"/>
            <a:ext cx="5566765" cy="4136421"/>
          </a:xfrm>
          <a:prstGeom prst="rect">
            <a:avLst/>
          </a:prstGeom>
        </p:spPr>
        <p:txBody>
          <a:bodyPr anchor="ctr"/>
          <a:lstStyle>
            <a:lvl1pPr marL="0" indent="0" algn="ctr">
              <a:buNone/>
              <a:defRPr>
                <a:solidFill>
                  <a:schemeClr val="tx1">
                    <a:lumMod val="50000"/>
                    <a:lumOff val="50000"/>
                  </a:schemeClr>
                </a:solidFill>
              </a:defRPr>
            </a:lvl1pPr>
          </a:lstStyle>
          <a:p>
            <a:r>
              <a:rPr lang="en-US" dirty="0"/>
              <a:t>Insert image here</a:t>
            </a:r>
          </a:p>
        </p:txBody>
      </p:sp>
      <p:sp>
        <p:nvSpPr>
          <p:cNvPr id="4" name="Title 3">
            <a:extLst>
              <a:ext uri="{FF2B5EF4-FFF2-40B4-BE49-F238E27FC236}">
                <a16:creationId xmlns:a16="http://schemas.microsoft.com/office/drawing/2014/main" id="{848DA929-DC29-8A4A-835E-1EF5AB88C421}"/>
              </a:ext>
            </a:extLst>
          </p:cNvPr>
          <p:cNvSpPr>
            <a:spLocks noGrp="1"/>
          </p:cNvSpPr>
          <p:nvPr>
            <p:ph type="title"/>
          </p:nvPr>
        </p:nvSpPr>
        <p:spPr/>
        <p:txBody>
          <a:bodyPr/>
          <a:lstStyle>
            <a:lvl1pPr>
              <a:defRPr>
                <a:solidFill>
                  <a:schemeClr val="tx2"/>
                </a:solidFill>
              </a:defRPr>
            </a:lvl1pPr>
          </a:lstStyle>
          <a:p>
            <a:r>
              <a:rPr lang="en-US"/>
              <a:t>Click to edit Master title style</a:t>
            </a:r>
          </a:p>
        </p:txBody>
      </p:sp>
    </p:spTree>
    <p:extLst>
      <p:ext uri="{BB962C8B-B14F-4D97-AF65-F5344CB8AC3E}">
        <p14:creationId xmlns:p14="http://schemas.microsoft.com/office/powerpoint/2010/main" val="1041355166"/>
      </p:ext>
    </p:extLst>
  </p:cSld>
  <p:clrMapOvr>
    <a:masterClrMapping/>
  </p:clrMapOvr>
  <p:transition>
    <p:wipe dir="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Header two Content Label 3">
    <p:spTree>
      <p:nvGrpSpPr>
        <p:cNvPr id="1" name=""/>
        <p:cNvGrpSpPr/>
        <p:nvPr/>
      </p:nvGrpSpPr>
      <p:grpSpPr>
        <a:xfrm>
          <a:off x="0" y="0"/>
          <a:ext cx="0" cy="0"/>
          <a:chOff x="0" y="0"/>
          <a:chExt cx="0" cy="0"/>
        </a:xfrm>
      </p:grpSpPr>
      <p:pic>
        <p:nvPicPr>
          <p:cNvPr id="7" name="Picture 6" descr="A picture containing drawing&#10;&#10;Description automatically generated">
            <a:extLst>
              <a:ext uri="{FF2B5EF4-FFF2-40B4-BE49-F238E27FC236}">
                <a16:creationId xmlns:a16="http://schemas.microsoft.com/office/drawing/2014/main" id="{696B1A81-93BE-194B-B3FD-5A798F7143E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2" name="Footer Placeholder 1">
            <a:extLst>
              <a:ext uri="{FF2B5EF4-FFF2-40B4-BE49-F238E27FC236}">
                <a16:creationId xmlns:a16="http://schemas.microsoft.com/office/drawing/2014/main" id="{C7CC265C-72BF-5643-BDE5-EA7715082CD3}"/>
              </a:ext>
            </a:extLst>
          </p:cNvPr>
          <p:cNvSpPr>
            <a:spLocks noGrp="1"/>
          </p:cNvSpPr>
          <p:nvPr>
            <p:ph type="ftr" sz="quarter" idx="13"/>
          </p:nvPr>
        </p:nvSpPr>
        <p:spPr/>
        <p:txBody>
          <a:bodyPr/>
          <a:lstStyle/>
          <a:p>
            <a:r>
              <a:rPr lang="en-US"/>
              <a:t>© Veracode, Inc. 2021 Confidential</a:t>
            </a:r>
            <a:endParaRPr lang="en-US" dirty="0"/>
          </a:p>
        </p:txBody>
      </p:sp>
      <p:sp>
        <p:nvSpPr>
          <p:cNvPr id="3" name="Slide Number Placeholder 2">
            <a:extLst>
              <a:ext uri="{FF2B5EF4-FFF2-40B4-BE49-F238E27FC236}">
                <a16:creationId xmlns:a16="http://schemas.microsoft.com/office/drawing/2014/main" id="{75EF6928-BF76-E047-AD4B-D46417567941}"/>
              </a:ext>
            </a:extLst>
          </p:cNvPr>
          <p:cNvSpPr>
            <a:spLocks noGrp="1"/>
          </p:cNvSpPr>
          <p:nvPr>
            <p:ph type="sldNum" sz="quarter" idx="14"/>
          </p:nvPr>
        </p:nvSpPr>
        <p:spPr/>
        <p:txBody>
          <a:bodyPr/>
          <a:lstStyle/>
          <a:p>
            <a:fld id="{1B0079F3-B43C-DF46-A9D2-56A8C5414A96}" type="slidenum">
              <a:rPr lang="en-US" smtClean="0"/>
              <a:pPr/>
              <a:t>‹#›</a:t>
            </a:fld>
            <a:endParaRPr lang="en-US" dirty="0"/>
          </a:p>
        </p:txBody>
      </p:sp>
      <p:sp>
        <p:nvSpPr>
          <p:cNvPr id="19" name="TextBox 18">
            <a:extLst>
              <a:ext uri="{FF2B5EF4-FFF2-40B4-BE49-F238E27FC236}">
                <a16:creationId xmlns:a16="http://schemas.microsoft.com/office/drawing/2014/main" id="{B50F9EB4-EA92-4A49-880C-8CA39937C3F6}"/>
              </a:ext>
            </a:extLst>
          </p:cNvPr>
          <p:cNvSpPr txBox="1"/>
          <p:nvPr userDrawn="1"/>
        </p:nvSpPr>
        <p:spPr bwMode="auto">
          <a:xfrm>
            <a:off x="12272742" y="1"/>
            <a:ext cx="2129058" cy="2146300"/>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kern="1200" dirty="0">
                <a:solidFill>
                  <a:schemeClr val="tx1">
                    <a:lumMod val="75000"/>
                    <a:lumOff val="25000"/>
                  </a:schemeClr>
                </a:solidFill>
                <a:latin typeface="Arial" charset="0"/>
                <a:ea typeface="+mn-ea"/>
                <a:cs typeface="+mn-cs"/>
              </a:rPr>
              <a:t>Slide with smaller header, when there is a need to be more text heavy.</a:t>
            </a:r>
          </a:p>
          <a:p>
            <a:pPr>
              <a:lnSpc>
                <a:spcPct val="95000"/>
              </a:lnSpc>
              <a:spcBef>
                <a:spcPts val="800"/>
              </a:spcBef>
            </a:pPr>
            <a:r>
              <a:rPr lang="en-US" sz="1200" b="0" kern="1200" dirty="0">
                <a:solidFill>
                  <a:schemeClr val="tx1">
                    <a:lumMod val="75000"/>
                    <a:lumOff val="25000"/>
                  </a:schemeClr>
                </a:solidFill>
                <a:latin typeface="Arial" charset="0"/>
                <a:ea typeface="+mn-ea"/>
                <a:cs typeface="+mn-cs"/>
              </a:rPr>
              <a:t>The content text slide shows bullets as preview, however you do not need to use bullets. Text is present to Trebuchet size 14, and bullets may be removed if not needed.</a:t>
            </a:r>
            <a:endParaRPr lang="en-US" sz="1200" b="1" kern="1200" dirty="0">
              <a:solidFill>
                <a:schemeClr val="tx1">
                  <a:lumMod val="75000"/>
                  <a:lumOff val="25000"/>
                </a:schemeClr>
              </a:solidFill>
              <a:latin typeface="Arial" charset="0"/>
              <a:ea typeface="+mn-ea"/>
              <a:cs typeface="+mn-cs"/>
            </a:endParaRPr>
          </a:p>
        </p:txBody>
      </p:sp>
      <p:sp>
        <p:nvSpPr>
          <p:cNvPr id="13" name="TextBox 12">
            <a:extLst>
              <a:ext uri="{FF2B5EF4-FFF2-40B4-BE49-F238E27FC236}">
                <a16:creationId xmlns:a16="http://schemas.microsoft.com/office/drawing/2014/main" id="{0A9C6613-375C-5441-B9DD-8A3EDCD56CC3}"/>
              </a:ext>
            </a:extLst>
          </p:cNvPr>
          <p:cNvSpPr txBox="1"/>
          <p:nvPr userDrawn="1"/>
        </p:nvSpPr>
        <p:spPr bwMode="auto">
          <a:xfrm>
            <a:off x="12272742" y="2264750"/>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This option includes headers.</a:t>
            </a:r>
          </a:p>
        </p:txBody>
      </p:sp>
      <p:sp>
        <p:nvSpPr>
          <p:cNvPr id="21" name="Rectangle 20">
            <a:extLst>
              <a:ext uri="{FF2B5EF4-FFF2-40B4-BE49-F238E27FC236}">
                <a16:creationId xmlns:a16="http://schemas.microsoft.com/office/drawing/2014/main" id="{3D9EDC92-2DB8-3340-8E00-8FAB2ADC19AC}"/>
              </a:ext>
            </a:extLst>
          </p:cNvPr>
          <p:cNvSpPr/>
          <p:nvPr userDrawn="1"/>
        </p:nvSpPr>
        <p:spPr bwMode="auto">
          <a:xfrm>
            <a:off x="-7620" y="-15701"/>
            <a:ext cx="5995061" cy="203591"/>
          </a:xfrm>
          <a:prstGeom prst="rect">
            <a:avLst/>
          </a:prstGeom>
          <a:solidFill>
            <a:schemeClr val="bg2"/>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23" name="Content Placeholder 26">
            <a:extLst>
              <a:ext uri="{FF2B5EF4-FFF2-40B4-BE49-F238E27FC236}">
                <a16:creationId xmlns:a16="http://schemas.microsoft.com/office/drawing/2014/main" id="{50F51952-8B80-A94F-AB7E-62034505D6F5}"/>
              </a:ext>
            </a:extLst>
          </p:cNvPr>
          <p:cNvSpPr>
            <a:spLocks noGrp="1"/>
          </p:cNvSpPr>
          <p:nvPr>
            <p:ph sz="quarter" idx="16" hasCustomPrompt="1"/>
          </p:nvPr>
        </p:nvSpPr>
        <p:spPr>
          <a:xfrm>
            <a:off x="498476" y="2294844"/>
            <a:ext cx="5566766" cy="3751700"/>
          </a:xfrm>
        </p:spPr>
        <p:txBody>
          <a:bodyPr/>
          <a:lstStyle/>
          <a:p>
            <a:pPr lvl="0"/>
            <a:r>
              <a:rPr lang="en-US" dirty="0"/>
              <a:t>Bullet level 1</a:t>
            </a:r>
          </a:p>
          <a:p>
            <a:pPr lvl="1"/>
            <a:r>
              <a:rPr lang="en-US" dirty="0"/>
              <a:t>Bullet level 2</a:t>
            </a:r>
          </a:p>
          <a:p>
            <a:pPr lvl="2"/>
            <a:r>
              <a:rPr lang="en-US" dirty="0"/>
              <a:t>Bullet level 3</a:t>
            </a:r>
          </a:p>
        </p:txBody>
      </p:sp>
      <p:sp>
        <p:nvSpPr>
          <p:cNvPr id="25" name="Content Placeholder 26">
            <a:extLst>
              <a:ext uri="{FF2B5EF4-FFF2-40B4-BE49-F238E27FC236}">
                <a16:creationId xmlns:a16="http://schemas.microsoft.com/office/drawing/2014/main" id="{C926F375-73DC-754B-9766-EF5DD181E1CF}"/>
              </a:ext>
            </a:extLst>
          </p:cNvPr>
          <p:cNvSpPr>
            <a:spLocks noGrp="1"/>
          </p:cNvSpPr>
          <p:nvPr>
            <p:ph sz="quarter" idx="18" hasCustomPrompt="1"/>
          </p:nvPr>
        </p:nvSpPr>
        <p:spPr>
          <a:xfrm>
            <a:off x="6199906" y="2294844"/>
            <a:ext cx="5566766" cy="3751700"/>
          </a:xfrm>
        </p:spPr>
        <p:txBody>
          <a:bodyPr/>
          <a:lstStyle/>
          <a:p>
            <a:pPr lvl="0"/>
            <a:r>
              <a:rPr lang="en-US" dirty="0"/>
              <a:t>Bullet level 1</a:t>
            </a:r>
          </a:p>
          <a:p>
            <a:pPr lvl="1"/>
            <a:r>
              <a:rPr lang="en-US" dirty="0"/>
              <a:t>Bullet level 2</a:t>
            </a:r>
          </a:p>
          <a:p>
            <a:pPr lvl="2"/>
            <a:r>
              <a:rPr lang="en-US" dirty="0"/>
              <a:t>Bullet level 3</a:t>
            </a:r>
          </a:p>
        </p:txBody>
      </p:sp>
      <p:sp>
        <p:nvSpPr>
          <p:cNvPr id="28" name="Text Placeholder 4">
            <a:extLst>
              <a:ext uri="{FF2B5EF4-FFF2-40B4-BE49-F238E27FC236}">
                <a16:creationId xmlns:a16="http://schemas.microsoft.com/office/drawing/2014/main" id="{4C236256-2917-BD47-8475-36DA9E6CF57A}"/>
              </a:ext>
            </a:extLst>
          </p:cNvPr>
          <p:cNvSpPr>
            <a:spLocks noGrp="1"/>
          </p:cNvSpPr>
          <p:nvPr>
            <p:ph type="body" sz="quarter" idx="19" hasCustomPrompt="1"/>
          </p:nvPr>
        </p:nvSpPr>
        <p:spPr>
          <a:xfrm>
            <a:off x="498935" y="1910123"/>
            <a:ext cx="5566308" cy="384721"/>
          </a:xfrm>
          <a:prstGeom prst="rect">
            <a:avLst/>
          </a:prstGeom>
          <a:noFill/>
        </p:spPr>
        <p:txBody>
          <a:bodyPr wrap="square" lIns="0" tIns="0" rIns="0" bIns="91440" anchor="ctr">
            <a:spAutoFit/>
          </a:bodyPr>
          <a:lstStyle>
            <a:lvl1pPr marL="0" indent="0" algn="l">
              <a:lnSpc>
                <a:spcPct val="95000"/>
              </a:lnSpc>
              <a:spcBef>
                <a:spcPts val="800"/>
              </a:spcBef>
              <a:buFontTx/>
              <a:buNone/>
              <a:defRPr sz="2000" b="0" spc="0" baseline="0">
                <a:solidFill>
                  <a:schemeClr val="tx1"/>
                </a:solidFill>
                <a:latin typeface="Trebuchet MS" panose="020B0703020202090204" pitchFamily="34"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Header</a:t>
            </a:r>
          </a:p>
        </p:txBody>
      </p:sp>
      <p:sp>
        <p:nvSpPr>
          <p:cNvPr id="29" name="Text Placeholder 4">
            <a:extLst>
              <a:ext uri="{FF2B5EF4-FFF2-40B4-BE49-F238E27FC236}">
                <a16:creationId xmlns:a16="http://schemas.microsoft.com/office/drawing/2014/main" id="{B2CB869C-CC03-184A-A3EA-E18AF0894B5A}"/>
              </a:ext>
            </a:extLst>
          </p:cNvPr>
          <p:cNvSpPr>
            <a:spLocks noGrp="1"/>
          </p:cNvSpPr>
          <p:nvPr>
            <p:ph type="body" sz="quarter" idx="15" hasCustomPrompt="1"/>
          </p:nvPr>
        </p:nvSpPr>
        <p:spPr>
          <a:xfrm>
            <a:off x="6199906" y="1910123"/>
            <a:ext cx="5566309" cy="384721"/>
          </a:xfrm>
          <a:prstGeom prst="rect">
            <a:avLst/>
          </a:prstGeom>
          <a:noFill/>
        </p:spPr>
        <p:txBody>
          <a:bodyPr wrap="square" lIns="0" tIns="0" rIns="0" bIns="91440" anchor="ctr">
            <a:spAutoFit/>
          </a:bodyPr>
          <a:lstStyle>
            <a:lvl1pPr marL="0" indent="0" algn="l">
              <a:lnSpc>
                <a:spcPct val="95000"/>
              </a:lnSpc>
              <a:spcBef>
                <a:spcPts val="800"/>
              </a:spcBef>
              <a:buFontTx/>
              <a:buNone/>
              <a:defRPr sz="2000" b="0" spc="0" baseline="0">
                <a:solidFill>
                  <a:schemeClr val="tx1"/>
                </a:solidFill>
                <a:latin typeface="Trebuchet MS" panose="020B0703020202090204" pitchFamily="34"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Header</a:t>
            </a:r>
          </a:p>
        </p:txBody>
      </p:sp>
      <p:sp>
        <p:nvSpPr>
          <p:cNvPr id="4" name="Title 3">
            <a:extLst>
              <a:ext uri="{FF2B5EF4-FFF2-40B4-BE49-F238E27FC236}">
                <a16:creationId xmlns:a16="http://schemas.microsoft.com/office/drawing/2014/main" id="{0D98859E-0E5F-E141-863C-CD873AC4197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61725462"/>
      </p:ext>
    </p:extLst>
  </p:cSld>
  <p:clrMapOvr>
    <a:masterClrMapping/>
  </p:clrMapOvr>
  <p:transition>
    <p:wipe dir="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Header two Content Label 3">
    <p:spTree>
      <p:nvGrpSpPr>
        <p:cNvPr id="1" name=""/>
        <p:cNvGrpSpPr/>
        <p:nvPr/>
      </p:nvGrpSpPr>
      <p:grpSpPr>
        <a:xfrm>
          <a:off x="0" y="0"/>
          <a:ext cx="0" cy="0"/>
          <a:chOff x="0" y="0"/>
          <a:chExt cx="0" cy="0"/>
        </a:xfrm>
      </p:grpSpPr>
      <p:pic>
        <p:nvPicPr>
          <p:cNvPr id="7" name="Picture 6" descr="A picture containing drawing&#10;&#10;Description automatically generated">
            <a:extLst>
              <a:ext uri="{FF2B5EF4-FFF2-40B4-BE49-F238E27FC236}">
                <a16:creationId xmlns:a16="http://schemas.microsoft.com/office/drawing/2014/main" id="{696B1A81-93BE-194B-B3FD-5A798F7143E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2" name="Footer Placeholder 1">
            <a:extLst>
              <a:ext uri="{FF2B5EF4-FFF2-40B4-BE49-F238E27FC236}">
                <a16:creationId xmlns:a16="http://schemas.microsoft.com/office/drawing/2014/main" id="{C7CC265C-72BF-5643-BDE5-EA7715082CD3}"/>
              </a:ext>
            </a:extLst>
          </p:cNvPr>
          <p:cNvSpPr>
            <a:spLocks noGrp="1"/>
          </p:cNvSpPr>
          <p:nvPr>
            <p:ph type="ftr" sz="quarter" idx="13"/>
          </p:nvPr>
        </p:nvSpPr>
        <p:spPr/>
        <p:txBody>
          <a:bodyPr/>
          <a:lstStyle/>
          <a:p>
            <a:r>
              <a:rPr lang="en-US"/>
              <a:t>© Veracode, Inc. 2021 Confidential</a:t>
            </a:r>
            <a:endParaRPr lang="en-US" dirty="0"/>
          </a:p>
        </p:txBody>
      </p:sp>
      <p:sp>
        <p:nvSpPr>
          <p:cNvPr id="3" name="Slide Number Placeholder 2">
            <a:extLst>
              <a:ext uri="{FF2B5EF4-FFF2-40B4-BE49-F238E27FC236}">
                <a16:creationId xmlns:a16="http://schemas.microsoft.com/office/drawing/2014/main" id="{75EF6928-BF76-E047-AD4B-D46417567941}"/>
              </a:ext>
            </a:extLst>
          </p:cNvPr>
          <p:cNvSpPr>
            <a:spLocks noGrp="1"/>
          </p:cNvSpPr>
          <p:nvPr>
            <p:ph type="sldNum" sz="quarter" idx="14"/>
          </p:nvPr>
        </p:nvSpPr>
        <p:spPr/>
        <p:txBody>
          <a:bodyPr/>
          <a:lstStyle/>
          <a:p>
            <a:fld id="{1B0079F3-B43C-DF46-A9D2-56A8C5414A96}" type="slidenum">
              <a:rPr lang="en-US" smtClean="0"/>
              <a:pPr/>
              <a:t>‹#›</a:t>
            </a:fld>
            <a:endParaRPr lang="en-US" dirty="0"/>
          </a:p>
        </p:txBody>
      </p:sp>
      <p:sp>
        <p:nvSpPr>
          <p:cNvPr id="19" name="TextBox 18">
            <a:extLst>
              <a:ext uri="{FF2B5EF4-FFF2-40B4-BE49-F238E27FC236}">
                <a16:creationId xmlns:a16="http://schemas.microsoft.com/office/drawing/2014/main" id="{B50F9EB4-EA92-4A49-880C-8CA39937C3F6}"/>
              </a:ext>
            </a:extLst>
          </p:cNvPr>
          <p:cNvSpPr txBox="1"/>
          <p:nvPr userDrawn="1"/>
        </p:nvSpPr>
        <p:spPr bwMode="auto">
          <a:xfrm>
            <a:off x="12272742" y="1"/>
            <a:ext cx="2129058" cy="2146300"/>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kern="1200" dirty="0">
                <a:solidFill>
                  <a:schemeClr val="tx1">
                    <a:lumMod val="75000"/>
                    <a:lumOff val="25000"/>
                  </a:schemeClr>
                </a:solidFill>
                <a:latin typeface="Arial" charset="0"/>
                <a:ea typeface="+mn-ea"/>
                <a:cs typeface="+mn-cs"/>
              </a:rPr>
              <a:t>Slide with smaller header, when there is a need to be more text heavy.</a:t>
            </a:r>
          </a:p>
          <a:p>
            <a:pPr>
              <a:lnSpc>
                <a:spcPct val="95000"/>
              </a:lnSpc>
              <a:spcBef>
                <a:spcPts val="800"/>
              </a:spcBef>
            </a:pPr>
            <a:r>
              <a:rPr lang="en-US" sz="1200" b="0" kern="1200" dirty="0">
                <a:solidFill>
                  <a:schemeClr val="tx1">
                    <a:lumMod val="75000"/>
                    <a:lumOff val="25000"/>
                  </a:schemeClr>
                </a:solidFill>
                <a:latin typeface="Arial" charset="0"/>
                <a:ea typeface="+mn-ea"/>
                <a:cs typeface="+mn-cs"/>
              </a:rPr>
              <a:t>The content text slide shows bullets as preview, however you do not need to use bullets. Text is present to Trebuchet size 14, and bullets may be removed if not needed.</a:t>
            </a:r>
            <a:endParaRPr lang="en-US" sz="1200" b="1" kern="1200" dirty="0">
              <a:solidFill>
                <a:schemeClr val="tx1">
                  <a:lumMod val="75000"/>
                  <a:lumOff val="25000"/>
                </a:schemeClr>
              </a:solidFill>
              <a:latin typeface="Arial" charset="0"/>
              <a:ea typeface="+mn-ea"/>
              <a:cs typeface="+mn-cs"/>
            </a:endParaRPr>
          </a:p>
        </p:txBody>
      </p:sp>
      <p:sp>
        <p:nvSpPr>
          <p:cNvPr id="12" name="TextBox 11">
            <a:extLst>
              <a:ext uri="{FF2B5EF4-FFF2-40B4-BE49-F238E27FC236}">
                <a16:creationId xmlns:a16="http://schemas.microsoft.com/office/drawing/2014/main" id="{CDE7FB86-DB6D-2E41-BD9E-AA12A3447524}"/>
              </a:ext>
            </a:extLst>
          </p:cNvPr>
          <p:cNvSpPr txBox="1"/>
          <p:nvPr userDrawn="1"/>
        </p:nvSpPr>
        <p:spPr bwMode="auto">
          <a:xfrm>
            <a:off x="12272742" y="2264750"/>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This option includes headers.</a:t>
            </a:r>
          </a:p>
        </p:txBody>
      </p:sp>
      <p:sp>
        <p:nvSpPr>
          <p:cNvPr id="15" name="Rectangle 14">
            <a:extLst>
              <a:ext uri="{FF2B5EF4-FFF2-40B4-BE49-F238E27FC236}">
                <a16:creationId xmlns:a16="http://schemas.microsoft.com/office/drawing/2014/main" id="{B3D7AC62-0F03-BF48-BF2A-0F3FA314CCCC}"/>
              </a:ext>
            </a:extLst>
          </p:cNvPr>
          <p:cNvSpPr/>
          <p:nvPr userDrawn="1"/>
        </p:nvSpPr>
        <p:spPr bwMode="auto">
          <a:xfrm>
            <a:off x="-7620" y="-15701"/>
            <a:ext cx="5995061" cy="203591"/>
          </a:xfrm>
          <a:prstGeom prst="rect">
            <a:avLst/>
          </a:prstGeom>
          <a:solidFill>
            <a:schemeClr val="bg2"/>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6" name="Picture Placeholder 4">
            <a:extLst>
              <a:ext uri="{FF2B5EF4-FFF2-40B4-BE49-F238E27FC236}">
                <a16:creationId xmlns:a16="http://schemas.microsoft.com/office/drawing/2014/main" id="{DEDEDCE9-4A3E-2143-B6EE-EE68A2862E97}"/>
              </a:ext>
            </a:extLst>
          </p:cNvPr>
          <p:cNvSpPr>
            <a:spLocks noGrp="1"/>
          </p:cNvSpPr>
          <p:nvPr>
            <p:ph type="pic" sz="quarter" idx="16" hasCustomPrompt="1"/>
          </p:nvPr>
        </p:nvSpPr>
        <p:spPr>
          <a:xfrm>
            <a:off x="6200383" y="2294844"/>
            <a:ext cx="5565832" cy="3751699"/>
          </a:xfrm>
          <a:prstGeom prst="rect">
            <a:avLst/>
          </a:prstGeom>
        </p:spPr>
        <p:txBody>
          <a:bodyPr anchor="ctr"/>
          <a:lstStyle>
            <a:lvl1pPr marL="0" indent="0" algn="ctr">
              <a:buNone/>
              <a:defRPr>
                <a:solidFill>
                  <a:schemeClr val="tx1">
                    <a:lumMod val="50000"/>
                    <a:lumOff val="50000"/>
                  </a:schemeClr>
                </a:solidFill>
              </a:defRPr>
            </a:lvl1pPr>
          </a:lstStyle>
          <a:p>
            <a:r>
              <a:rPr lang="en-US" dirty="0"/>
              <a:t>Insert image here</a:t>
            </a:r>
          </a:p>
        </p:txBody>
      </p:sp>
      <p:sp>
        <p:nvSpPr>
          <p:cNvPr id="18" name="Content Placeholder 26">
            <a:extLst>
              <a:ext uri="{FF2B5EF4-FFF2-40B4-BE49-F238E27FC236}">
                <a16:creationId xmlns:a16="http://schemas.microsoft.com/office/drawing/2014/main" id="{550B376D-5133-3E4A-A54F-3C162E6AE07D}"/>
              </a:ext>
            </a:extLst>
          </p:cNvPr>
          <p:cNvSpPr>
            <a:spLocks noGrp="1"/>
          </p:cNvSpPr>
          <p:nvPr>
            <p:ph sz="quarter" idx="18" hasCustomPrompt="1"/>
          </p:nvPr>
        </p:nvSpPr>
        <p:spPr>
          <a:xfrm>
            <a:off x="498476" y="2294844"/>
            <a:ext cx="5566766" cy="3751700"/>
          </a:xfrm>
        </p:spPr>
        <p:txBody>
          <a:bodyPr/>
          <a:lstStyle/>
          <a:p>
            <a:pPr lvl="0"/>
            <a:r>
              <a:rPr lang="en-US" dirty="0"/>
              <a:t>Bullet level 1</a:t>
            </a:r>
          </a:p>
          <a:p>
            <a:pPr lvl="1"/>
            <a:r>
              <a:rPr lang="en-US" dirty="0"/>
              <a:t>Bullet level 2</a:t>
            </a:r>
          </a:p>
          <a:p>
            <a:pPr lvl="2"/>
            <a:r>
              <a:rPr lang="en-US" dirty="0"/>
              <a:t>Bullet level 3</a:t>
            </a:r>
          </a:p>
        </p:txBody>
      </p:sp>
      <p:sp>
        <p:nvSpPr>
          <p:cNvPr id="22" name="Text Placeholder 4">
            <a:extLst>
              <a:ext uri="{FF2B5EF4-FFF2-40B4-BE49-F238E27FC236}">
                <a16:creationId xmlns:a16="http://schemas.microsoft.com/office/drawing/2014/main" id="{1ED20658-82F6-A541-A33E-B3CEA920836B}"/>
              </a:ext>
            </a:extLst>
          </p:cNvPr>
          <p:cNvSpPr>
            <a:spLocks noGrp="1"/>
          </p:cNvSpPr>
          <p:nvPr>
            <p:ph type="body" sz="quarter" idx="19" hasCustomPrompt="1"/>
          </p:nvPr>
        </p:nvSpPr>
        <p:spPr>
          <a:xfrm>
            <a:off x="498935" y="1910123"/>
            <a:ext cx="5566308" cy="384721"/>
          </a:xfrm>
          <a:prstGeom prst="rect">
            <a:avLst/>
          </a:prstGeom>
          <a:noFill/>
        </p:spPr>
        <p:txBody>
          <a:bodyPr wrap="square" lIns="0" tIns="0" rIns="0" bIns="91440" anchor="ctr">
            <a:spAutoFit/>
          </a:bodyPr>
          <a:lstStyle>
            <a:lvl1pPr marL="0" indent="0" algn="l">
              <a:lnSpc>
                <a:spcPct val="95000"/>
              </a:lnSpc>
              <a:spcBef>
                <a:spcPts val="800"/>
              </a:spcBef>
              <a:buFontTx/>
              <a:buNone/>
              <a:defRPr sz="2000" b="0" spc="0" baseline="0">
                <a:solidFill>
                  <a:schemeClr val="tx1"/>
                </a:solidFill>
                <a:latin typeface="Trebuchet MS" panose="020B0703020202090204" pitchFamily="34"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Header</a:t>
            </a:r>
          </a:p>
        </p:txBody>
      </p:sp>
      <p:sp>
        <p:nvSpPr>
          <p:cNvPr id="23" name="Text Placeholder 4">
            <a:extLst>
              <a:ext uri="{FF2B5EF4-FFF2-40B4-BE49-F238E27FC236}">
                <a16:creationId xmlns:a16="http://schemas.microsoft.com/office/drawing/2014/main" id="{3A6A8300-9173-E640-8306-4F01430AB397}"/>
              </a:ext>
            </a:extLst>
          </p:cNvPr>
          <p:cNvSpPr>
            <a:spLocks noGrp="1"/>
          </p:cNvSpPr>
          <p:nvPr>
            <p:ph type="body" sz="quarter" idx="15" hasCustomPrompt="1"/>
          </p:nvPr>
        </p:nvSpPr>
        <p:spPr>
          <a:xfrm>
            <a:off x="6199906" y="1910123"/>
            <a:ext cx="5566309" cy="384721"/>
          </a:xfrm>
          <a:prstGeom prst="rect">
            <a:avLst/>
          </a:prstGeom>
          <a:noFill/>
        </p:spPr>
        <p:txBody>
          <a:bodyPr wrap="square" lIns="0" tIns="0" rIns="0" bIns="91440" anchor="ctr">
            <a:spAutoFit/>
          </a:bodyPr>
          <a:lstStyle>
            <a:lvl1pPr marL="0" indent="0" algn="l">
              <a:lnSpc>
                <a:spcPct val="95000"/>
              </a:lnSpc>
              <a:spcBef>
                <a:spcPts val="800"/>
              </a:spcBef>
              <a:buFontTx/>
              <a:buNone/>
              <a:defRPr sz="2000" b="0" spc="0" baseline="0">
                <a:solidFill>
                  <a:schemeClr val="tx1"/>
                </a:solidFill>
                <a:latin typeface="Trebuchet MS" panose="020B0703020202090204" pitchFamily="34"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Header</a:t>
            </a:r>
          </a:p>
        </p:txBody>
      </p:sp>
      <p:sp>
        <p:nvSpPr>
          <p:cNvPr id="4" name="Title 3">
            <a:extLst>
              <a:ext uri="{FF2B5EF4-FFF2-40B4-BE49-F238E27FC236}">
                <a16:creationId xmlns:a16="http://schemas.microsoft.com/office/drawing/2014/main" id="{02A2F085-8D64-A64A-A7B4-E9E8463DA995}"/>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8531333"/>
      </p:ext>
    </p:extLst>
  </p:cSld>
  <p:clrMapOvr>
    <a:masterClrMapping/>
  </p:clrMapOvr>
  <p:transition>
    <p:wipe dir="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5_Header two Content Label 4">
    <p:spTree>
      <p:nvGrpSpPr>
        <p:cNvPr id="1" name=""/>
        <p:cNvGrpSpPr/>
        <p:nvPr/>
      </p:nvGrpSpPr>
      <p:grpSpPr>
        <a:xfrm>
          <a:off x="0" y="0"/>
          <a:ext cx="0" cy="0"/>
          <a:chOff x="0" y="0"/>
          <a:chExt cx="0" cy="0"/>
        </a:xfrm>
      </p:grpSpPr>
      <p:pic>
        <p:nvPicPr>
          <p:cNvPr id="7" name="Picture 6" descr="A picture containing drawing&#10;&#10;Description automatically generated">
            <a:extLst>
              <a:ext uri="{FF2B5EF4-FFF2-40B4-BE49-F238E27FC236}">
                <a16:creationId xmlns:a16="http://schemas.microsoft.com/office/drawing/2014/main" id="{696B1A81-93BE-194B-B3FD-5A798F7143E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2" name="Footer Placeholder 1">
            <a:extLst>
              <a:ext uri="{FF2B5EF4-FFF2-40B4-BE49-F238E27FC236}">
                <a16:creationId xmlns:a16="http://schemas.microsoft.com/office/drawing/2014/main" id="{C7CC265C-72BF-5643-BDE5-EA7715082CD3}"/>
              </a:ext>
            </a:extLst>
          </p:cNvPr>
          <p:cNvSpPr>
            <a:spLocks noGrp="1"/>
          </p:cNvSpPr>
          <p:nvPr>
            <p:ph type="ftr" sz="quarter" idx="13"/>
          </p:nvPr>
        </p:nvSpPr>
        <p:spPr/>
        <p:txBody>
          <a:bodyPr/>
          <a:lstStyle/>
          <a:p>
            <a:r>
              <a:rPr lang="en-US"/>
              <a:t>© Veracode, Inc. 2021 Confidential</a:t>
            </a:r>
            <a:endParaRPr lang="en-US" dirty="0"/>
          </a:p>
        </p:txBody>
      </p:sp>
      <p:sp>
        <p:nvSpPr>
          <p:cNvPr id="3" name="Slide Number Placeholder 2">
            <a:extLst>
              <a:ext uri="{FF2B5EF4-FFF2-40B4-BE49-F238E27FC236}">
                <a16:creationId xmlns:a16="http://schemas.microsoft.com/office/drawing/2014/main" id="{75EF6928-BF76-E047-AD4B-D46417567941}"/>
              </a:ext>
            </a:extLst>
          </p:cNvPr>
          <p:cNvSpPr>
            <a:spLocks noGrp="1"/>
          </p:cNvSpPr>
          <p:nvPr>
            <p:ph type="sldNum" sz="quarter" idx="14"/>
          </p:nvPr>
        </p:nvSpPr>
        <p:spPr/>
        <p:txBody>
          <a:bodyPr/>
          <a:lstStyle/>
          <a:p>
            <a:fld id="{1B0079F3-B43C-DF46-A9D2-56A8C5414A96}" type="slidenum">
              <a:rPr lang="en-US" smtClean="0"/>
              <a:pPr/>
              <a:t>‹#›</a:t>
            </a:fld>
            <a:endParaRPr lang="en-US" dirty="0"/>
          </a:p>
        </p:txBody>
      </p:sp>
      <p:sp>
        <p:nvSpPr>
          <p:cNvPr id="19" name="TextBox 18">
            <a:extLst>
              <a:ext uri="{FF2B5EF4-FFF2-40B4-BE49-F238E27FC236}">
                <a16:creationId xmlns:a16="http://schemas.microsoft.com/office/drawing/2014/main" id="{B50F9EB4-EA92-4A49-880C-8CA39937C3F6}"/>
              </a:ext>
            </a:extLst>
          </p:cNvPr>
          <p:cNvSpPr txBox="1"/>
          <p:nvPr userDrawn="1"/>
        </p:nvSpPr>
        <p:spPr bwMode="auto">
          <a:xfrm>
            <a:off x="12272742" y="1"/>
            <a:ext cx="2129058" cy="2146300"/>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kern="1200" dirty="0">
                <a:solidFill>
                  <a:schemeClr val="tx1">
                    <a:lumMod val="75000"/>
                    <a:lumOff val="25000"/>
                  </a:schemeClr>
                </a:solidFill>
                <a:latin typeface="Arial" charset="0"/>
                <a:ea typeface="+mn-ea"/>
                <a:cs typeface="+mn-cs"/>
              </a:rPr>
              <a:t>Slide with smaller header, when there is a need to be more text heavy.</a:t>
            </a:r>
          </a:p>
          <a:p>
            <a:pPr>
              <a:lnSpc>
                <a:spcPct val="95000"/>
              </a:lnSpc>
              <a:spcBef>
                <a:spcPts val="800"/>
              </a:spcBef>
            </a:pPr>
            <a:r>
              <a:rPr lang="en-US" sz="1200" b="0" kern="1200" dirty="0">
                <a:solidFill>
                  <a:schemeClr val="tx1">
                    <a:lumMod val="75000"/>
                    <a:lumOff val="25000"/>
                  </a:schemeClr>
                </a:solidFill>
                <a:latin typeface="Arial" charset="0"/>
                <a:ea typeface="+mn-ea"/>
                <a:cs typeface="+mn-cs"/>
              </a:rPr>
              <a:t>The content text slide shows bullets as preview, however you do not need to use bullets. Text is present to Trebuchet size 14, and bullets may be removed if not needed.</a:t>
            </a:r>
            <a:endParaRPr lang="en-US" sz="1200" b="1" kern="1200" dirty="0">
              <a:solidFill>
                <a:schemeClr val="tx1">
                  <a:lumMod val="75000"/>
                  <a:lumOff val="25000"/>
                </a:schemeClr>
              </a:solidFill>
              <a:latin typeface="Arial" charset="0"/>
              <a:ea typeface="+mn-ea"/>
              <a:cs typeface="+mn-cs"/>
            </a:endParaRPr>
          </a:p>
        </p:txBody>
      </p:sp>
      <p:sp>
        <p:nvSpPr>
          <p:cNvPr id="12" name="Rectangle 11">
            <a:extLst>
              <a:ext uri="{FF2B5EF4-FFF2-40B4-BE49-F238E27FC236}">
                <a16:creationId xmlns:a16="http://schemas.microsoft.com/office/drawing/2014/main" id="{7A2FB6F5-645A-1C47-8F19-3AD59F554A81}"/>
              </a:ext>
            </a:extLst>
          </p:cNvPr>
          <p:cNvSpPr/>
          <p:nvPr userDrawn="1"/>
        </p:nvSpPr>
        <p:spPr bwMode="auto">
          <a:xfrm>
            <a:off x="-7620" y="-15701"/>
            <a:ext cx="5995061" cy="203591"/>
          </a:xfrm>
          <a:prstGeom prst="rect">
            <a:avLst/>
          </a:prstGeom>
          <a:solidFill>
            <a:schemeClr val="bg2"/>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3" name="Content Placeholder 26">
            <a:extLst>
              <a:ext uri="{FF2B5EF4-FFF2-40B4-BE49-F238E27FC236}">
                <a16:creationId xmlns:a16="http://schemas.microsoft.com/office/drawing/2014/main" id="{B3E19A43-D248-C74E-8E95-380608E9206B}"/>
              </a:ext>
            </a:extLst>
          </p:cNvPr>
          <p:cNvSpPr>
            <a:spLocks noGrp="1"/>
          </p:cNvSpPr>
          <p:nvPr>
            <p:ph sz="quarter" idx="15" hasCustomPrompt="1"/>
          </p:nvPr>
        </p:nvSpPr>
        <p:spPr>
          <a:xfrm>
            <a:off x="498476" y="1910123"/>
            <a:ext cx="5566766" cy="4136421"/>
          </a:xfrm>
        </p:spPr>
        <p:txBody>
          <a:bodyPr/>
          <a:lstStyle/>
          <a:p>
            <a:pPr lvl="0"/>
            <a:r>
              <a:rPr lang="en-US" dirty="0"/>
              <a:t>Bullet level 1</a:t>
            </a:r>
          </a:p>
          <a:p>
            <a:pPr lvl="1"/>
            <a:r>
              <a:rPr lang="en-US" dirty="0"/>
              <a:t>Bullet level 2</a:t>
            </a:r>
          </a:p>
          <a:p>
            <a:pPr lvl="2"/>
            <a:r>
              <a:rPr lang="en-US" dirty="0"/>
              <a:t>Bullet level 3</a:t>
            </a:r>
          </a:p>
        </p:txBody>
      </p:sp>
      <p:sp>
        <p:nvSpPr>
          <p:cNvPr id="15" name="Content Placeholder 26">
            <a:extLst>
              <a:ext uri="{FF2B5EF4-FFF2-40B4-BE49-F238E27FC236}">
                <a16:creationId xmlns:a16="http://schemas.microsoft.com/office/drawing/2014/main" id="{BBD1EC99-941D-5A4F-8A59-58B9CAB392FE}"/>
              </a:ext>
            </a:extLst>
          </p:cNvPr>
          <p:cNvSpPr>
            <a:spLocks noGrp="1"/>
          </p:cNvSpPr>
          <p:nvPr>
            <p:ph sz="quarter" idx="16" hasCustomPrompt="1"/>
          </p:nvPr>
        </p:nvSpPr>
        <p:spPr>
          <a:xfrm>
            <a:off x="6199906" y="1910123"/>
            <a:ext cx="5566766" cy="4136421"/>
          </a:xfrm>
        </p:spPr>
        <p:txBody>
          <a:bodyPr/>
          <a:lstStyle/>
          <a:p>
            <a:pPr lvl="0"/>
            <a:r>
              <a:rPr lang="en-US" dirty="0"/>
              <a:t>Bullet level 1</a:t>
            </a:r>
          </a:p>
          <a:p>
            <a:pPr lvl="1"/>
            <a:r>
              <a:rPr lang="en-US" dirty="0"/>
              <a:t>Bullet level 2</a:t>
            </a:r>
          </a:p>
          <a:p>
            <a:pPr lvl="2"/>
            <a:r>
              <a:rPr lang="en-US" dirty="0"/>
              <a:t>Bullet level 3</a:t>
            </a:r>
          </a:p>
        </p:txBody>
      </p:sp>
      <p:sp>
        <p:nvSpPr>
          <p:cNvPr id="4" name="Title 3">
            <a:extLst>
              <a:ext uri="{FF2B5EF4-FFF2-40B4-BE49-F238E27FC236}">
                <a16:creationId xmlns:a16="http://schemas.microsoft.com/office/drawing/2014/main" id="{A0131C49-C7D2-8C4D-A131-45DF184A2D2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55101193"/>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Slide 3">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67B4B86-6BDC-154B-B35C-5439C6FAE9A4}"/>
              </a:ext>
            </a:extLst>
          </p:cNvPr>
          <p:cNvSpPr/>
          <p:nvPr userDrawn="1"/>
        </p:nvSpPr>
        <p:spPr bwMode="auto">
          <a:xfrm>
            <a:off x="-27471" y="-31396"/>
            <a:ext cx="12236955" cy="6918829"/>
          </a:xfrm>
          <a:prstGeom prst="rect">
            <a:avLst/>
          </a:prstGeom>
          <a:solidFill>
            <a:schemeClr val="accent1"/>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grpSp>
        <p:nvGrpSpPr>
          <p:cNvPr id="16" name="Group 15">
            <a:extLst>
              <a:ext uri="{FF2B5EF4-FFF2-40B4-BE49-F238E27FC236}">
                <a16:creationId xmlns:a16="http://schemas.microsoft.com/office/drawing/2014/main" id="{D49ED753-D945-3C49-8A97-5DCC6DC76F2F}"/>
              </a:ext>
            </a:extLst>
          </p:cNvPr>
          <p:cNvGrpSpPr/>
          <p:nvPr userDrawn="1"/>
        </p:nvGrpSpPr>
        <p:grpSpPr>
          <a:xfrm>
            <a:off x="9290304" y="6249014"/>
            <a:ext cx="2743199" cy="410547"/>
            <a:chOff x="4488107" y="1762031"/>
            <a:chExt cx="1820226" cy="272415"/>
          </a:xfrm>
        </p:grpSpPr>
        <p:sp>
          <p:nvSpPr>
            <p:cNvPr id="17" name="Freeform: Shape 5">
              <a:extLst>
                <a:ext uri="{FF2B5EF4-FFF2-40B4-BE49-F238E27FC236}">
                  <a16:creationId xmlns:a16="http://schemas.microsoft.com/office/drawing/2014/main" id="{F0E55522-57EB-E44E-9990-124486ACEC06}"/>
                </a:ext>
              </a:extLst>
            </p:cNvPr>
            <p:cNvSpPr/>
            <p:nvPr/>
          </p:nvSpPr>
          <p:spPr>
            <a:xfrm>
              <a:off x="5603484" y="1762031"/>
              <a:ext cx="360997" cy="272415"/>
            </a:xfrm>
            <a:custGeom>
              <a:avLst/>
              <a:gdLst>
                <a:gd name="connsiteX0" fmla="*/ 137160 w 360997"/>
                <a:gd name="connsiteY0" fmla="*/ 0 h 272415"/>
                <a:gd name="connsiteX1" fmla="*/ 0 w 360997"/>
                <a:gd name="connsiteY1" fmla="*/ 136208 h 272415"/>
                <a:gd name="connsiteX2" fmla="*/ 137160 w 360997"/>
                <a:gd name="connsiteY2" fmla="*/ 272415 h 272415"/>
                <a:gd name="connsiteX3" fmla="*/ 274320 w 360997"/>
                <a:gd name="connsiteY3" fmla="*/ 137160 h 272415"/>
                <a:gd name="connsiteX4" fmla="*/ 137160 w 360997"/>
                <a:gd name="connsiteY4" fmla="*/ 0 h 272415"/>
                <a:gd name="connsiteX5" fmla="*/ 137160 w 360997"/>
                <a:gd name="connsiteY5" fmla="*/ 220028 h 272415"/>
                <a:gd name="connsiteX6" fmla="*/ 56198 w 360997"/>
                <a:gd name="connsiteY6" fmla="*/ 136208 h 272415"/>
                <a:gd name="connsiteX7" fmla="*/ 137160 w 360997"/>
                <a:gd name="connsiteY7" fmla="*/ 52388 h 272415"/>
                <a:gd name="connsiteX8" fmla="*/ 218123 w 360997"/>
                <a:gd name="connsiteY8" fmla="*/ 137160 h 272415"/>
                <a:gd name="connsiteX9" fmla="*/ 137160 w 360997"/>
                <a:gd name="connsiteY9" fmla="*/ 220028 h 272415"/>
                <a:gd name="connsiteX10" fmla="*/ 304800 w 360997"/>
                <a:gd name="connsiteY10" fmla="*/ 267653 h 272415"/>
                <a:gd name="connsiteX11" fmla="*/ 304800 w 360997"/>
                <a:gd name="connsiteY11" fmla="*/ 57150 h 272415"/>
                <a:gd name="connsiteX12" fmla="*/ 262890 w 360997"/>
                <a:gd name="connsiteY12" fmla="*/ 57150 h 272415"/>
                <a:gd name="connsiteX13" fmla="*/ 262890 w 360997"/>
                <a:gd name="connsiteY13" fmla="*/ 4763 h 272415"/>
                <a:gd name="connsiteX14" fmla="*/ 304800 w 360997"/>
                <a:gd name="connsiteY14" fmla="*/ 4763 h 272415"/>
                <a:gd name="connsiteX15" fmla="*/ 320040 w 360997"/>
                <a:gd name="connsiteY15" fmla="*/ 4763 h 272415"/>
                <a:gd name="connsiteX16" fmla="*/ 360998 w 360997"/>
                <a:gd name="connsiteY16" fmla="*/ 4763 h 272415"/>
                <a:gd name="connsiteX17" fmla="*/ 360998 w 360997"/>
                <a:gd name="connsiteY17" fmla="*/ 57150 h 272415"/>
                <a:gd name="connsiteX18" fmla="*/ 360998 w 360997"/>
                <a:gd name="connsiteY18" fmla="*/ 215265 h 272415"/>
                <a:gd name="connsiteX19" fmla="*/ 360998 w 360997"/>
                <a:gd name="connsiteY19" fmla="*/ 267653 h 272415"/>
                <a:gd name="connsiteX20" fmla="*/ 304800 w 360997"/>
                <a:gd name="connsiteY20" fmla="*/ 267653 h 272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60997" h="272415">
                  <a:moveTo>
                    <a:pt x="137160" y="0"/>
                  </a:moveTo>
                  <a:cubicBezTo>
                    <a:pt x="61913" y="0"/>
                    <a:pt x="0" y="60960"/>
                    <a:pt x="0" y="136208"/>
                  </a:cubicBezTo>
                  <a:cubicBezTo>
                    <a:pt x="0" y="211455"/>
                    <a:pt x="60960" y="272415"/>
                    <a:pt x="137160" y="272415"/>
                  </a:cubicBezTo>
                  <a:cubicBezTo>
                    <a:pt x="212407" y="272415"/>
                    <a:pt x="274320" y="211455"/>
                    <a:pt x="274320" y="137160"/>
                  </a:cubicBezTo>
                  <a:cubicBezTo>
                    <a:pt x="273368" y="60008"/>
                    <a:pt x="213360" y="0"/>
                    <a:pt x="137160" y="0"/>
                  </a:cubicBezTo>
                  <a:moveTo>
                    <a:pt x="137160" y="220028"/>
                  </a:moveTo>
                  <a:cubicBezTo>
                    <a:pt x="80963" y="220028"/>
                    <a:pt x="56198" y="171450"/>
                    <a:pt x="56198" y="136208"/>
                  </a:cubicBezTo>
                  <a:cubicBezTo>
                    <a:pt x="56198" y="100965"/>
                    <a:pt x="80963" y="52388"/>
                    <a:pt x="137160" y="52388"/>
                  </a:cubicBezTo>
                  <a:cubicBezTo>
                    <a:pt x="196215" y="52388"/>
                    <a:pt x="218123" y="104775"/>
                    <a:pt x="218123" y="137160"/>
                  </a:cubicBezTo>
                  <a:cubicBezTo>
                    <a:pt x="218123" y="171450"/>
                    <a:pt x="192405" y="220028"/>
                    <a:pt x="137160" y="220028"/>
                  </a:cubicBezTo>
                  <a:moveTo>
                    <a:pt x="304800" y="267653"/>
                  </a:moveTo>
                  <a:lnTo>
                    <a:pt x="304800" y="57150"/>
                  </a:lnTo>
                  <a:lnTo>
                    <a:pt x="262890" y="57150"/>
                  </a:lnTo>
                  <a:lnTo>
                    <a:pt x="262890" y="4763"/>
                  </a:lnTo>
                  <a:lnTo>
                    <a:pt x="304800" y="4763"/>
                  </a:lnTo>
                  <a:lnTo>
                    <a:pt x="320040" y="4763"/>
                  </a:lnTo>
                  <a:lnTo>
                    <a:pt x="360998" y="4763"/>
                  </a:lnTo>
                  <a:lnTo>
                    <a:pt x="360998" y="57150"/>
                  </a:lnTo>
                  <a:lnTo>
                    <a:pt x="360998" y="215265"/>
                  </a:lnTo>
                  <a:lnTo>
                    <a:pt x="360998" y="267653"/>
                  </a:lnTo>
                  <a:lnTo>
                    <a:pt x="304800" y="267653"/>
                  </a:lnTo>
                  <a:close/>
                </a:path>
              </a:pathLst>
            </a:custGeom>
            <a:solidFill>
              <a:srgbClr val="00B3E7"/>
            </a:solidFill>
            <a:ln w="9525" cap="flat">
              <a:noFill/>
              <a:prstDash val="solid"/>
              <a:miter/>
            </a:ln>
          </p:spPr>
          <p:txBody>
            <a:bodyPr rtlCol="0" anchor="ctr"/>
            <a:lstStyle/>
            <a:p>
              <a:endParaRPr lang="en-US"/>
            </a:p>
          </p:txBody>
        </p:sp>
        <p:sp>
          <p:nvSpPr>
            <p:cNvPr id="18" name="Freeform: Shape 6">
              <a:extLst>
                <a:ext uri="{FF2B5EF4-FFF2-40B4-BE49-F238E27FC236}">
                  <a16:creationId xmlns:a16="http://schemas.microsoft.com/office/drawing/2014/main" id="{B2268085-B4CC-1049-8A90-A7C82EE87196}"/>
                </a:ext>
              </a:extLst>
            </p:cNvPr>
            <p:cNvSpPr/>
            <p:nvPr/>
          </p:nvSpPr>
          <p:spPr>
            <a:xfrm>
              <a:off x="4488107" y="1766793"/>
              <a:ext cx="865822" cy="263842"/>
            </a:xfrm>
            <a:custGeom>
              <a:avLst/>
              <a:gdLst>
                <a:gd name="connsiteX0" fmla="*/ 260985 w 865822"/>
                <a:gd name="connsiteY0" fmla="*/ 262890 h 263842"/>
                <a:gd name="connsiteX1" fmla="*/ 412433 w 865822"/>
                <a:gd name="connsiteY1" fmla="*/ 262890 h 263842"/>
                <a:gd name="connsiteX2" fmla="*/ 412433 w 865822"/>
                <a:gd name="connsiteY2" fmla="*/ 210503 h 263842"/>
                <a:gd name="connsiteX3" fmla="*/ 317183 w 865822"/>
                <a:gd name="connsiteY3" fmla="*/ 210503 h 263842"/>
                <a:gd name="connsiteX4" fmla="*/ 317183 w 865822"/>
                <a:gd name="connsiteY4" fmla="*/ 157163 h 263842"/>
                <a:gd name="connsiteX5" fmla="*/ 412433 w 865822"/>
                <a:gd name="connsiteY5" fmla="*/ 157163 h 263842"/>
                <a:gd name="connsiteX6" fmla="*/ 412433 w 865822"/>
                <a:gd name="connsiteY6" fmla="*/ 104775 h 263842"/>
                <a:gd name="connsiteX7" fmla="*/ 317183 w 865822"/>
                <a:gd name="connsiteY7" fmla="*/ 104775 h 263842"/>
                <a:gd name="connsiteX8" fmla="*/ 317183 w 865822"/>
                <a:gd name="connsiteY8" fmla="*/ 52388 h 263842"/>
                <a:gd name="connsiteX9" fmla="*/ 412433 w 865822"/>
                <a:gd name="connsiteY9" fmla="*/ 52388 h 263842"/>
                <a:gd name="connsiteX10" fmla="*/ 412433 w 865822"/>
                <a:gd name="connsiteY10" fmla="*/ 0 h 263842"/>
                <a:gd name="connsiteX11" fmla="*/ 260985 w 865822"/>
                <a:gd name="connsiteY11" fmla="*/ 0 h 263842"/>
                <a:gd name="connsiteX12" fmla="*/ 260985 w 865822"/>
                <a:gd name="connsiteY12" fmla="*/ 262890 h 263842"/>
                <a:gd name="connsiteX13" fmla="*/ 123825 w 865822"/>
                <a:gd name="connsiteY13" fmla="*/ 164783 h 263842"/>
                <a:gd name="connsiteX14" fmla="*/ 60008 w 865822"/>
                <a:gd name="connsiteY14" fmla="*/ 0 h 263842"/>
                <a:gd name="connsiteX15" fmla="*/ 0 w 865822"/>
                <a:gd name="connsiteY15" fmla="*/ 0 h 263842"/>
                <a:gd name="connsiteX16" fmla="*/ 105728 w 865822"/>
                <a:gd name="connsiteY16" fmla="*/ 263843 h 263842"/>
                <a:gd name="connsiteX17" fmla="*/ 140970 w 865822"/>
                <a:gd name="connsiteY17" fmla="*/ 263843 h 263842"/>
                <a:gd name="connsiteX18" fmla="*/ 246698 w 865822"/>
                <a:gd name="connsiteY18" fmla="*/ 0 h 263842"/>
                <a:gd name="connsiteX19" fmla="*/ 187643 w 865822"/>
                <a:gd name="connsiteY19" fmla="*/ 0 h 263842"/>
                <a:gd name="connsiteX20" fmla="*/ 123825 w 865822"/>
                <a:gd name="connsiteY20" fmla="*/ 164783 h 263842"/>
                <a:gd name="connsiteX21" fmla="*/ 720090 w 865822"/>
                <a:gd name="connsiteY21" fmla="*/ 0 h 263842"/>
                <a:gd name="connsiteX22" fmla="*/ 624840 w 865822"/>
                <a:gd name="connsiteY22" fmla="*/ 252413 h 263842"/>
                <a:gd name="connsiteX23" fmla="*/ 565785 w 865822"/>
                <a:gd name="connsiteY23" fmla="*/ 169545 h 263842"/>
                <a:gd name="connsiteX24" fmla="*/ 627698 w 865822"/>
                <a:gd name="connsiteY24" fmla="*/ 87630 h 263842"/>
                <a:gd name="connsiteX25" fmla="*/ 601980 w 865822"/>
                <a:gd name="connsiteY25" fmla="*/ 22860 h 263842"/>
                <a:gd name="connsiteX26" fmla="*/ 530543 w 865822"/>
                <a:gd name="connsiteY26" fmla="*/ 0 h 263842"/>
                <a:gd name="connsiteX27" fmla="*/ 444818 w 865822"/>
                <a:gd name="connsiteY27" fmla="*/ 0 h 263842"/>
                <a:gd name="connsiteX28" fmla="*/ 444818 w 865822"/>
                <a:gd name="connsiteY28" fmla="*/ 263843 h 263842"/>
                <a:gd name="connsiteX29" fmla="*/ 500063 w 865822"/>
                <a:gd name="connsiteY29" fmla="*/ 263843 h 263842"/>
                <a:gd name="connsiteX30" fmla="*/ 500063 w 865822"/>
                <a:gd name="connsiteY30" fmla="*/ 171450 h 263842"/>
                <a:gd name="connsiteX31" fmla="*/ 565785 w 865822"/>
                <a:gd name="connsiteY31" fmla="*/ 263843 h 263842"/>
                <a:gd name="connsiteX32" fmla="*/ 678180 w 865822"/>
                <a:gd name="connsiteY32" fmla="*/ 263843 h 263842"/>
                <a:gd name="connsiteX33" fmla="*/ 699135 w 865822"/>
                <a:gd name="connsiteY33" fmla="*/ 209550 h 263842"/>
                <a:gd name="connsiteX34" fmla="*/ 785813 w 865822"/>
                <a:gd name="connsiteY34" fmla="*/ 209550 h 263842"/>
                <a:gd name="connsiteX35" fmla="*/ 806768 w 865822"/>
                <a:gd name="connsiteY35" fmla="*/ 263843 h 263842"/>
                <a:gd name="connsiteX36" fmla="*/ 865823 w 865822"/>
                <a:gd name="connsiteY36" fmla="*/ 263843 h 263842"/>
                <a:gd name="connsiteX37" fmla="*/ 765810 w 865822"/>
                <a:gd name="connsiteY37" fmla="*/ 0 h 263842"/>
                <a:gd name="connsiteX38" fmla="*/ 720090 w 865822"/>
                <a:gd name="connsiteY38" fmla="*/ 0 h 263842"/>
                <a:gd name="connsiteX39" fmla="*/ 515303 w 865822"/>
                <a:gd name="connsiteY39" fmla="*/ 125730 h 263842"/>
                <a:gd name="connsiteX40" fmla="*/ 501015 w 865822"/>
                <a:gd name="connsiteY40" fmla="*/ 125730 h 263842"/>
                <a:gd name="connsiteX41" fmla="*/ 501015 w 865822"/>
                <a:gd name="connsiteY41" fmla="*/ 52388 h 263842"/>
                <a:gd name="connsiteX42" fmla="*/ 528638 w 865822"/>
                <a:gd name="connsiteY42" fmla="*/ 52388 h 263842"/>
                <a:gd name="connsiteX43" fmla="*/ 572453 w 865822"/>
                <a:gd name="connsiteY43" fmla="*/ 87630 h 263842"/>
                <a:gd name="connsiteX44" fmla="*/ 515303 w 865822"/>
                <a:gd name="connsiteY44" fmla="*/ 125730 h 263842"/>
                <a:gd name="connsiteX45" fmla="*/ 717233 w 865822"/>
                <a:gd name="connsiteY45" fmla="*/ 158115 h 263842"/>
                <a:gd name="connsiteX46" fmla="*/ 741998 w 865822"/>
                <a:gd name="connsiteY46" fmla="*/ 86678 h 263842"/>
                <a:gd name="connsiteX47" fmla="*/ 766763 w 865822"/>
                <a:gd name="connsiteY47" fmla="*/ 158115 h 263842"/>
                <a:gd name="connsiteX48" fmla="*/ 717233 w 865822"/>
                <a:gd name="connsiteY48" fmla="*/ 158115 h 263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865822" h="263842">
                  <a:moveTo>
                    <a:pt x="260985" y="262890"/>
                  </a:moveTo>
                  <a:lnTo>
                    <a:pt x="412433" y="262890"/>
                  </a:lnTo>
                  <a:lnTo>
                    <a:pt x="412433" y="210503"/>
                  </a:lnTo>
                  <a:lnTo>
                    <a:pt x="317183" y="210503"/>
                  </a:lnTo>
                  <a:lnTo>
                    <a:pt x="317183" y="157163"/>
                  </a:lnTo>
                  <a:lnTo>
                    <a:pt x="412433" y="157163"/>
                  </a:lnTo>
                  <a:lnTo>
                    <a:pt x="412433" y="104775"/>
                  </a:lnTo>
                  <a:lnTo>
                    <a:pt x="317183" y="104775"/>
                  </a:lnTo>
                  <a:lnTo>
                    <a:pt x="317183" y="52388"/>
                  </a:lnTo>
                  <a:lnTo>
                    <a:pt x="412433" y="52388"/>
                  </a:lnTo>
                  <a:lnTo>
                    <a:pt x="412433" y="0"/>
                  </a:lnTo>
                  <a:lnTo>
                    <a:pt x="260985" y="0"/>
                  </a:lnTo>
                  <a:lnTo>
                    <a:pt x="260985" y="262890"/>
                  </a:lnTo>
                  <a:close/>
                  <a:moveTo>
                    <a:pt x="123825" y="164783"/>
                  </a:moveTo>
                  <a:cubicBezTo>
                    <a:pt x="109538" y="128588"/>
                    <a:pt x="60008" y="0"/>
                    <a:pt x="60008" y="0"/>
                  </a:cubicBezTo>
                  <a:lnTo>
                    <a:pt x="0" y="0"/>
                  </a:lnTo>
                  <a:lnTo>
                    <a:pt x="105728" y="263843"/>
                  </a:lnTo>
                  <a:lnTo>
                    <a:pt x="140970" y="263843"/>
                  </a:lnTo>
                  <a:lnTo>
                    <a:pt x="246698" y="0"/>
                  </a:lnTo>
                  <a:lnTo>
                    <a:pt x="187643" y="0"/>
                  </a:lnTo>
                  <a:cubicBezTo>
                    <a:pt x="187643" y="0"/>
                    <a:pt x="138113" y="128588"/>
                    <a:pt x="123825" y="164783"/>
                  </a:cubicBezTo>
                  <a:moveTo>
                    <a:pt x="720090" y="0"/>
                  </a:moveTo>
                  <a:lnTo>
                    <a:pt x="624840" y="252413"/>
                  </a:lnTo>
                  <a:lnTo>
                    <a:pt x="565785" y="169545"/>
                  </a:lnTo>
                  <a:cubicBezTo>
                    <a:pt x="591503" y="162878"/>
                    <a:pt x="627698" y="141923"/>
                    <a:pt x="627698" y="87630"/>
                  </a:cubicBezTo>
                  <a:cubicBezTo>
                    <a:pt x="627698" y="61913"/>
                    <a:pt x="618173" y="38100"/>
                    <a:pt x="601980" y="22860"/>
                  </a:cubicBezTo>
                  <a:cubicBezTo>
                    <a:pt x="584835" y="6668"/>
                    <a:pt x="562928" y="0"/>
                    <a:pt x="530543" y="0"/>
                  </a:cubicBezTo>
                  <a:lnTo>
                    <a:pt x="444818" y="0"/>
                  </a:lnTo>
                  <a:lnTo>
                    <a:pt x="444818" y="263843"/>
                  </a:lnTo>
                  <a:lnTo>
                    <a:pt x="500063" y="263843"/>
                  </a:lnTo>
                  <a:lnTo>
                    <a:pt x="500063" y="171450"/>
                  </a:lnTo>
                  <a:lnTo>
                    <a:pt x="565785" y="263843"/>
                  </a:lnTo>
                  <a:lnTo>
                    <a:pt x="678180" y="263843"/>
                  </a:lnTo>
                  <a:cubicBezTo>
                    <a:pt x="678180" y="263843"/>
                    <a:pt x="690563" y="231458"/>
                    <a:pt x="699135" y="209550"/>
                  </a:cubicBezTo>
                  <a:lnTo>
                    <a:pt x="785813" y="209550"/>
                  </a:lnTo>
                  <a:cubicBezTo>
                    <a:pt x="794385" y="231458"/>
                    <a:pt x="806768" y="263843"/>
                    <a:pt x="806768" y="263843"/>
                  </a:cubicBezTo>
                  <a:lnTo>
                    <a:pt x="865823" y="263843"/>
                  </a:lnTo>
                  <a:lnTo>
                    <a:pt x="765810" y="0"/>
                  </a:lnTo>
                  <a:lnTo>
                    <a:pt x="720090" y="0"/>
                  </a:lnTo>
                  <a:close/>
                  <a:moveTo>
                    <a:pt x="515303" y="125730"/>
                  </a:moveTo>
                  <a:lnTo>
                    <a:pt x="501015" y="125730"/>
                  </a:lnTo>
                  <a:lnTo>
                    <a:pt x="501015" y="52388"/>
                  </a:lnTo>
                  <a:lnTo>
                    <a:pt x="528638" y="52388"/>
                  </a:lnTo>
                  <a:cubicBezTo>
                    <a:pt x="561023" y="52388"/>
                    <a:pt x="572453" y="70485"/>
                    <a:pt x="572453" y="87630"/>
                  </a:cubicBezTo>
                  <a:cubicBezTo>
                    <a:pt x="572453" y="97155"/>
                    <a:pt x="572453" y="125730"/>
                    <a:pt x="515303" y="125730"/>
                  </a:cubicBezTo>
                  <a:moveTo>
                    <a:pt x="717233" y="158115"/>
                  </a:moveTo>
                  <a:cubicBezTo>
                    <a:pt x="726758" y="132398"/>
                    <a:pt x="738188" y="99060"/>
                    <a:pt x="741998" y="86678"/>
                  </a:cubicBezTo>
                  <a:lnTo>
                    <a:pt x="766763" y="158115"/>
                  </a:lnTo>
                  <a:lnTo>
                    <a:pt x="717233" y="158115"/>
                  </a:lnTo>
                  <a:close/>
                </a:path>
              </a:pathLst>
            </a:custGeom>
            <a:solidFill>
              <a:schemeClr val="bg1"/>
            </a:solidFill>
            <a:ln w="9525" cap="flat">
              <a:noFill/>
              <a:prstDash val="solid"/>
              <a:miter/>
            </a:ln>
          </p:spPr>
          <p:txBody>
            <a:bodyPr rtlCol="0" anchor="ctr"/>
            <a:lstStyle/>
            <a:p>
              <a:endParaRPr lang="en-US" dirty="0"/>
            </a:p>
          </p:txBody>
        </p:sp>
        <p:sp>
          <p:nvSpPr>
            <p:cNvPr id="19" name="Freeform: Shape 7">
              <a:extLst>
                <a:ext uri="{FF2B5EF4-FFF2-40B4-BE49-F238E27FC236}">
                  <a16:creationId xmlns:a16="http://schemas.microsoft.com/office/drawing/2014/main" id="{E86F5804-ED34-514A-9A0F-41CD270C1CB6}"/>
                </a:ext>
              </a:extLst>
            </p:cNvPr>
            <p:cNvSpPr/>
            <p:nvPr/>
          </p:nvSpPr>
          <p:spPr>
            <a:xfrm>
              <a:off x="6156886" y="1766793"/>
              <a:ext cx="151447" cy="262890"/>
            </a:xfrm>
            <a:custGeom>
              <a:avLst/>
              <a:gdLst>
                <a:gd name="connsiteX0" fmla="*/ 151448 w 151447"/>
                <a:gd name="connsiteY0" fmla="*/ 52388 h 262890"/>
                <a:gd name="connsiteX1" fmla="*/ 151448 w 151447"/>
                <a:gd name="connsiteY1" fmla="*/ 0 h 262890"/>
                <a:gd name="connsiteX2" fmla="*/ 0 w 151447"/>
                <a:gd name="connsiteY2" fmla="*/ 0 h 262890"/>
                <a:gd name="connsiteX3" fmla="*/ 0 w 151447"/>
                <a:gd name="connsiteY3" fmla="*/ 262890 h 262890"/>
                <a:gd name="connsiteX4" fmla="*/ 151448 w 151447"/>
                <a:gd name="connsiteY4" fmla="*/ 262890 h 262890"/>
                <a:gd name="connsiteX5" fmla="*/ 151448 w 151447"/>
                <a:gd name="connsiteY5" fmla="*/ 210503 h 262890"/>
                <a:gd name="connsiteX6" fmla="*/ 55245 w 151447"/>
                <a:gd name="connsiteY6" fmla="*/ 210503 h 262890"/>
                <a:gd name="connsiteX7" fmla="*/ 55245 w 151447"/>
                <a:gd name="connsiteY7" fmla="*/ 157163 h 262890"/>
                <a:gd name="connsiteX8" fmla="*/ 151448 w 151447"/>
                <a:gd name="connsiteY8" fmla="*/ 157163 h 262890"/>
                <a:gd name="connsiteX9" fmla="*/ 151448 w 151447"/>
                <a:gd name="connsiteY9" fmla="*/ 103823 h 262890"/>
                <a:gd name="connsiteX10" fmla="*/ 55245 w 151447"/>
                <a:gd name="connsiteY10" fmla="*/ 103823 h 262890"/>
                <a:gd name="connsiteX11" fmla="*/ 55245 w 151447"/>
                <a:gd name="connsiteY11" fmla="*/ 52388 h 262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1447" h="262890">
                  <a:moveTo>
                    <a:pt x="151448" y="52388"/>
                  </a:moveTo>
                  <a:lnTo>
                    <a:pt x="151448" y="0"/>
                  </a:lnTo>
                  <a:lnTo>
                    <a:pt x="0" y="0"/>
                  </a:lnTo>
                  <a:lnTo>
                    <a:pt x="0" y="262890"/>
                  </a:lnTo>
                  <a:lnTo>
                    <a:pt x="151448" y="262890"/>
                  </a:lnTo>
                  <a:lnTo>
                    <a:pt x="151448" y="210503"/>
                  </a:lnTo>
                  <a:lnTo>
                    <a:pt x="55245" y="210503"/>
                  </a:lnTo>
                  <a:lnTo>
                    <a:pt x="55245" y="157163"/>
                  </a:lnTo>
                  <a:lnTo>
                    <a:pt x="151448" y="157163"/>
                  </a:lnTo>
                  <a:lnTo>
                    <a:pt x="151448" y="103823"/>
                  </a:lnTo>
                  <a:lnTo>
                    <a:pt x="55245" y="103823"/>
                  </a:lnTo>
                  <a:lnTo>
                    <a:pt x="55245" y="52388"/>
                  </a:lnTo>
                  <a:close/>
                </a:path>
              </a:pathLst>
            </a:custGeom>
            <a:solidFill>
              <a:schemeClr val="bg1"/>
            </a:solidFill>
            <a:ln w="9525" cap="flat">
              <a:noFill/>
              <a:prstDash val="solid"/>
              <a:miter/>
            </a:ln>
          </p:spPr>
          <p:txBody>
            <a:bodyPr rtlCol="0" anchor="ctr"/>
            <a:lstStyle/>
            <a:p>
              <a:endParaRPr lang="en-US"/>
            </a:p>
          </p:txBody>
        </p:sp>
        <p:sp>
          <p:nvSpPr>
            <p:cNvPr id="20" name="Freeform: Shape 8">
              <a:extLst>
                <a:ext uri="{FF2B5EF4-FFF2-40B4-BE49-F238E27FC236}">
                  <a16:creationId xmlns:a16="http://schemas.microsoft.com/office/drawing/2014/main" id="{3B5B986E-091B-1845-9E2E-F8C1E1D5F733}"/>
                </a:ext>
              </a:extLst>
            </p:cNvPr>
            <p:cNvSpPr/>
            <p:nvPr/>
          </p:nvSpPr>
          <p:spPr>
            <a:xfrm>
              <a:off x="5334879" y="1762031"/>
              <a:ext cx="263842" cy="272415"/>
            </a:xfrm>
            <a:custGeom>
              <a:avLst/>
              <a:gdLst>
                <a:gd name="connsiteX0" fmla="*/ 135255 w 263842"/>
                <a:gd name="connsiteY0" fmla="*/ 52388 h 272415"/>
                <a:gd name="connsiteX1" fmla="*/ 195263 w 263842"/>
                <a:gd name="connsiteY1" fmla="*/ 82868 h 272415"/>
                <a:gd name="connsiteX2" fmla="*/ 199073 w 263842"/>
                <a:gd name="connsiteY2" fmla="*/ 86678 h 272415"/>
                <a:gd name="connsiteX3" fmla="*/ 203835 w 263842"/>
                <a:gd name="connsiteY3" fmla="*/ 86678 h 272415"/>
                <a:gd name="connsiteX4" fmla="*/ 263842 w 263842"/>
                <a:gd name="connsiteY4" fmla="*/ 86678 h 272415"/>
                <a:gd name="connsiteX5" fmla="*/ 255270 w 263842"/>
                <a:gd name="connsiteY5" fmla="*/ 71438 h 272415"/>
                <a:gd name="connsiteX6" fmla="*/ 215265 w 263842"/>
                <a:gd name="connsiteY6" fmla="*/ 25718 h 272415"/>
                <a:gd name="connsiteX7" fmla="*/ 135255 w 263842"/>
                <a:gd name="connsiteY7" fmla="*/ 0 h 272415"/>
                <a:gd name="connsiteX8" fmla="*/ 0 w 263842"/>
                <a:gd name="connsiteY8" fmla="*/ 135255 h 272415"/>
                <a:gd name="connsiteX9" fmla="*/ 135255 w 263842"/>
                <a:gd name="connsiteY9" fmla="*/ 272415 h 272415"/>
                <a:gd name="connsiteX10" fmla="*/ 254317 w 263842"/>
                <a:gd name="connsiteY10" fmla="*/ 202883 h 272415"/>
                <a:gd name="connsiteX11" fmla="*/ 262890 w 263842"/>
                <a:gd name="connsiteY11" fmla="*/ 187643 h 272415"/>
                <a:gd name="connsiteX12" fmla="*/ 197167 w 263842"/>
                <a:gd name="connsiteY12" fmla="*/ 187643 h 272415"/>
                <a:gd name="connsiteX13" fmla="*/ 194310 w 263842"/>
                <a:gd name="connsiteY13" fmla="*/ 191453 h 272415"/>
                <a:gd name="connsiteX14" fmla="*/ 135255 w 263842"/>
                <a:gd name="connsiteY14" fmla="*/ 220028 h 272415"/>
                <a:gd name="connsiteX15" fmla="*/ 55245 w 263842"/>
                <a:gd name="connsiteY15" fmla="*/ 135255 h 272415"/>
                <a:gd name="connsiteX16" fmla="*/ 135255 w 263842"/>
                <a:gd name="connsiteY16" fmla="*/ 52388 h 272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63842" h="272415">
                  <a:moveTo>
                    <a:pt x="135255" y="52388"/>
                  </a:moveTo>
                  <a:cubicBezTo>
                    <a:pt x="169545" y="52388"/>
                    <a:pt x="188595" y="74295"/>
                    <a:pt x="195263" y="82868"/>
                  </a:cubicBezTo>
                  <a:lnTo>
                    <a:pt x="199073" y="86678"/>
                  </a:lnTo>
                  <a:lnTo>
                    <a:pt x="203835" y="86678"/>
                  </a:lnTo>
                  <a:lnTo>
                    <a:pt x="263842" y="86678"/>
                  </a:lnTo>
                  <a:lnTo>
                    <a:pt x="255270" y="71438"/>
                  </a:lnTo>
                  <a:cubicBezTo>
                    <a:pt x="248602" y="60008"/>
                    <a:pt x="239077" y="42863"/>
                    <a:pt x="215265" y="25718"/>
                  </a:cubicBezTo>
                  <a:cubicBezTo>
                    <a:pt x="183832" y="2858"/>
                    <a:pt x="148590" y="0"/>
                    <a:pt x="135255" y="0"/>
                  </a:cubicBezTo>
                  <a:cubicBezTo>
                    <a:pt x="60960" y="0"/>
                    <a:pt x="0" y="60960"/>
                    <a:pt x="0" y="135255"/>
                  </a:cubicBezTo>
                  <a:cubicBezTo>
                    <a:pt x="0" y="210503"/>
                    <a:pt x="60960" y="272415"/>
                    <a:pt x="135255" y="272415"/>
                  </a:cubicBezTo>
                  <a:cubicBezTo>
                    <a:pt x="184785" y="272415"/>
                    <a:pt x="229552" y="246698"/>
                    <a:pt x="254317" y="202883"/>
                  </a:cubicBezTo>
                  <a:lnTo>
                    <a:pt x="262890" y="187643"/>
                  </a:lnTo>
                  <a:lnTo>
                    <a:pt x="197167" y="187643"/>
                  </a:lnTo>
                  <a:lnTo>
                    <a:pt x="194310" y="191453"/>
                  </a:lnTo>
                  <a:cubicBezTo>
                    <a:pt x="179070" y="209550"/>
                    <a:pt x="157163" y="220028"/>
                    <a:pt x="135255" y="220028"/>
                  </a:cubicBezTo>
                  <a:cubicBezTo>
                    <a:pt x="92392" y="220028"/>
                    <a:pt x="55245" y="180975"/>
                    <a:pt x="55245" y="135255"/>
                  </a:cubicBezTo>
                  <a:cubicBezTo>
                    <a:pt x="54292" y="89535"/>
                    <a:pt x="90488" y="52388"/>
                    <a:pt x="135255" y="52388"/>
                  </a:cubicBezTo>
                </a:path>
              </a:pathLst>
            </a:custGeom>
            <a:solidFill>
              <a:schemeClr val="bg1"/>
            </a:solidFill>
            <a:ln w="9525" cap="flat">
              <a:noFill/>
              <a:prstDash val="solid"/>
              <a:miter/>
            </a:ln>
          </p:spPr>
          <p:txBody>
            <a:bodyPr rtlCol="0" anchor="ctr"/>
            <a:lstStyle/>
            <a:p>
              <a:endParaRPr lang="en-US"/>
            </a:p>
          </p:txBody>
        </p:sp>
        <p:sp>
          <p:nvSpPr>
            <p:cNvPr id="21" name="Freeform: Shape 9">
              <a:extLst>
                <a:ext uri="{FF2B5EF4-FFF2-40B4-BE49-F238E27FC236}">
                  <a16:creationId xmlns:a16="http://schemas.microsoft.com/office/drawing/2014/main" id="{17D5DF34-6D33-644C-A45C-DA23DC61298B}"/>
                </a:ext>
              </a:extLst>
            </p:cNvPr>
            <p:cNvSpPr/>
            <p:nvPr/>
          </p:nvSpPr>
          <p:spPr>
            <a:xfrm>
              <a:off x="5986389" y="1766793"/>
              <a:ext cx="148589" cy="262890"/>
            </a:xfrm>
            <a:custGeom>
              <a:avLst/>
              <a:gdLst>
                <a:gd name="connsiteX0" fmla="*/ 14288 w 148589"/>
                <a:gd name="connsiteY0" fmla="*/ 0 h 262890"/>
                <a:gd name="connsiteX1" fmla="*/ 0 w 148589"/>
                <a:gd name="connsiteY1" fmla="*/ 0 h 262890"/>
                <a:gd name="connsiteX2" fmla="*/ 0 w 148589"/>
                <a:gd name="connsiteY2" fmla="*/ 52388 h 262890"/>
                <a:gd name="connsiteX3" fmla="*/ 14288 w 148589"/>
                <a:gd name="connsiteY3" fmla="*/ 52388 h 262890"/>
                <a:gd name="connsiteX4" fmla="*/ 93345 w 148589"/>
                <a:gd name="connsiteY4" fmla="*/ 132398 h 262890"/>
                <a:gd name="connsiteX5" fmla="*/ 13335 w 148589"/>
                <a:gd name="connsiteY5" fmla="*/ 210503 h 262890"/>
                <a:gd name="connsiteX6" fmla="*/ 0 w 148589"/>
                <a:gd name="connsiteY6" fmla="*/ 210503 h 262890"/>
                <a:gd name="connsiteX7" fmla="*/ 0 w 148589"/>
                <a:gd name="connsiteY7" fmla="*/ 262890 h 262890"/>
                <a:gd name="connsiteX8" fmla="*/ 13335 w 148589"/>
                <a:gd name="connsiteY8" fmla="*/ 262890 h 262890"/>
                <a:gd name="connsiteX9" fmla="*/ 115252 w 148589"/>
                <a:gd name="connsiteY9" fmla="*/ 224790 h 262890"/>
                <a:gd name="connsiteX10" fmla="*/ 148590 w 148589"/>
                <a:gd name="connsiteY10" fmla="*/ 131445 h 262890"/>
                <a:gd name="connsiteX11" fmla="*/ 121920 w 148589"/>
                <a:gd name="connsiteY11" fmla="*/ 47625 h 262890"/>
                <a:gd name="connsiteX12" fmla="*/ 14288 w 148589"/>
                <a:gd name="connsiteY12" fmla="*/ 0 h 262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8589" h="262890">
                  <a:moveTo>
                    <a:pt x="14288" y="0"/>
                  </a:moveTo>
                  <a:lnTo>
                    <a:pt x="0" y="0"/>
                  </a:lnTo>
                  <a:lnTo>
                    <a:pt x="0" y="52388"/>
                  </a:lnTo>
                  <a:lnTo>
                    <a:pt x="14288" y="52388"/>
                  </a:lnTo>
                  <a:cubicBezTo>
                    <a:pt x="77152" y="52388"/>
                    <a:pt x="93345" y="102870"/>
                    <a:pt x="93345" y="132398"/>
                  </a:cubicBezTo>
                  <a:cubicBezTo>
                    <a:pt x="93345" y="202883"/>
                    <a:pt x="37147" y="210503"/>
                    <a:pt x="13335" y="210503"/>
                  </a:cubicBezTo>
                  <a:lnTo>
                    <a:pt x="0" y="210503"/>
                  </a:lnTo>
                  <a:lnTo>
                    <a:pt x="0" y="262890"/>
                  </a:lnTo>
                  <a:lnTo>
                    <a:pt x="13335" y="262890"/>
                  </a:lnTo>
                  <a:cubicBezTo>
                    <a:pt x="57150" y="262890"/>
                    <a:pt x="89535" y="250508"/>
                    <a:pt x="115252" y="224790"/>
                  </a:cubicBezTo>
                  <a:cubicBezTo>
                    <a:pt x="135255" y="204788"/>
                    <a:pt x="148590" y="167640"/>
                    <a:pt x="148590" y="131445"/>
                  </a:cubicBezTo>
                  <a:cubicBezTo>
                    <a:pt x="148590" y="102870"/>
                    <a:pt x="138113" y="71438"/>
                    <a:pt x="121920" y="47625"/>
                  </a:cubicBezTo>
                  <a:cubicBezTo>
                    <a:pt x="98108" y="16193"/>
                    <a:pt x="61913" y="0"/>
                    <a:pt x="14288" y="0"/>
                  </a:cubicBezTo>
                </a:path>
              </a:pathLst>
            </a:custGeom>
            <a:solidFill>
              <a:schemeClr val="bg1"/>
            </a:solidFill>
            <a:ln w="9525" cap="flat">
              <a:noFill/>
              <a:prstDash val="solid"/>
              <a:miter/>
            </a:ln>
          </p:spPr>
          <p:txBody>
            <a:bodyPr rtlCol="0" anchor="ctr"/>
            <a:lstStyle/>
            <a:p>
              <a:endParaRPr lang="en-US"/>
            </a:p>
          </p:txBody>
        </p:sp>
      </p:grpSp>
      <p:sp>
        <p:nvSpPr>
          <p:cNvPr id="22" name="Graphic 3">
            <a:extLst>
              <a:ext uri="{FF2B5EF4-FFF2-40B4-BE49-F238E27FC236}">
                <a16:creationId xmlns:a16="http://schemas.microsoft.com/office/drawing/2014/main" id="{0DFE5149-C740-C540-A781-79C51A6FE589}"/>
              </a:ext>
            </a:extLst>
          </p:cNvPr>
          <p:cNvSpPr/>
          <p:nvPr userDrawn="1"/>
        </p:nvSpPr>
        <p:spPr>
          <a:xfrm>
            <a:off x="9496291" y="3967190"/>
            <a:ext cx="2537212" cy="1921546"/>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dirty="0"/>
          </a:p>
        </p:txBody>
      </p:sp>
      <p:sp>
        <p:nvSpPr>
          <p:cNvPr id="3" name="Footer Placeholder 2">
            <a:extLst>
              <a:ext uri="{FF2B5EF4-FFF2-40B4-BE49-F238E27FC236}">
                <a16:creationId xmlns:a16="http://schemas.microsoft.com/office/drawing/2014/main" id="{A45660B8-BB07-9E47-AD12-45B70E4AC345}"/>
              </a:ext>
            </a:extLst>
          </p:cNvPr>
          <p:cNvSpPr>
            <a:spLocks noGrp="1"/>
          </p:cNvSpPr>
          <p:nvPr>
            <p:ph type="ftr" sz="quarter" idx="10"/>
          </p:nvPr>
        </p:nvSpPr>
        <p:spPr/>
        <p:txBody>
          <a:bodyPr/>
          <a:lstStyle/>
          <a:p>
            <a:r>
              <a:rPr lang="en-US"/>
              <a:t>© Veracode, Inc. 2021 Confidential</a:t>
            </a:r>
            <a:endParaRPr lang="en-US" dirty="0"/>
          </a:p>
        </p:txBody>
      </p:sp>
      <p:sp>
        <p:nvSpPr>
          <p:cNvPr id="4" name="Slide Number Placeholder 3">
            <a:extLst>
              <a:ext uri="{FF2B5EF4-FFF2-40B4-BE49-F238E27FC236}">
                <a16:creationId xmlns:a16="http://schemas.microsoft.com/office/drawing/2014/main" id="{1951C67F-955D-3E4C-B9E2-A79FBA1BD3A0}"/>
              </a:ext>
            </a:extLst>
          </p:cNvPr>
          <p:cNvSpPr>
            <a:spLocks noGrp="1"/>
          </p:cNvSpPr>
          <p:nvPr>
            <p:ph type="sldNum" sz="quarter" idx="11"/>
          </p:nvPr>
        </p:nvSpPr>
        <p:spPr/>
        <p:txBody>
          <a:bodyPr/>
          <a:lstStyle/>
          <a:p>
            <a:fld id="{1B0079F3-B43C-DF46-A9D2-56A8C5414A96}" type="slidenum">
              <a:rPr lang="en-US" smtClean="0"/>
              <a:pPr/>
              <a:t>‹#›</a:t>
            </a:fld>
            <a:endParaRPr lang="en-US" dirty="0"/>
          </a:p>
        </p:txBody>
      </p:sp>
      <p:sp>
        <p:nvSpPr>
          <p:cNvPr id="7" name="Title 1">
            <a:extLst>
              <a:ext uri="{FF2B5EF4-FFF2-40B4-BE49-F238E27FC236}">
                <a16:creationId xmlns:a16="http://schemas.microsoft.com/office/drawing/2014/main" id="{D92FF6E2-60F6-E447-B5B8-77A247A18678}"/>
              </a:ext>
            </a:extLst>
          </p:cNvPr>
          <p:cNvSpPr>
            <a:spLocks noGrp="1"/>
          </p:cNvSpPr>
          <p:nvPr>
            <p:ph type="title" hasCustomPrompt="1"/>
          </p:nvPr>
        </p:nvSpPr>
        <p:spPr>
          <a:xfrm>
            <a:off x="733810" y="1980251"/>
            <a:ext cx="6692708" cy="762949"/>
          </a:xfrm>
          <a:prstGeom prst="rect">
            <a:avLst/>
          </a:prstGeom>
          <a:effectLst/>
        </p:spPr>
        <p:txBody>
          <a:bodyPr lIns="0" tIns="0" rIns="0" anchor="t" anchorCtr="0"/>
          <a:lstStyle>
            <a:lvl1pPr algn="l">
              <a:lnSpc>
                <a:spcPct val="95000"/>
              </a:lnSpc>
              <a:defRPr sz="5400" b="0">
                <a:solidFill>
                  <a:schemeClr val="bg1"/>
                </a:solidFill>
                <a:latin typeface="Trebuchet MS" panose="020B0703020202090204" pitchFamily="34" charset="0"/>
              </a:defRPr>
            </a:lvl1pPr>
          </a:lstStyle>
          <a:p>
            <a:r>
              <a:rPr lang="en-US" dirty="0"/>
              <a:t>Click to edit master</a:t>
            </a:r>
          </a:p>
        </p:txBody>
      </p:sp>
      <p:sp>
        <p:nvSpPr>
          <p:cNvPr id="11" name="Text Placeholder 4">
            <a:extLst>
              <a:ext uri="{FF2B5EF4-FFF2-40B4-BE49-F238E27FC236}">
                <a16:creationId xmlns:a16="http://schemas.microsoft.com/office/drawing/2014/main" id="{88759F6C-25F8-514D-ACB7-F2450A4193F6}"/>
              </a:ext>
            </a:extLst>
          </p:cNvPr>
          <p:cNvSpPr>
            <a:spLocks noGrp="1"/>
          </p:cNvSpPr>
          <p:nvPr>
            <p:ph type="body" sz="quarter" idx="13" hasCustomPrompt="1"/>
          </p:nvPr>
        </p:nvSpPr>
        <p:spPr>
          <a:xfrm>
            <a:off x="733810" y="4946073"/>
            <a:ext cx="4546130" cy="519907"/>
          </a:xfrm>
          <a:prstGeom prst="rect">
            <a:avLst/>
          </a:prstGeom>
          <a:noFill/>
        </p:spPr>
        <p:txBody>
          <a:bodyPr lIns="0" tIns="0" rIns="0" bIns="91440" anchor="ctr"/>
          <a:lstStyle>
            <a:lvl1pPr marL="0" indent="0" algn="l">
              <a:lnSpc>
                <a:spcPct val="95000"/>
              </a:lnSpc>
              <a:spcBef>
                <a:spcPts val="800"/>
              </a:spcBef>
              <a:buFontTx/>
              <a:buNone/>
              <a:defRPr sz="2000" b="0" spc="0">
                <a:solidFill>
                  <a:srgbClr val="05B3E6"/>
                </a:solidFill>
                <a:latin typeface="Courier" pitchFamily="2"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err="1"/>
              <a:t>xx.xx.xx</a:t>
            </a:r>
            <a:endParaRPr lang="en-US" dirty="0"/>
          </a:p>
        </p:txBody>
      </p:sp>
      <p:sp>
        <p:nvSpPr>
          <p:cNvPr id="13" name="TextBox 12">
            <a:extLst>
              <a:ext uri="{FF2B5EF4-FFF2-40B4-BE49-F238E27FC236}">
                <a16:creationId xmlns:a16="http://schemas.microsoft.com/office/drawing/2014/main" id="{6E564898-82ED-3E41-9327-9F2BEA9BCAE0}"/>
              </a:ext>
            </a:extLst>
          </p:cNvPr>
          <p:cNvSpPr txBox="1"/>
          <p:nvPr userDrawn="1"/>
        </p:nvSpPr>
        <p:spPr bwMode="auto">
          <a:xfrm>
            <a:off x="12272742" y="1"/>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kern="1200" dirty="0">
                <a:solidFill>
                  <a:schemeClr val="tx1">
                    <a:lumMod val="75000"/>
                    <a:lumOff val="25000"/>
                  </a:schemeClr>
                </a:solidFill>
                <a:latin typeface="Arial" charset="0"/>
                <a:ea typeface="+mn-ea"/>
                <a:cs typeface="+mn-cs"/>
              </a:rPr>
              <a:t>Cover Slide Option with title/intro line, main cover title, subhead, date, please delete subhead, title, etc. if not needed, please left justify all text</a:t>
            </a:r>
          </a:p>
        </p:txBody>
      </p:sp>
      <p:sp>
        <p:nvSpPr>
          <p:cNvPr id="14" name="Text Placeholder 6">
            <a:extLst>
              <a:ext uri="{FF2B5EF4-FFF2-40B4-BE49-F238E27FC236}">
                <a16:creationId xmlns:a16="http://schemas.microsoft.com/office/drawing/2014/main" id="{62D33D33-F354-5D43-A89D-48837B8F135B}"/>
              </a:ext>
            </a:extLst>
          </p:cNvPr>
          <p:cNvSpPr>
            <a:spLocks noGrp="1"/>
          </p:cNvSpPr>
          <p:nvPr>
            <p:ph type="body" sz="quarter" idx="14" hasCustomPrompt="1"/>
          </p:nvPr>
        </p:nvSpPr>
        <p:spPr>
          <a:xfrm>
            <a:off x="733340" y="2881158"/>
            <a:ext cx="4546600" cy="838200"/>
          </a:xfrm>
          <a:prstGeom prst="rect">
            <a:avLst/>
          </a:prstGeom>
        </p:spPr>
        <p:txBody>
          <a:bodyPr lIns="0"/>
          <a:lstStyle>
            <a:lvl1pPr marL="0" indent="0">
              <a:buNone/>
              <a:defRPr sz="3000">
                <a:solidFill>
                  <a:srgbClr val="05B3E6"/>
                </a:solidFill>
                <a:latin typeface="+mj-lt"/>
              </a:defRPr>
            </a:lvl1pPr>
            <a:lvl2pPr marL="533280" indent="0">
              <a:buNone/>
              <a:defRPr sz="3000">
                <a:solidFill>
                  <a:schemeClr val="bg1"/>
                </a:solidFill>
                <a:latin typeface="+mj-lt"/>
              </a:defRPr>
            </a:lvl2pPr>
            <a:lvl3pPr marL="1066561" indent="0">
              <a:buNone/>
              <a:defRPr sz="3000">
                <a:solidFill>
                  <a:schemeClr val="bg1"/>
                </a:solidFill>
                <a:latin typeface="+mj-lt"/>
              </a:defRPr>
            </a:lvl3pPr>
            <a:lvl4pPr marL="1523657" indent="0">
              <a:buNone/>
              <a:defRPr sz="3000">
                <a:solidFill>
                  <a:schemeClr val="bg1"/>
                </a:solidFill>
                <a:latin typeface="+mj-lt"/>
              </a:defRPr>
            </a:lvl4pPr>
            <a:lvl5pPr marL="0" indent="0">
              <a:buFont typeface="Arial" panose="020B0604020202020204" pitchFamily="34" charset="0"/>
              <a:buNone/>
              <a:defRPr sz="3000">
                <a:solidFill>
                  <a:schemeClr val="bg1"/>
                </a:solidFill>
                <a:latin typeface="+mj-lt"/>
              </a:defRPr>
            </a:lvl5pPr>
          </a:lstStyle>
          <a:p>
            <a:pPr lvl="0"/>
            <a:r>
              <a:rPr lang="en-US" dirty="0"/>
              <a:t>Click to edit text</a:t>
            </a:r>
          </a:p>
        </p:txBody>
      </p:sp>
      <p:sp>
        <p:nvSpPr>
          <p:cNvPr id="10" name="TextBox 9">
            <a:extLst>
              <a:ext uri="{FF2B5EF4-FFF2-40B4-BE49-F238E27FC236}">
                <a16:creationId xmlns:a16="http://schemas.microsoft.com/office/drawing/2014/main" id="{ED4B1807-4696-A243-8C5C-B5DF03D7C3BF}"/>
              </a:ext>
            </a:extLst>
          </p:cNvPr>
          <p:cNvSpPr txBox="1"/>
          <p:nvPr userDrawn="1"/>
        </p:nvSpPr>
        <p:spPr bwMode="auto">
          <a:xfrm>
            <a:off x="733340" y="1443721"/>
            <a:ext cx="8915400" cy="367332"/>
          </a:xfrm>
          <a:prstGeom prst="rect">
            <a:avLst/>
          </a:prstGeom>
          <a:noFill/>
          <a:ln w="12700" cap="sq" algn="ctr">
            <a:noFill/>
            <a:miter lim="800000"/>
            <a:headEnd/>
            <a:tailEnd/>
          </a:ln>
          <a:effectLst/>
        </p:spPr>
        <p:txBody>
          <a:bodyPr wrap="square" lIns="0" bIns="0" rtlCol="0" anchor="ctr" anchorCtr="0">
            <a:noAutofit/>
          </a:bodyPr>
          <a:lstStyle/>
          <a:p>
            <a:pPr marL="0" marR="0" lvl="0" indent="0" algn="l" defTabSz="914400" rtl="0" eaLnBrk="1" fontAlgn="base" latinLnBrk="0" hangingPunct="1">
              <a:lnSpc>
                <a:spcPct val="95000"/>
              </a:lnSpc>
              <a:spcBef>
                <a:spcPts val="600"/>
              </a:spcBef>
              <a:spcAft>
                <a:spcPct val="0"/>
              </a:spcAft>
              <a:buClrTx/>
              <a:buSzTx/>
              <a:buFontTx/>
              <a:buNone/>
              <a:tabLst/>
              <a:defRPr/>
            </a:pPr>
            <a:r>
              <a:rPr lang="en-US" sz="2000" baseline="0" dirty="0" err="1">
                <a:solidFill>
                  <a:srgbClr val="E3E466"/>
                </a:solidFill>
                <a:latin typeface="Courier" pitchFamily="2" charset="0"/>
              </a:rPr>
              <a:t>competitiveAdvantage.add</a:t>
            </a:r>
            <a:r>
              <a:rPr lang="en-US" sz="2000" baseline="0" dirty="0">
                <a:solidFill>
                  <a:srgbClr val="E3E466"/>
                </a:solidFill>
                <a:latin typeface="Courier" pitchFamily="2" charset="0"/>
              </a:rPr>
              <a:t>(SECURE_SOFTWARE);</a:t>
            </a:r>
            <a:endParaRPr lang="en-US" sz="1400" dirty="0">
              <a:solidFill>
                <a:schemeClr val="accent1"/>
              </a:solidFill>
              <a:latin typeface="Trebuchet MS" panose="020B0703020202090204" pitchFamily="34" charset="0"/>
            </a:endParaRPr>
          </a:p>
        </p:txBody>
      </p:sp>
      <p:sp>
        <p:nvSpPr>
          <p:cNvPr id="12" name="TextBox 11">
            <a:extLst>
              <a:ext uri="{FF2B5EF4-FFF2-40B4-BE49-F238E27FC236}">
                <a16:creationId xmlns:a16="http://schemas.microsoft.com/office/drawing/2014/main" id="{126B388B-3CD0-AA40-89A3-380084BADB58}"/>
              </a:ext>
            </a:extLst>
          </p:cNvPr>
          <p:cNvSpPr txBox="1"/>
          <p:nvPr userDrawn="1"/>
        </p:nvSpPr>
        <p:spPr bwMode="auto">
          <a:xfrm>
            <a:off x="12272742" y="1734554"/>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Cover Slide Option with title/intro line, main cover title, subhead, date, please delete subhead, title, etc. if not needed, please left justify all text</a:t>
            </a:r>
          </a:p>
        </p:txBody>
      </p:sp>
    </p:spTree>
    <p:extLst>
      <p:ext uri="{BB962C8B-B14F-4D97-AF65-F5344CB8AC3E}">
        <p14:creationId xmlns:p14="http://schemas.microsoft.com/office/powerpoint/2010/main" val="546233152"/>
      </p:ext>
    </p:extLst>
  </p:cSld>
  <p:clrMapOvr>
    <a:masterClrMapping/>
  </p:clrMapOvr>
  <p:transition>
    <p:wipe dir="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6_Header two Content Label 4">
    <p:spTree>
      <p:nvGrpSpPr>
        <p:cNvPr id="1" name=""/>
        <p:cNvGrpSpPr/>
        <p:nvPr/>
      </p:nvGrpSpPr>
      <p:grpSpPr>
        <a:xfrm>
          <a:off x="0" y="0"/>
          <a:ext cx="0" cy="0"/>
          <a:chOff x="0" y="0"/>
          <a:chExt cx="0" cy="0"/>
        </a:xfrm>
      </p:grpSpPr>
      <p:pic>
        <p:nvPicPr>
          <p:cNvPr id="7" name="Picture 6" descr="A picture containing drawing&#10;&#10;Description automatically generated">
            <a:extLst>
              <a:ext uri="{FF2B5EF4-FFF2-40B4-BE49-F238E27FC236}">
                <a16:creationId xmlns:a16="http://schemas.microsoft.com/office/drawing/2014/main" id="{696B1A81-93BE-194B-B3FD-5A798F7143E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2" name="Footer Placeholder 1">
            <a:extLst>
              <a:ext uri="{FF2B5EF4-FFF2-40B4-BE49-F238E27FC236}">
                <a16:creationId xmlns:a16="http://schemas.microsoft.com/office/drawing/2014/main" id="{C7CC265C-72BF-5643-BDE5-EA7715082CD3}"/>
              </a:ext>
            </a:extLst>
          </p:cNvPr>
          <p:cNvSpPr>
            <a:spLocks noGrp="1"/>
          </p:cNvSpPr>
          <p:nvPr>
            <p:ph type="ftr" sz="quarter" idx="13"/>
          </p:nvPr>
        </p:nvSpPr>
        <p:spPr/>
        <p:txBody>
          <a:bodyPr/>
          <a:lstStyle/>
          <a:p>
            <a:r>
              <a:rPr lang="en-US"/>
              <a:t>© Veracode, Inc. 2021 Confidential</a:t>
            </a:r>
            <a:endParaRPr lang="en-US" dirty="0"/>
          </a:p>
        </p:txBody>
      </p:sp>
      <p:sp>
        <p:nvSpPr>
          <p:cNvPr id="3" name="Slide Number Placeholder 2">
            <a:extLst>
              <a:ext uri="{FF2B5EF4-FFF2-40B4-BE49-F238E27FC236}">
                <a16:creationId xmlns:a16="http://schemas.microsoft.com/office/drawing/2014/main" id="{75EF6928-BF76-E047-AD4B-D46417567941}"/>
              </a:ext>
            </a:extLst>
          </p:cNvPr>
          <p:cNvSpPr>
            <a:spLocks noGrp="1"/>
          </p:cNvSpPr>
          <p:nvPr>
            <p:ph type="sldNum" sz="quarter" idx="14"/>
          </p:nvPr>
        </p:nvSpPr>
        <p:spPr/>
        <p:txBody>
          <a:bodyPr/>
          <a:lstStyle/>
          <a:p>
            <a:fld id="{1B0079F3-B43C-DF46-A9D2-56A8C5414A96}" type="slidenum">
              <a:rPr lang="en-US" smtClean="0"/>
              <a:pPr/>
              <a:t>‹#›</a:t>
            </a:fld>
            <a:endParaRPr lang="en-US" dirty="0"/>
          </a:p>
        </p:txBody>
      </p:sp>
      <p:sp>
        <p:nvSpPr>
          <p:cNvPr id="19" name="TextBox 18">
            <a:extLst>
              <a:ext uri="{FF2B5EF4-FFF2-40B4-BE49-F238E27FC236}">
                <a16:creationId xmlns:a16="http://schemas.microsoft.com/office/drawing/2014/main" id="{B50F9EB4-EA92-4A49-880C-8CA39937C3F6}"/>
              </a:ext>
            </a:extLst>
          </p:cNvPr>
          <p:cNvSpPr txBox="1"/>
          <p:nvPr userDrawn="1"/>
        </p:nvSpPr>
        <p:spPr bwMode="auto">
          <a:xfrm>
            <a:off x="12272742" y="1"/>
            <a:ext cx="2129058" cy="2146300"/>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kern="1200" dirty="0">
                <a:solidFill>
                  <a:schemeClr val="tx1">
                    <a:lumMod val="75000"/>
                    <a:lumOff val="25000"/>
                  </a:schemeClr>
                </a:solidFill>
                <a:latin typeface="Arial" charset="0"/>
                <a:ea typeface="+mn-ea"/>
                <a:cs typeface="+mn-cs"/>
              </a:rPr>
              <a:t>Slide with smaller header, when there is a need to be more text heavy.</a:t>
            </a:r>
          </a:p>
          <a:p>
            <a:pPr>
              <a:lnSpc>
                <a:spcPct val="95000"/>
              </a:lnSpc>
              <a:spcBef>
                <a:spcPts val="800"/>
              </a:spcBef>
            </a:pPr>
            <a:r>
              <a:rPr lang="en-US" sz="1200" b="0" kern="1200" dirty="0">
                <a:solidFill>
                  <a:schemeClr val="tx1">
                    <a:lumMod val="75000"/>
                    <a:lumOff val="25000"/>
                  </a:schemeClr>
                </a:solidFill>
                <a:latin typeface="Arial" charset="0"/>
                <a:ea typeface="+mn-ea"/>
                <a:cs typeface="+mn-cs"/>
              </a:rPr>
              <a:t>The content text slide shows bullets as preview, however you do not need to use bullets. Text is present to Trebuchet size 14, and bullets may be removed if not needed.</a:t>
            </a:r>
            <a:endParaRPr lang="en-US" sz="1200" b="1" kern="1200" dirty="0">
              <a:solidFill>
                <a:schemeClr val="tx1">
                  <a:lumMod val="75000"/>
                  <a:lumOff val="25000"/>
                </a:schemeClr>
              </a:solidFill>
              <a:latin typeface="Arial" charset="0"/>
              <a:ea typeface="+mn-ea"/>
              <a:cs typeface="+mn-cs"/>
            </a:endParaRPr>
          </a:p>
        </p:txBody>
      </p:sp>
      <p:sp>
        <p:nvSpPr>
          <p:cNvPr id="15" name="Rectangle 14">
            <a:extLst>
              <a:ext uri="{FF2B5EF4-FFF2-40B4-BE49-F238E27FC236}">
                <a16:creationId xmlns:a16="http://schemas.microsoft.com/office/drawing/2014/main" id="{6B1BA631-5DBA-4A40-B733-1CC520B8D19A}"/>
              </a:ext>
            </a:extLst>
          </p:cNvPr>
          <p:cNvSpPr/>
          <p:nvPr userDrawn="1"/>
        </p:nvSpPr>
        <p:spPr bwMode="auto">
          <a:xfrm>
            <a:off x="-7620" y="-15701"/>
            <a:ext cx="5995061" cy="203591"/>
          </a:xfrm>
          <a:prstGeom prst="rect">
            <a:avLst/>
          </a:prstGeom>
          <a:solidFill>
            <a:schemeClr val="bg2"/>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7" name="Content Placeholder 26">
            <a:extLst>
              <a:ext uri="{FF2B5EF4-FFF2-40B4-BE49-F238E27FC236}">
                <a16:creationId xmlns:a16="http://schemas.microsoft.com/office/drawing/2014/main" id="{2437DB12-5917-7D47-A969-7FBA6A00ABBD}"/>
              </a:ext>
            </a:extLst>
          </p:cNvPr>
          <p:cNvSpPr>
            <a:spLocks noGrp="1"/>
          </p:cNvSpPr>
          <p:nvPr>
            <p:ph sz="quarter" idx="18" hasCustomPrompt="1"/>
          </p:nvPr>
        </p:nvSpPr>
        <p:spPr>
          <a:xfrm>
            <a:off x="498476" y="1910123"/>
            <a:ext cx="5566766" cy="4136421"/>
          </a:xfrm>
        </p:spPr>
        <p:txBody>
          <a:bodyPr/>
          <a:lstStyle/>
          <a:p>
            <a:pPr lvl="0"/>
            <a:r>
              <a:rPr lang="en-US" dirty="0"/>
              <a:t>Bullet level 1</a:t>
            </a:r>
          </a:p>
          <a:p>
            <a:pPr lvl="1"/>
            <a:r>
              <a:rPr lang="en-US" dirty="0"/>
              <a:t>Bullet level 2</a:t>
            </a:r>
          </a:p>
          <a:p>
            <a:pPr lvl="2"/>
            <a:r>
              <a:rPr lang="en-US" dirty="0"/>
              <a:t>Bullet level 3</a:t>
            </a:r>
          </a:p>
        </p:txBody>
      </p:sp>
      <p:sp>
        <p:nvSpPr>
          <p:cNvPr id="20" name="Picture Placeholder 4">
            <a:extLst>
              <a:ext uri="{FF2B5EF4-FFF2-40B4-BE49-F238E27FC236}">
                <a16:creationId xmlns:a16="http://schemas.microsoft.com/office/drawing/2014/main" id="{6E97762A-11EB-FF42-8644-BB872268427F}"/>
              </a:ext>
            </a:extLst>
          </p:cNvPr>
          <p:cNvSpPr>
            <a:spLocks noGrp="1"/>
          </p:cNvSpPr>
          <p:nvPr>
            <p:ph type="pic" sz="quarter" idx="19" hasCustomPrompt="1"/>
          </p:nvPr>
        </p:nvSpPr>
        <p:spPr>
          <a:xfrm>
            <a:off x="6200084" y="1910122"/>
            <a:ext cx="5566765" cy="4136421"/>
          </a:xfrm>
          <a:prstGeom prst="rect">
            <a:avLst/>
          </a:prstGeom>
        </p:spPr>
        <p:txBody>
          <a:bodyPr anchor="ctr"/>
          <a:lstStyle>
            <a:lvl1pPr marL="0" indent="0" algn="ctr">
              <a:buNone/>
              <a:defRPr>
                <a:solidFill>
                  <a:schemeClr val="tx1">
                    <a:lumMod val="50000"/>
                    <a:lumOff val="50000"/>
                  </a:schemeClr>
                </a:solidFill>
              </a:defRPr>
            </a:lvl1pPr>
          </a:lstStyle>
          <a:p>
            <a:r>
              <a:rPr lang="en-US" dirty="0"/>
              <a:t>Insert image here</a:t>
            </a:r>
          </a:p>
        </p:txBody>
      </p:sp>
      <p:sp>
        <p:nvSpPr>
          <p:cNvPr id="4" name="Title 3">
            <a:extLst>
              <a:ext uri="{FF2B5EF4-FFF2-40B4-BE49-F238E27FC236}">
                <a16:creationId xmlns:a16="http://schemas.microsoft.com/office/drawing/2014/main" id="{41DEF79F-5C92-4C44-8592-941938CE216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277202"/>
      </p:ext>
    </p:extLst>
  </p:cSld>
  <p:clrMapOvr>
    <a:masterClrMapping/>
  </p:clrMapOvr>
  <p:transition>
    <p:wipe dir="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_Header two Content Label 5">
    <p:spTree>
      <p:nvGrpSpPr>
        <p:cNvPr id="1" name=""/>
        <p:cNvGrpSpPr/>
        <p:nvPr/>
      </p:nvGrpSpPr>
      <p:grpSpPr>
        <a:xfrm>
          <a:off x="0" y="0"/>
          <a:ext cx="0" cy="0"/>
          <a:chOff x="0" y="0"/>
          <a:chExt cx="0" cy="0"/>
        </a:xfrm>
      </p:grpSpPr>
      <p:pic>
        <p:nvPicPr>
          <p:cNvPr id="7" name="Picture 6" descr="A picture containing drawing&#10;&#10;Description automatically generated">
            <a:extLst>
              <a:ext uri="{FF2B5EF4-FFF2-40B4-BE49-F238E27FC236}">
                <a16:creationId xmlns:a16="http://schemas.microsoft.com/office/drawing/2014/main" id="{696B1A81-93BE-194B-B3FD-5A798F7143E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2" name="Footer Placeholder 1">
            <a:extLst>
              <a:ext uri="{FF2B5EF4-FFF2-40B4-BE49-F238E27FC236}">
                <a16:creationId xmlns:a16="http://schemas.microsoft.com/office/drawing/2014/main" id="{C7CC265C-72BF-5643-BDE5-EA7715082CD3}"/>
              </a:ext>
            </a:extLst>
          </p:cNvPr>
          <p:cNvSpPr>
            <a:spLocks noGrp="1"/>
          </p:cNvSpPr>
          <p:nvPr>
            <p:ph type="ftr" sz="quarter" idx="13"/>
          </p:nvPr>
        </p:nvSpPr>
        <p:spPr/>
        <p:txBody>
          <a:bodyPr/>
          <a:lstStyle/>
          <a:p>
            <a:r>
              <a:rPr lang="en-US"/>
              <a:t>© Veracode, Inc. 2021 Confidential</a:t>
            </a:r>
            <a:endParaRPr lang="en-US" dirty="0"/>
          </a:p>
        </p:txBody>
      </p:sp>
      <p:sp>
        <p:nvSpPr>
          <p:cNvPr id="3" name="Slide Number Placeholder 2">
            <a:extLst>
              <a:ext uri="{FF2B5EF4-FFF2-40B4-BE49-F238E27FC236}">
                <a16:creationId xmlns:a16="http://schemas.microsoft.com/office/drawing/2014/main" id="{75EF6928-BF76-E047-AD4B-D46417567941}"/>
              </a:ext>
            </a:extLst>
          </p:cNvPr>
          <p:cNvSpPr>
            <a:spLocks noGrp="1"/>
          </p:cNvSpPr>
          <p:nvPr>
            <p:ph type="sldNum" sz="quarter" idx="14"/>
          </p:nvPr>
        </p:nvSpPr>
        <p:spPr/>
        <p:txBody>
          <a:bodyPr/>
          <a:lstStyle/>
          <a:p>
            <a:fld id="{1B0079F3-B43C-DF46-A9D2-56A8C5414A96}" type="slidenum">
              <a:rPr lang="en-US" smtClean="0"/>
              <a:pPr/>
              <a:t>‹#›</a:t>
            </a:fld>
            <a:endParaRPr lang="en-US" dirty="0"/>
          </a:p>
        </p:txBody>
      </p:sp>
      <p:sp>
        <p:nvSpPr>
          <p:cNvPr id="19" name="TextBox 18">
            <a:extLst>
              <a:ext uri="{FF2B5EF4-FFF2-40B4-BE49-F238E27FC236}">
                <a16:creationId xmlns:a16="http://schemas.microsoft.com/office/drawing/2014/main" id="{B50F9EB4-EA92-4A49-880C-8CA39937C3F6}"/>
              </a:ext>
            </a:extLst>
          </p:cNvPr>
          <p:cNvSpPr txBox="1"/>
          <p:nvPr userDrawn="1"/>
        </p:nvSpPr>
        <p:spPr bwMode="auto">
          <a:xfrm>
            <a:off x="12272742" y="1"/>
            <a:ext cx="2129058" cy="2146300"/>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kern="1200" dirty="0">
                <a:solidFill>
                  <a:schemeClr val="tx1">
                    <a:lumMod val="75000"/>
                    <a:lumOff val="25000"/>
                  </a:schemeClr>
                </a:solidFill>
                <a:latin typeface="Arial" charset="0"/>
                <a:ea typeface="+mn-ea"/>
                <a:cs typeface="+mn-cs"/>
              </a:rPr>
              <a:t>Slide with smaller header, when there is a need to be more text heavy.</a:t>
            </a:r>
          </a:p>
          <a:p>
            <a:pPr>
              <a:lnSpc>
                <a:spcPct val="95000"/>
              </a:lnSpc>
              <a:spcBef>
                <a:spcPts val="800"/>
              </a:spcBef>
            </a:pPr>
            <a:r>
              <a:rPr lang="en-US" sz="1200" b="0" kern="1200" dirty="0">
                <a:solidFill>
                  <a:schemeClr val="tx1">
                    <a:lumMod val="75000"/>
                    <a:lumOff val="25000"/>
                  </a:schemeClr>
                </a:solidFill>
                <a:latin typeface="Arial" charset="0"/>
                <a:ea typeface="+mn-ea"/>
                <a:cs typeface="+mn-cs"/>
              </a:rPr>
              <a:t>The content text slide shows bullets as preview, however you do not need to use bullets. Text is present to Trebuchet size 14, and bullets may be removed if not needed.</a:t>
            </a:r>
            <a:endParaRPr lang="en-US" sz="1200" b="1" kern="1200" dirty="0">
              <a:solidFill>
                <a:schemeClr val="tx1">
                  <a:lumMod val="75000"/>
                  <a:lumOff val="25000"/>
                </a:schemeClr>
              </a:solidFill>
              <a:latin typeface="Arial" charset="0"/>
              <a:ea typeface="+mn-ea"/>
              <a:cs typeface="+mn-cs"/>
            </a:endParaRPr>
          </a:p>
        </p:txBody>
      </p:sp>
      <p:sp>
        <p:nvSpPr>
          <p:cNvPr id="13" name="TextBox 12">
            <a:extLst>
              <a:ext uri="{FF2B5EF4-FFF2-40B4-BE49-F238E27FC236}">
                <a16:creationId xmlns:a16="http://schemas.microsoft.com/office/drawing/2014/main" id="{1C2F0C1E-3AA8-7940-9A26-BD63521E6478}"/>
              </a:ext>
            </a:extLst>
          </p:cNvPr>
          <p:cNvSpPr txBox="1"/>
          <p:nvPr userDrawn="1"/>
        </p:nvSpPr>
        <p:spPr bwMode="auto">
          <a:xfrm>
            <a:off x="12272742" y="2264750"/>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This option includes headers.</a:t>
            </a:r>
          </a:p>
        </p:txBody>
      </p:sp>
      <p:sp>
        <p:nvSpPr>
          <p:cNvPr id="17" name="Rectangle 16">
            <a:extLst>
              <a:ext uri="{FF2B5EF4-FFF2-40B4-BE49-F238E27FC236}">
                <a16:creationId xmlns:a16="http://schemas.microsoft.com/office/drawing/2014/main" id="{59C8B964-9F25-F74A-A0BD-964521CB700F}"/>
              </a:ext>
            </a:extLst>
          </p:cNvPr>
          <p:cNvSpPr/>
          <p:nvPr userDrawn="1"/>
        </p:nvSpPr>
        <p:spPr bwMode="auto">
          <a:xfrm>
            <a:off x="-7620" y="-15701"/>
            <a:ext cx="5995061" cy="203591"/>
          </a:xfrm>
          <a:prstGeom prst="rect">
            <a:avLst/>
          </a:prstGeom>
          <a:solidFill>
            <a:schemeClr val="tx1"/>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21" name="Content Placeholder 26">
            <a:extLst>
              <a:ext uri="{FF2B5EF4-FFF2-40B4-BE49-F238E27FC236}">
                <a16:creationId xmlns:a16="http://schemas.microsoft.com/office/drawing/2014/main" id="{666A1A31-5E7A-1743-B474-7139A8FACD17}"/>
              </a:ext>
            </a:extLst>
          </p:cNvPr>
          <p:cNvSpPr>
            <a:spLocks noGrp="1"/>
          </p:cNvSpPr>
          <p:nvPr>
            <p:ph sz="quarter" idx="16" hasCustomPrompt="1"/>
          </p:nvPr>
        </p:nvSpPr>
        <p:spPr>
          <a:xfrm>
            <a:off x="498476" y="2294844"/>
            <a:ext cx="5566766" cy="3751700"/>
          </a:xfrm>
        </p:spPr>
        <p:txBody>
          <a:bodyPr/>
          <a:lstStyle/>
          <a:p>
            <a:pPr lvl="0"/>
            <a:r>
              <a:rPr lang="en-US" dirty="0"/>
              <a:t>Bullet level 1</a:t>
            </a:r>
          </a:p>
          <a:p>
            <a:pPr lvl="1"/>
            <a:r>
              <a:rPr lang="en-US" dirty="0"/>
              <a:t>Bullet level 2</a:t>
            </a:r>
          </a:p>
          <a:p>
            <a:pPr lvl="2"/>
            <a:r>
              <a:rPr lang="en-US" dirty="0"/>
              <a:t>Bullet level 3</a:t>
            </a:r>
          </a:p>
        </p:txBody>
      </p:sp>
      <p:sp>
        <p:nvSpPr>
          <p:cNvPr id="23" name="Content Placeholder 26">
            <a:extLst>
              <a:ext uri="{FF2B5EF4-FFF2-40B4-BE49-F238E27FC236}">
                <a16:creationId xmlns:a16="http://schemas.microsoft.com/office/drawing/2014/main" id="{904790ED-6C49-6243-BB54-1EB6034694EE}"/>
              </a:ext>
            </a:extLst>
          </p:cNvPr>
          <p:cNvSpPr>
            <a:spLocks noGrp="1"/>
          </p:cNvSpPr>
          <p:nvPr>
            <p:ph sz="quarter" idx="18" hasCustomPrompt="1"/>
          </p:nvPr>
        </p:nvSpPr>
        <p:spPr>
          <a:xfrm>
            <a:off x="6199906" y="2294844"/>
            <a:ext cx="5566766" cy="3751700"/>
          </a:xfrm>
        </p:spPr>
        <p:txBody>
          <a:bodyPr/>
          <a:lstStyle/>
          <a:p>
            <a:pPr lvl="0"/>
            <a:r>
              <a:rPr lang="en-US" dirty="0"/>
              <a:t>Bullet level 1</a:t>
            </a:r>
          </a:p>
          <a:p>
            <a:pPr lvl="1"/>
            <a:r>
              <a:rPr lang="en-US" dirty="0"/>
              <a:t>Bullet level 2</a:t>
            </a:r>
          </a:p>
          <a:p>
            <a:pPr lvl="2"/>
            <a:r>
              <a:rPr lang="en-US" dirty="0"/>
              <a:t>Bullet level 3</a:t>
            </a:r>
          </a:p>
        </p:txBody>
      </p:sp>
      <p:sp>
        <p:nvSpPr>
          <p:cNvPr id="27" name="Text Placeholder 4">
            <a:extLst>
              <a:ext uri="{FF2B5EF4-FFF2-40B4-BE49-F238E27FC236}">
                <a16:creationId xmlns:a16="http://schemas.microsoft.com/office/drawing/2014/main" id="{B75F1C70-287F-2D42-BCEC-085B51E1E415}"/>
              </a:ext>
            </a:extLst>
          </p:cNvPr>
          <p:cNvSpPr>
            <a:spLocks noGrp="1"/>
          </p:cNvSpPr>
          <p:nvPr>
            <p:ph type="body" sz="quarter" idx="19" hasCustomPrompt="1"/>
          </p:nvPr>
        </p:nvSpPr>
        <p:spPr>
          <a:xfrm>
            <a:off x="498935" y="1910123"/>
            <a:ext cx="5566308" cy="384721"/>
          </a:xfrm>
          <a:prstGeom prst="rect">
            <a:avLst/>
          </a:prstGeom>
          <a:noFill/>
        </p:spPr>
        <p:txBody>
          <a:bodyPr wrap="square" lIns="0" tIns="0" rIns="0" bIns="91440" anchor="ctr">
            <a:spAutoFit/>
          </a:bodyPr>
          <a:lstStyle>
            <a:lvl1pPr marL="0" indent="0" algn="l">
              <a:lnSpc>
                <a:spcPct val="95000"/>
              </a:lnSpc>
              <a:spcBef>
                <a:spcPts val="800"/>
              </a:spcBef>
              <a:buFontTx/>
              <a:buNone/>
              <a:defRPr sz="2000" b="0" spc="0" baseline="0">
                <a:solidFill>
                  <a:schemeClr val="tx1"/>
                </a:solidFill>
                <a:latin typeface="Trebuchet MS" panose="020B0703020202090204" pitchFamily="34"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Header</a:t>
            </a:r>
          </a:p>
        </p:txBody>
      </p:sp>
      <p:sp>
        <p:nvSpPr>
          <p:cNvPr id="28" name="Text Placeholder 4">
            <a:extLst>
              <a:ext uri="{FF2B5EF4-FFF2-40B4-BE49-F238E27FC236}">
                <a16:creationId xmlns:a16="http://schemas.microsoft.com/office/drawing/2014/main" id="{FDEC4658-6764-BA40-A7C8-0B410543E01F}"/>
              </a:ext>
            </a:extLst>
          </p:cNvPr>
          <p:cNvSpPr>
            <a:spLocks noGrp="1"/>
          </p:cNvSpPr>
          <p:nvPr>
            <p:ph type="body" sz="quarter" idx="15" hasCustomPrompt="1"/>
          </p:nvPr>
        </p:nvSpPr>
        <p:spPr>
          <a:xfrm>
            <a:off x="6199906" y="1910123"/>
            <a:ext cx="5566309" cy="384721"/>
          </a:xfrm>
          <a:prstGeom prst="rect">
            <a:avLst/>
          </a:prstGeom>
          <a:noFill/>
        </p:spPr>
        <p:txBody>
          <a:bodyPr wrap="square" lIns="0" tIns="0" rIns="0" bIns="91440" anchor="ctr">
            <a:spAutoFit/>
          </a:bodyPr>
          <a:lstStyle>
            <a:lvl1pPr marL="0" indent="0" algn="l">
              <a:lnSpc>
                <a:spcPct val="95000"/>
              </a:lnSpc>
              <a:spcBef>
                <a:spcPts val="800"/>
              </a:spcBef>
              <a:buFontTx/>
              <a:buNone/>
              <a:defRPr sz="2000" b="0" spc="0" baseline="0">
                <a:solidFill>
                  <a:schemeClr val="tx1"/>
                </a:solidFill>
                <a:latin typeface="Trebuchet MS" panose="020B0703020202090204" pitchFamily="34"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Header</a:t>
            </a:r>
          </a:p>
        </p:txBody>
      </p:sp>
      <p:sp>
        <p:nvSpPr>
          <p:cNvPr id="4" name="Title 3">
            <a:extLst>
              <a:ext uri="{FF2B5EF4-FFF2-40B4-BE49-F238E27FC236}">
                <a16:creationId xmlns:a16="http://schemas.microsoft.com/office/drawing/2014/main" id="{8DA0E742-1C15-B246-B7E5-49BCF0EA9E2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99887704"/>
      </p:ext>
    </p:extLst>
  </p:cSld>
  <p:clrMapOvr>
    <a:masterClrMapping/>
  </p:clrMapOvr>
  <p:transition>
    <p:wipe dir="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4_Header two Content Label 5">
    <p:spTree>
      <p:nvGrpSpPr>
        <p:cNvPr id="1" name=""/>
        <p:cNvGrpSpPr/>
        <p:nvPr/>
      </p:nvGrpSpPr>
      <p:grpSpPr>
        <a:xfrm>
          <a:off x="0" y="0"/>
          <a:ext cx="0" cy="0"/>
          <a:chOff x="0" y="0"/>
          <a:chExt cx="0" cy="0"/>
        </a:xfrm>
      </p:grpSpPr>
      <p:pic>
        <p:nvPicPr>
          <p:cNvPr id="7" name="Picture 6" descr="A picture containing drawing&#10;&#10;Description automatically generated">
            <a:extLst>
              <a:ext uri="{FF2B5EF4-FFF2-40B4-BE49-F238E27FC236}">
                <a16:creationId xmlns:a16="http://schemas.microsoft.com/office/drawing/2014/main" id="{696B1A81-93BE-194B-B3FD-5A798F7143E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2" name="Footer Placeholder 1">
            <a:extLst>
              <a:ext uri="{FF2B5EF4-FFF2-40B4-BE49-F238E27FC236}">
                <a16:creationId xmlns:a16="http://schemas.microsoft.com/office/drawing/2014/main" id="{C7CC265C-72BF-5643-BDE5-EA7715082CD3}"/>
              </a:ext>
            </a:extLst>
          </p:cNvPr>
          <p:cNvSpPr>
            <a:spLocks noGrp="1"/>
          </p:cNvSpPr>
          <p:nvPr>
            <p:ph type="ftr" sz="quarter" idx="13"/>
          </p:nvPr>
        </p:nvSpPr>
        <p:spPr/>
        <p:txBody>
          <a:bodyPr/>
          <a:lstStyle/>
          <a:p>
            <a:r>
              <a:rPr lang="en-US"/>
              <a:t>© Veracode, Inc. 2021 Confidential</a:t>
            </a:r>
            <a:endParaRPr lang="en-US" dirty="0"/>
          </a:p>
        </p:txBody>
      </p:sp>
      <p:sp>
        <p:nvSpPr>
          <p:cNvPr id="3" name="Slide Number Placeholder 2">
            <a:extLst>
              <a:ext uri="{FF2B5EF4-FFF2-40B4-BE49-F238E27FC236}">
                <a16:creationId xmlns:a16="http://schemas.microsoft.com/office/drawing/2014/main" id="{75EF6928-BF76-E047-AD4B-D46417567941}"/>
              </a:ext>
            </a:extLst>
          </p:cNvPr>
          <p:cNvSpPr>
            <a:spLocks noGrp="1"/>
          </p:cNvSpPr>
          <p:nvPr>
            <p:ph type="sldNum" sz="quarter" idx="14"/>
          </p:nvPr>
        </p:nvSpPr>
        <p:spPr/>
        <p:txBody>
          <a:bodyPr/>
          <a:lstStyle/>
          <a:p>
            <a:fld id="{1B0079F3-B43C-DF46-A9D2-56A8C5414A96}" type="slidenum">
              <a:rPr lang="en-US" smtClean="0"/>
              <a:pPr/>
              <a:t>‹#›</a:t>
            </a:fld>
            <a:endParaRPr lang="en-US" dirty="0"/>
          </a:p>
        </p:txBody>
      </p:sp>
      <p:sp>
        <p:nvSpPr>
          <p:cNvPr id="19" name="TextBox 18">
            <a:extLst>
              <a:ext uri="{FF2B5EF4-FFF2-40B4-BE49-F238E27FC236}">
                <a16:creationId xmlns:a16="http://schemas.microsoft.com/office/drawing/2014/main" id="{B50F9EB4-EA92-4A49-880C-8CA39937C3F6}"/>
              </a:ext>
            </a:extLst>
          </p:cNvPr>
          <p:cNvSpPr txBox="1"/>
          <p:nvPr userDrawn="1"/>
        </p:nvSpPr>
        <p:spPr bwMode="auto">
          <a:xfrm>
            <a:off x="12272742" y="1"/>
            <a:ext cx="2129058" cy="2146300"/>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kern="1200" dirty="0">
                <a:solidFill>
                  <a:schemeClr val="tx1">
                    <a:lumMod val="75000"/>
                    <a:lumOff val="25000"/>
                  </a:schemeClr>
                </a:solidFill>
                <a:latin typeface="Arial" charset="0"/>
                <a:ea typeface="+mn-ea"/>
                <a:cs typeface="+mn-cs"/>
              </a:rPr>
              <a:t>Slide with smaller header, when there is a need to be more text heavy.</a:t>
            </a:r>
          </a:p>
          <a:p>
            <a:pPr>
              <a:lnSpc>
                <a:spcPct val="95000"/>
              </a:lnSpc>
              <a:spcBef>
                <a:spcPts val="800"/>
              </a:spcBef>
            </a:pPr>
            <a:r>
              <a:rPr lang="en-US" sz="1200" b="0" kern="1200" dirty="0">
                <a:solidFill>
                  <a:schemeClr val="tx1">
                    <a:lumMod val="75000"/>
                    <a:lumOff val="25000"/>
                  </a:schemeClr>
                </a:solidFill>
                <a:latin typeface="Arial" charset="0"/>
                <a:ea typeface="+mn-ea"/>
                <a:cs typeface="+mn-cs"/>
              </a:rPr>
              <a:t>The content text slide shows bullets as preview, however you do not need to use bullets. Text is present to Trebuchet size 14, and bullets may be removed if not needed.</a:t>
            </a:r>
            <a:endParaRPr lang="en-US" sz="1200" b="1" kern="1200" dirty="0">
              <a:solidFill>
                <a:schemeClr val="tx1">
                  <a:lumMod val="75000"/>
                  <a:lumOff val="25000"/>
                </a:schemeClr>
              </a:solidFill>
              <a:latin typeface="Arial" charset="0"/>
              <a:ea typeface="+mn-ea"/>
              <a:cs typeface="+mn-cs"/>
            </a:endParaRPr>
          </a:p>
        </p:txBody>
      </p:sp>
      <p:sp>
        <p:nvSpPr>
          <p:cNvPr id="13" name="TextBox 12">
            <a:extLst>
              <a:ext uri="{FF2B5EF4-FFF2-40B4-BE49-F238E27FC236}">
                <a16:creationId xmlns:a16="http://schemas.microsoft.com/office/drawing/2014/main" id="{00BB5DBD-16DE-204F-A17C-5FC34E9304C1}"/>
              </a:ext>
            </a:extLst>
          </p:cNvPr>
          <p:cNvSpPr txBox="1"/>
          <p:nvPr userDrawn="1"/>
        </p:nvSpPr>
        <p:spPr bwMode="auto">
          <a:xfrm>
            <a:off x="12272742" y="2264750"/>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This option includes headers.</a:t>
            </a:r>
          </a:p>
        </p:txBody>
      </p:sp>
      <p:sp>
        <p:nvSpPr>
          <p:cNvPr id="18" name="Rectangle 17">
            <a:extLst>
              <a:ext uri="{FF2B5EF4-FFF2-40B4-BE49-F238E27FC236}">
                <a16:creationId xmlns:a16="http://schemas.microsoft.com/office/drawing/2014/main" id="{A9637C2B-0DA8-CF4C-9217-EDDF32CAFBD9}"/>
              </a:ext>
            </a:extLst>
          </p:cNvPr>
          <p:cNvSpPr/>
          <p:nvPr userDrawn="1"/>
        </p:nvSpPr>
        <p:spPr bwMode="auto">
          <a:xfrm>
            <a:off x="-7620" y="-15701"/>
            <a:ext cx="5995061" cy="203591"/>
          </a:xfrm>
          <a:prstGeom prst="rect">
            <a:avLst/>
          </a:prstGeom>
          <a:solidFill>
            <a:schemeClr val="tx1"/>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22" name="Picture Placeholder 4">
            <a:extLst>
              <a:ext uri="{FF2B5EF4-FFF2-40B4-BE49-F238E27FC236}">
                <a16:creationId xmlns:a16="http://schemas.microsoft.com/office/drawing/2014/main" id="{C5B8C4C0-A041-6D4C-B6C7-9972EBECCC9B}"/>
              </a:ext>
            </a:extLst>
          </p:cNvPr>
          <p:cNvSpPr>
            <a:spLocks noGrp="1"/>
          </p:cNvSpPr>
          <p:nvPr>
            <p:ph type="pic" sz="quarter" idx="16" hasCustomPrompt="1"/>
          </p:nvPr>
        </p:nvSpPr>
        <p:spPr>
          <a:xfrm>
            <a:off x="6200383" y="2294844"/>
            <a:ext cx="5566308" cy="3751699"/>
          </a:xfrm>
          <a:prstGeom prst="rect">
            <a:avLst/>
          </a:prstGeom>
        </p:spPr>
        <p:txBody>
          <a:bodyPr anchor="ctr"/>
          <a:lstStyle>
            <a:lvl1pPr marL="0" indent="0" algn="ctr">
              <a:buNone/>
              <a:defRPr>
                <a:solidFill>
                  <a:schemeClr val="tx1">
                    <a:lumMod val="50000"/>
                    <a:lumOff val="50000"/>
                  </a:schemeClr>
                </a:solidFill>
              </a:defRPr>
            </a:lvl1pPr>
          </a:lstStyle>
          <a:p>
            <a:r>
              <a:rPr lang="en-US" dirty="0"/>
              <a:t>Insert image here</a:t>
            </a:r>
          </a:p>
        </p:txBody>
      </p:sp>
      <p:sp>
        <p:nvSpPr>
          <p:cNvPr id="24" name="Content Placeholder 26">
            <a:extLst>
              <a:ext uri="{FF2B5EF4-FFF2-40B4-BE49-F238E27FC236}">
                <a16:creationId xmlns:a16="http://schemas.microsoft.com/office/drawing/2014/main" id="{55F106A2-5B10-A348-9FB6-8D6BFCEA4A75}"/>
              </a:ext>
            </a:extLst>
          </p:cNvPr>
          <p:cNvSpPr>
            <a:spLocks noGrp="1"/>
          </p:cNvSpPr>
          <p:nvPr>
            <p:ph sz="quarter" idx="18" hasCustomPrompt="1"/>
          </p:nvPr>
        </p:nvSpPr>
        <p:spPr>
          <a:xfrm>
            <a:off x="498476" y="2294844"/>
            <a:ext cx="5566766" cy="3751700"/>
          </a:xfrm>
        </p:spPr>
        <p:txBody>
          <a:bodyPr/>
          <a:lstStyle/>
          <a:p>
            <a:pPr lvl="0"/>
            <a:r>
              <a:rPr lang="en-US" dirty="0"/>
              <a:t>Bullet level 1</a:t>
            </a:r>
          </a:p>
          <a:p>
            <a:pPr lvl="1"/>
            <a:r>
              <a:rPr lang="en-US" dirty="0"/>
              <a:t>Bullet level 2</a:t>
            </a:r>
          </a:p>
          <a:p>
            <a:pPr lvl="2"/>
            <a:r>
              <a:rPr lang="en-US" dirty="0"/>
              <a:t>Bullet level 3</a:t>
            </a:r>
          </a:p>
        </p:txBody>
      </p:sp>
      <p:sp>
        <p:nvSpPr>
          <p:cNvPr id="27" name="Text Placeholder 4">
            <a:extLst>
              <a:ext uri="{FF2B5EF4-FFF2-40B4-BE49-F238E27FC236}">
                <a16:creationId xmlns:a16="http://schemas.microsoft.com/office/drawing/2014/main" id="{C7928381-DE8A-0C48-9646-BC8C0E8F930E}"/>
              </a:ext>
            </a:extLst>
          </p:cNvPr>
          <p:cNvSpPr>
            <a:spLocks noGrp="1"/>
          </p:cNvSpPr>
          <p:nvPr>
            <p:ph type="body" sz="quarter" idx="19" hasCustomPrompt="1"/>
          </p:nvPr>
        </p:nvSpPr>
        <p:spPr>
          <a:xfrm>
            <a:off x="498935" y="1910123"/>
            <a:ext cx="5566308" cy="384721"/>
          </a:xfrm>
          <a:prstGeom prst="rect">
            <a:avLst/>
          </a:prstGeom>
          <a:noFill/>
        </p:spPr>
        <p:txBody>
          <a:bodyPr wrap="square" lIns="0" tIns="0" rIns="0" bIns="91440" anchor="ctr">
            <a:spAutoFit/>
          </a:bodyPr>
          <a:lstStyle>
            <a:lvl1pPr marL="0" indent="0" algn="l">
              <a:lnSpc>
                <a:spcPct val="95000"/>
              </a:lnSpc>
              <a:spcBef>
                <a:spcPts val="800"/>
              </a:spcBef>
              <a:buFontTx/>
              <a:buNone/>
              <a:defRPr sz="2000" b="0" spc="0" baseline="0">
                <a:solidFill>
                  <a:schemeClr val="tx1"/>
                </a:solidFill>
                <a:latin typeface="Trebuchet MS" panose="020B0703020202090204" pitchFamily="34"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Header</a:t>
            </a:r>
          </a:p>
        </p:txBody>
      </p:sp>
      <p:sp>
        <p:nvSpPr>
          <p:cNvPr id="28" name="Text Placeholder 4">
            <a:extLst>
              <a:ext uri="{FF2B5EF4-FFF2-40B4-BE49-F238E27FC236}">
                <a16:creationId xmlns:a16="http://schemas.microsoft.com/office/drawing/2014/main" id="{3B8BCD0A-FA66-B94D-9174-02E5E00184B3}"/>
              </a:ext>
            </a:extLst>
          </p:cNvPr>
          <p:cNvSpPr>
            <a:spLocks noGrp="1"/>
          </p:cNvSpPr>
          <p:nvPr>
            <p:ph type="body" sz="quarter" idx="15" hasCustomPrompt="1"/>
          </p:nvPr>
        </p:nvSpPr>
        <p:spPr>
          <a:xfrm>
            <a:off x="6199906" y="1910123"/>
            <a:ext cx="5566308" cy="384721"/>
          </a:xfrm>
          <a:prstGeom prst="rect">
            <a:avLst/>
          </a:prstGeom>
          <a:noFill/>
        </p:spPr>
        <p:txBody>
          <a:bodyPr wrap="square" lIns="0" tIns="0" rIns="0" bIns="91440" anchor="ctr">
            <a:spAutoFit/>
          </a:bodyPr>
          <a:lstStyle>
            <a:lvl1pPr marL="0" indent="0" algn="l">
              <a:lnSpc>
                <a:spcPct val="95000"/>
              </a:lnSpc>
              <a:spcBef>
                <a:spcPts val="800"/>
              </a:spcBef>
              <a:buFontTx/>
              <a:buNone/>
              <a:defRPr sz="2000" b="0" spc="0" baseline="0">
                <a:solidFill>
                  <a:schemeClr val="tx1"/>
                </a:solidFill>
                <a:latin typeface="Trebuchet MS" panose="020B0703020202090204" pitchFamily="34"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Header</a:t>
            </a:r>
          </a:p>
        </p:txBody>
      </p:sp>
      <p:sp>
        <p:nvSpPr>
          <p:cNvPr id="4" name="Title 3">
            <a:extLst>
              <a:ext uri="{FF2B5EF4-FFF2-40B4-BE49-F238E27FC236}">
                <a16:creationId xmlns:a16="http://schemas.microsoft.com/office/drawing/2014/main" id="{47FD9424-9BCF-954D-A2CC-B0B2A3B805D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12075740"/>
      </p:ext>
    </p:extLst>
  </p:cSld>
  <p:clrMapOvr>
    <a:masterClrMapping/>
  </p:clrMapOvr>
  <p:transition>
    <p:wipe dir="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6_Header two Content Label 6">
    <p:spTree>
      <p:nvGrpSpPr>
        <p:cNvPr id="1" name=""/>
        <p:cNvGrpSpPr/>
        <p:nvPr/>
      </p:nvGrpSpPr>
      <p:grpSpPr>
        <a:xfrm>
          <a:off x="0" y="0"/>
          <a:ext cx="0" cy="0"/>
          <a:chOff x="0" y="0"/>
          <a:chExt cx="0" cy="0"/>
        </a:xfrm>
      </p:grpSpPr>
      <p:pic>
        <p:nvPicPr>
          <p:cNvPr id="7" name="Picture 6" descr="A picture containing drawing&#10;&#10;Description automatically generated">
            <a:extLst>
              <a:ext uri="{FF2B5EF4-FFF2-40B4-BE49-F238E27FC236}">
                <a16:creationId xmlns:a16="http://schemas.microsoft.com/office/drawing/2014/main" id="{696B1A81-93BE-194B-B3FD-5A798F7143E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2" name="Footer Placeholder 1">
            <a:extLst>
              <a:ext uri="{FF2B5EF4-FFF2-40B4-BE49-F238E27FC236}">
                <a16:creationId xmlns:a16="http://schemas.microsoft.com/office/drawing/2014/main" id="{C7CC265C-72BF-5643-BDE5-EA7715082CD3}"/>
              </a:ext>
            </a:extLst>
          </p:cNvPr>
          <p:cNvSpPr>
            <a:spLocks noGrp="1"/>
          </p:cNvSpPr>
          <p:nvPr>
            <p:ph type="ftr" sz="quarter" idx="13"/>
          </p:nvPr>
        </p:nvSpPr>
        <p:spPr/>
        <p:txBody>
          <a:bodyPr/>
          <a:lstStyle/>
          <a:p>
            <a:r>
              <a:rPr lang="en-US"/>
              <a:t>© Veracode, Inc. 2021 Confidential</a:t>
            </a:r>
            <a:endParaRPr lang="en-US" dirty="0"/>
          </a:p>
        </p:txBody>
      </p:sp>
      <p:sp>
        <p:nvSpPr>
          <p:cNvPr id="3" name="Slide Number Placeholder 2">
            <a:extLst>
              <a:ext uri="{FF2B5EF4-FFF2-40B4-BE49-F238E27FC236}">
                <a16:creationId xmlns:a16="http://schemas.microsoft.com/office/drawing/2014/main" id="{75EF6928-BF76-E047-AD4B-D46417567941}"/>
              </a:ext>
            </a:extLst>
          </p:cNvPr>
          <p:cNvSpPr>
            <a:spLocks noGrp="1"/>
          </p:cNvSpPr>
          <p:nvPr>
            <p:ph type="sldNum" sz="quarter" idx="14"/>
          </p:nvPr>
        </p:nvSpPr>
        <p:spPr/>
        <p:txBody>
          <a:bodyPr/>
          <a:lstStyle/>
          <a:p>
            <a:fld id="{1B0079F3-B43C-DF46-A9D2-56A8C5414A96}" type="slidenum">
              <a:rPr lang="en-US" smtClean="0"/>
              <a:pPr/>
              <a:t>‹#›</a:t>
            </a:fld>
            <a:endParaRPr lang="en-US" dirty="0"/>
          </a:p>
        </p:txBody>
      </p:sp>
      <p:sp>
        <p:nvSpPr>
          <p:cNvPr id="19" name="TextBox 18">
            <a:extLst>
              <a:ext uri="{FF2B5EF4-FFF2-40B4-BE49-F238E27FC236}">
                <a16:creationId xmlns:a16="http://schemas.microsoft.com/office/drawing/2014/main" id="{B50F9EB4-EA92-4A49-880C-8CA39937C3F6}"/>
              </a:ext>
            </a:extLst>
          </p:cNvPr>
          <p:cNvSpPr txBox="1"/>
          <p:nvPr userDrawn="1"/>
        </p:nvSpPr>
        <p:spPr bwMode="auto">
          <a:xfrm>
            <a:off x="12272742" y="1"/>
            <a:ext cx="2129058" cy="2146300"/>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kern="1200" dirty="0">
                <a:solidFill>
                  <a:schemeClr val="tx1">
                    <a:lumMod val="75000"/>
                    <a:lumOff val="25000"/>
                  </a:schemeClr>
                </a:solidFill>
                <a:latin typeface="Arial" charset="0"/>
                <a:ea typeface="+mn-ea"/>
                <a:cs typeface="+mn-cs"/>
              </a:rPr>
              <a:t>Slide with smaller header, when there is a need to be more text heavy.</a:t>
            </a:r>
          </a:p>
          <a:p>
            <a:pPr>
              <a:lnSpc>
                <a:spcPct val="95000"/>
              </a:lnSpc>
              <a:spcBef>
                <a:spcPts val="800"/>
              </a:spcBef>
            </a:pPr>
            <a:r>
              <a:rPr lang="en-US" sz="1200" b="0" kern="1200" dirty="0">
                <a:solidFill>
                  <a:schemeClr val="tx1">
                    <a:lumMod val="75000"/>
                    <a:lumOff val="25000"/>
                  </a:schemeClr>
                </a:solidFill>
                <a:latin typeface="Arial" charset="0"/>
                <a:ea typeface="+mn-ea"/>
                <a:cs typeface="+mn-cs"/>
              </a:rPr>
              <a:t>The content text slide shows bullets as preview, however you do not need to use bullets. Text is present to Trebuchet size 14, and bullets may be removed if not needed.</a:t>
            </a:r>
            <a:endParaRPr lang="en-US" sz="1200" b="1" kern="1200" dirty="0">
              <a:solidFill>
                <a:schemeClr val="tx1">
                  <a:lumMod val="75000"/>
                  <a:lumOff val="25000"/>
                </a:schemeClr>
              </a:solidFill>
              <a:latin typeface="Arial" charset="0"/>
              <a:ea typeface="+mn-ea"/>
              <a:cs typeface="+mn-cs"/>
            </a:endParaRPr>
          </a:p>
        </p:txBody>
      </p:sp>
      <p:sp>
        <p:nvSpPr>
          <p:cNvPr id="13" name="Rectangle 12">
            <a:extLst>
              <a:ext uri="{FF2B5EF4-FFF2-40B4-BE49-F238E27FC236}">
                <a16:creationId xmlns:a16="http://schemas.microsoft.com/office/drawing/2014/main" id="{DCD11954-D288-1141-AF54-A07C32A18372}"/>
              </a:ext>
            </a:extLst>
          </p:cNvPr>
          <p:cNvSpPr/>
          <p:nvPr userDrawn="1"/>
        </p:nvSpPr>
        <p:spPr bwMode="auto">
          <a:xfrm>
            <a:off x="-7620" y="-15701"/>
            <a:ext cx="5995061" cy="203591"/>
          </a:xfrm>
          <a:prstGeom prst="rect">
            <a:avLst/>
          </a:prstGeom>
          <a:solidFill>
            <a:schemeClr val="tx1"/>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4" name="Content Placeholder 26">
            <a:extLst>
              <a:ext uri="{FF2B5EF4-FFF2-40B4-BE49-F238E27FC236}">
                <a16:creationId xmlns:a16="http://schemas.microsoft.com/office/drawing/2014/main" id="{8E57CA4E-3777-F94D-BCDE-201114A54308}"/>
              </a:ext>
            </a:extLst>
          </p:cNvPr>
          <p:cNvSpPr>
            <a:spLocks noGrp="1"/>
          </p:cNvSpPr>
          <p:nvPr>
            <p:ph sz="quarter" idx="15" hasCustomPrompt="1"/>
          </p:nvPr>
        </p:nvSpPr>
        <p:spPr>
          <a:xfrm>
            <a:off x="498476" y="1910123"/>
            <a:ext cx="5566766" cy="4136421"/>
          </a:xfrm>
        </p:spPr>
        <p:txBody>
          <a:bodyPr/>
          <a:lstStyle/>
          <a:p>
            <a:pPr lvl="0"/>
            <a:r>
              <a:rPr lang="en-US" dirty="0"/>
              <a:t>Bullet level 1</a:t>
            </a:r>
          </a:p>
          <a:p>
            <a:pPr lvl="1"/>
            <a:r>
              <a:rPr lang="en-US" dirty="0"/>
              <a:t>Bullet level 2</a:t>
            </a:r>
          </a:p>
          <a:p>
            <a:pPr lvl="2"/>
            <a:r>
              <a:rPr lang="en-US" dirty="0"/>
              <a:t>Bullet level 3</a:t>
            </a:r>
          </a:p>
        </p:txBody>
      </p:sp>
      <p:sp>
        <p:nvSpPr>
          <p:cNvPr id="15" name="Content Placeholder 26">
            <a:extLst>
              <a:ext uri="{FF2B5EF4-FFF2-40B4-BE49-F238E27FC236}">
                <a16:creationId xmlns:a16="http://schemas.microsoft.com/office/drawing/2014/main" id="{0490E3BE-982B-CF42-A70F-25F52540D6E7}"/>
              </a:ext>
            </a:extLst>
          </p:cNvPr>
          <p:cNvSpPr>
            <a:spLocks noGrp="1"/>
          </p:cNvSpPr>
          <p:nvPr>
            <p:ph sz="quarter" idx="16" hasCustomPrompt="1"/>
          </p:nvPr>
        </p:nvSpPr>
        <p:spPr>
          <a:xfrm>
            <a:off x="6180312" y="1910123"/>
            <a:ext cx="5586598" cy="4136421"/>
          </a:xfrm>
        </p:spPr>
        <p:txBody>
          <a:bodyPr/>
          <a:lstStyle/>
          <a:p>
            <a:pPr lvl="0"/>
            <a:r>
              <a:rPr lang="en-US" dirty="0"/>
              <a:t>Bullet level 1</a:t>
            </a:r>
          </a:p>
          <a:p>
            <a:pPr lvl="1"/>
            <a:r>
              <a:rPr lang="en-US" dirty="0"/>
              <a:t>Bullet level 2</a:t>
            </a:r>
          </a:p>
          <a:p>
            <a:pPr lvl="2"/>
            <a:r>
              <a:rPr lang="en-US" dirty="0"/>
              <a:t>Bullet level 3</a:t>
            </a:r>
          </a:p>
        </p:txBody>
      </p:sp>
      <p:sp>
        <p:nvSpPr>
          <p:cNvPr id="4" name="Title 3">
            <a:extLst>
              <a:ext uri="{FF2B5EF4-FFF2-40B4-BE49-F238E27FC236}">
                <a16:creationId xmlns:a16="http://schemas.microsoft.com/office/drawing/2014/main" id="{86E228BE-83AF-AA49-8E36-3F94B7DEC3B7}"/>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59324681"/>
      </p:ext>
    </p:extLst>
  </p:cSld>
  <p:clrMapOvr>
    <a:masterClrMapping/>
  </p:clrMapOvr>
  <p:transition>
    <p:wipe dir="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7_Header two Content Label 6">
    <p:spTree>
      <p:nvGrpSpPr>
        <p:cNvPr id="1" name=""/>
        <p:cNvGrpSpPr/>
        <p:nvPr/>
      </p:nvGrpSpPr>
      <p:grpSpPr>
        <a:xfrm>
          <a:off x="0" y="0"/>
          <a:ext cx="0" cy="0"/>
          <a:chOff x="0" y="0"/>
          <a:chExt cx="0" cy="0"/>
        </a:xfrm>
      </p:grpSpPr>
      <p:pic>
        <p:nvPicPr>
          <p:cNvPr id="7" name="Picture 6" descr="A picture containing drawing&#10;&#10;Description automatically generated">
            <a:extLst>
              <a:ext uri="{FF2B5EF4-FFF2-40B4-BE49-F238E27FC236}">
                <a16:creationId xmlns:a16="http://schemas.microsoft.com/office/drawing/2014/main" id="{696B1A81-93BE-194B-B3FD-5A798F7143E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2" name="Footer Placeholder 1">
            <a:extLst>
              <a:ext uri="{FF2B5EF4-FFF2-40B4-BE49-F238E27FC236}">
                <a16:creationId xmlns:a16="http://schemas.microsoft.com/office/drawing/2014/main" id="{C7CC265C-72BF-5643-BDE5-EA7715082CD3}"/>
              </a:ext>
            </a:extLst>
          </p:cNvPr>
          <p:cNvSpPr>
            <a:spLocks noGrp="1"/>
          </p:cNvSpPr>
          <p:nvPr>
            <p:ph type="ftr" sz="quarter" idx="13"/>
          </p:nvPr>
        </p:nvSpPr>
        <p:spPr/>
        <p:txBody>
          <a:bodyPr/>
          <a:lstStyle/>
          <a:p>
            <a:r>
              <a:rPr lang="en-US"/>
              <a:t>© Veracode, Inc. 2021 Confidential</a:t>
            </a:r>
            <a:endParaRPr lang="en-US" dirty="0"/>
          </a:p>
        </p:txBody>
      </p:sp>
      <p:sp>
        <p:nvSpPr>
          <p:cNvPr id="3" name="Slide Number Placeholder 2">
            <a:extLst>
              <a:ext uri="{FF2B5EF4-FFF2-40B4-BE49-F238E27FC236}">
                <a16:creationId xmlns:a16="http://schemas.microsoft.com/office/drawing/2014/main" id="{75EF6928-BF76-E047-AD4B-D46417567941}"/>
              </a:ext>
            </a:extLst>
          </p:cNvPr>
          <p:cNvSpPr>
            <a:spLocks noGrp="1"/>
          </p:cNvSpPr>
          <p:nvPr>
            <p:ph type="sldNum" sz="quarter" idx="14"/>
          </p:nvPr>
        </p:nvSpPr>
        <p:spPr/>
        <p:txBody>
          <a:bodyPr/>
          <a:lstStyle/>
          <a:p>
            <a:fld id="{1B0079F3-B43C-DF46-A9D2-56A8C5414A96}" type="slidenum">
              <a:rPr lang="en-US" smtClean="0"/>
              <a:pPr/>
              <a:t>‹#›</a:t>
            </a:fld>
            <a:endParaRPr lang="en-US" dirty="0"/>
          </a:p>
        </p:txBody>
      </p:sp>
      <p:sp>
        <p:nvSpPr>
          <p:cNvPr id="19" name="TextBox 18">
            <a:extLst>
              <a:ext uri="{FF2B5EF4-FFF2-40B4-BE49-F238E27FC236}">
                <a16:creationId xmlns:a16="http://schemas.microsoft.com/office/drawing/2014/main" id="{B50F9EB4-EA92-4A49-880C-8CA39937C3F6}"/>
              </a:ext>
            </a:extLst>
          </p:cNvPr>
          <p:cNvSpPr txBox="1"/>
          <p:nvPr userDrawn="1"/>
        </p:nvSpPr>
        <p:spPr bwMode="auto">
          <a:xfrm>
            <a:off x="12272742" y="1"/>
            <a:ext cx="2129058" cy="2146300"/>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kern="1200" dirty="0">
                <a:solidFill>
                  <a:schemeClr val="tx1">
                    <a:lumMod val="75000"/>
                    <a:lumOff val="25000"/>
                  </a:schemeClr>
                </a:solidFill>
                <a:latin typeface="Arial" charset="0"/>
                <a:ea typeface="+mn-ea"/>
                <a:cs typeface="+mn-cs"/>
              </a:rPr>
              <a:t>Slide with smaller header, when there is a need to be more text heavy.</a:t>
            </a:r>
          </a:p>
          <a:p>
            <a:pPr>
              <a:lnSpc>
                <a:spcPct val="95000"/>
              </a:lnSpc>
              <a:spcBef>
                <a:spcPts val="800"/>
              </a:spcBef>
            </a:pPr>
            <a:r>
              <a:rPr lang="en-US" sz="1200" b="0" kern="1200" dirty="0">
                <a:solidFill>
                  <a:schemeClr val="tx1">
                    <a:lumMod val="75000"/>
                    <a:lumOff val="25000"/>
                  </a:schemeClr>
                </a:solidFill>
                <a:latin typeface="Arial" charset="0"/>
                <a:ea typeface="+mn-ea"/>
                <a:cs typeface="+mn-cs"/>
              </a:rPr>
              <a:t>The content text slide shows bullets as preview, however you do not need to use bullets. Text is present to Trebuchet size 14, and bullets may be removed if not needed.</a:t>
            </a:r>
            <a:endParaRPr lang="en-US" sz="1200" b="1" kern="1200" dirty="0">
              <a:solidFill>
                <a:schemeClr val="tx1">
                  <a:lumMod val="75000"/>
                  <a:lumOff val="25000"/>
                </a:schemeClr>
              </a:solidFill>
              <a:latin typeface="Arial" charset="0"/>
              <a:ea typeface="+mn-ea"/>
              <a:cs typeface="+mn-cs"/>
            </a:endParaRPr>
          </a:p>
        </p:txBody>
      </p:sp>
      <p:sp>
        <p:nvSpPr>
          <p:cNvPr id="15" name="Rectangle 14">
            <a:extLst>
              <a:ext uri="{FF2B5EF4-FFF2-40B4-BE49-F238E27FC236}">
                <a16:creationId xmlns:a16="http://schemas.microsoft.com/office/drawing/2014/main" id="{E9D6FBA1-33E2-BC45-B1FD-2F8187DBBDE8}"/>
              </a:ext>
            </a:extLst>
          </p:cNvPr>
          <p:cNvSpPr/>
          <p:nvPr userDrawn="1"/>
        </p:nvSpPr>
        <p:spPr bwMode="auto">
          <a:xfrm>
            <a:off x="-7620" y="-15701"/>
            <a:ext cx="5995061" cy="203591"/>
          </a:xfrm>
          <a:prstGeom prst="rect">
            <a:avLst/>
          </a:prstGeom>
          <a:solidFill>
            <a:schemeClr val="tx1"/>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7" name="Content Placeholder 26">
            <a:extLst>
              <a:ext uri="{FF2B5EF4-FFF2-40B4-BE49-F238E27FC236}">
                <a16:creationId xmlns:a16="http://schemas.microsoft.com/office/drawing/2014/main" id="{E0F36294-7EE7-0643-8424-8523C669D551}"/>
              </a:ext>
            </a:extLst>
          </p:cNvPr>
          <p:cNvSpPr>
            <a:spLocks noGrp="1"/>
          </p:cNvSpPr>
          <p:nvPr>
            <p:ph sz="quarter" idx="18" hasCustomPrompt="1"/>
          </p:nvPr>
        </p:nvSpPr>
        <p:spPr>
          <a:xfrm>
            <a:off x="498476" y="1910123"/>
            <a:ext cx="5566766" cy="4136421"/>
          </a:xfrm>
        </p:spPr>
        <p:txBody>
          <a:bodyPr/>
          <a:lstStyle/>
          <a:p>
            <a:pPr lvl="0"/>
            <a:r>
              <a:rPr lang="en-US" dirty="0"/>
              <a:t>Bullet level 1</a:t>
            </a:r>
          </a:p>
          <a:p>
            <a:pPr lvl="1"/>
            <a:r>
              <a:rPr lang="en-US" dirty="0"/>
              <a:t>Bullet level 2</a:t>
            </a:r>
          </a:p>
          <a:p>
            <a:pPr lvl="2"/>
            <a:r>
              <a:rPr lang="en-US" dirty="0"/>
              <a:t>Bullet level 3</a:t>
            </a:r>
          </a:p>
        </p:txBody>
      </p:sp>
      <p:sp>
        <p:nvSpPr>
          <p:cNvPr id="21" name="Picture Placeholder 4">
            <a:extLst>
              <a:ext uri="{FF2B5EF4-FFF2-40B4-BE49-F238E27FC236}">
                <a16:creationId xmlns:a16="http://schemas.microsoft.com/office/drawing/2014/main" id="{587888BD-8A85-D040-82BD-ADDD319448F2}"/>
              </a:ext>
            </a:extLst>
          </p:cNvPr>
          <p:cNvSpPr>
            <a:spLocks noGrp="1"/>
          </p:cNvSpPr>
          <p:nvPr>
            <p:ph type="pic" sz="quarter" idx="19" hasCustomPrompt="1"/>
          </p:nvPr>
        </p:nvSpPr>
        <p:spPr>
          <a:xfrm>
            <a:off x="6200084" y="1910122"/>
            <a:ext cx="5566765" cy="4136421"/>
          </a:xfrm>
          <a:prstGeom prst="rect">
            <a:avLst/>
          </a:prstGeom>
        </p:spPr>
        <p:txBody>
          <a:bodyPr anchor="ctr"/>
          <a:lstStyle>
            <a:lvl1pPr marL="0" indent="0" algn="ctr">
              <a:buNone/>
              <a:defRPr>
                <a:solidFill>
                  <a:schemeClr val="tx1">
                    <a:lumMod val="50000"/>
                    <a:lumOff val="50000"/>
                  </a:schemeClr>
                </a:solidFill>
              </a:defRPr>
            </a:lvl1pPr>
          </a:lstStyle>
          <a:p>
            <a:r>
              <a:rPr lang="en-US" dirty="0"/>
              <a:t>Insert image here</a:t>
            </a:r>
          </a:p>
        </p:txBody>
      </p:sp>
      <p:sp>
        <p:nvSpPr>
          <p:cNvPr id="4" name="Title 3">
            <a:extLst>
              <a:ext uri="{FF2B5EF4-FFF2-40B4-BE49-F238E27FC236}">
                <a16:creationId xmlns:a16="http://schemas.microsoft.com/office/drawing/2014/main" id="{5C0AC8F8-2028-904B-AD51-2405D853406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22329258"/>
      </p:ext>
    </p:extLst>
  </p:cSld>
  <p:clrMapOvr>
    <a:masterClrMapping/>
  </p:clrMapOvr>
  <p:transition>
    <p:wipe dir="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Custom Layout Minimal Thin Blu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ED51EA1-0B6D-B349-B169-C726AD0E2087}"/>
              </a:ext>
            </a:extLst>
          </p:cNvPr>
          <p:cNvSpPr>
            <a:spLocks noGrp="1"/>
          </p:cNvSpPr>
          <p:nvPr>
            <p:ph type="ftr" sz="quarter" idx="10"/>
          </p:nvPr>
        </p:nvSpPr>
        <p:spPr/>
        <p:txBody>
          <a:bodyPr/>
          <a:lstStyle/>
          <a:p>
            <a:r>
              <a:rPr lang="en-US"/>
              <a:t>© Veracode, Inc. 2021 Confidential</a:t>
            </a:r>
            <a:endParaRPr lang="en-US" dirty="0"/>
          </a:p>
        </p:txBody>
      </p:sp>
      <p:sp>
        <p:nvSpPr>
          <p:cNvPr id="4" name="Slide Number Placeholder 3">
            <a:extLst>
              <a:ext uri="{FF2B5EF4-FFF2-40B4-BE49-F238E27FC236}">
                <a16:creationId xmlns:a16="http://schemas.microsoft.com/office/drawing/2014/main" id="{1D64F216-806B-BE41-90CD-5DFA429FA1BD}"/>
              </a:ext>
            </a:extLst>
          </p:cNvPr>
          <p:cNvSpPr>
            <a:spLocks noGrp="1"/>
          </p:cNvSpPr>
          <p:nvPr>
            <p:ph type="sldNum" sz="quarter" idx="11"/>
          </p:nvPr>
        </p:nvSpPr>
        <p:spPr/>
        <p:txBody>
          <a:bodyPr/>
          <a:lstStyle/>
          <a:p>
            <a:fld id="{1B0079F3-B43C-DF46-A9D2-56A8C5414A96}" type="slidenum">
              <a:rPr lang="en-US" smtClean="0"/>
              <a:pPr/>
              <a:t>‹#›</a:t>
            </a:fld>
            <a:endParaRPr lang="en-US" dirty="0"/>
          </a:p>
        </p:txBody>
      </p:sp>
      <p:pic>
        <p:nvPicPr>
          <p:cNvPr id="8" name="Picture 7" descr="A picture containing drawing&#10;&#10;Description automatically generated">
            <a:extLst>
              <a:ext uri="{FF2B5EF4-FFF2-40B4-BE49-F238E27FC236}">
                <a16:creationId xmlns:a16="http://schemas.microsoft.com/office/drawing/2014/main" id="{C9DCF0B1-D294-4349-B65F-9D08478677D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15" name="TextBox 14">
            <a:extLst>
              <a:ext uri="{FF2B5EF4-FFF2-40B4-BE49-F238E27FC236}">
                <a16:creationId xmlns:a16="http://schemas.microsoft.com/office/drawing/2014/main" id="{815A7A54-9D9F-CC47-9AB7-447818C10432}"/>
              </a:ext>
            </a:extLst>
          </p:cNvPr>
          <p:cNvSpPr txBox="1"/>
          <p:nvPr userDrawn="1"/>
        </p:nvSpPr>
        <p:spPr bwMode="auto">
          <a:xfrm>
            <a:off x="12272742" y="1"/>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Minimal slide for more content heavy needs or large diagrams/charts/etc.</a:t>
            </a:r>
            <a:endParaRPr lang="en-US" sz="1200" b="1" dirty="0">
              <a:solidFill>
                <a:schemeClr val="tx1">
                  <a:lumMod val="75000"/>
                  <a:lumOff val="25000"/>
                </a:schemeClr>
              </a:solidFill>
              <a:latin typeface="+mn-lt"/>
            </a:endParaRPr>
          </a:p>
        </p:txBody>
      </p:sp>
      <p:sp>
        <p:nvSpPr>
          <p:cNvPr id="12" name="Rectangle 11">
            <a:extLst>
              <a:ext uri="{FF2B5EF4-FFF2-40B4-BE49-F238E27FC236}">
                <a16:creationId xmlns:a16="http://schemas.microsoft.com/office/drawing/2014/main" id="{8C87FDC7-DBEE-2E4A-A191-D0DF28668385}"/>
              </a:ext>
            </a:extLst>
          </p:cNvPr>
          <p:cNvSpPr/>
          <p:nvPr userDrawn="1"/>
        </p:nvSpPr>
        <p:spPr bwMode="auto">
          <a:xfrm>
            <a:off x="-7619" y="-15701"/>
            <a:ext cx="233088" cy="3322572"/>
          </a:xfrm>
          <a:prstGeom prst="rect">
            <a:avLst/>
          </a:prstGeom>
          <a:solidFill>
            <a:schemeClr val="tx2"/>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3" name="Content Placeholder 26">
            <a:extLst>
              <a:ext uri="{FF2B5EF4-FFF2-40B4-BE49-F238E27FC236}">
                <a16:creationId xmlns:a16="http://schemas.microsoft.com/office/drawing/2014/main" id="{B2AEE397-DBEE-8445-B776-0BA6EE5D5C35}"/>
              </a:ext>
            </a:extLst>
          </p:cNvPr>
          <p:cNvSpPr>
            <a:spLocks noGrp="1"/>
          </p:cNvSpPr>
          <p:nvPr>
            <p:ph sz="quarter" idx="13" hasCustomPrompt="1"/>
          </p:nvPr>
        </p:nvSpPr>
        <p:spPr>
          <a:xfrm>
            <a:off x="498475" y="1905000"/>
            <a:ext cx="11288028" cy="4033838"/>
          </a:xfrm>
        </p:spPr>
        <p:txBody>
          <a:bodyPr wrap="square"/>
          <a:lstStyle/>
          <a:p>
            <a:pPr lvl="0"/>
            <a:r>
              <a:rPr lang="en-US" dirty="0"/>
              <a:t>Bullet level 1</a:t>
            </a:r>
          </a:p>
          <a:p>
            <a:pPr lvl="1"/>
            <a:r>
              <a:rPr lang="en-US" dirty="0"/>
              <a:t>Bullet level 2</a:t>
            </a:r>
          </a:p>
          <a:p>
            <a:pPr lvl="2"/>
            <a:r>
              <a:rPr lang="en-US" dirty="0"/>
              <a:t>Bullet level 3</a:t>
            </a:r>
          </a:p>
        </p:txBody>
      </p:sp>
      <p:sp>
        <p:nvSpPr>
          <p:cNvPr id="2" name="Title 1">
            <a:extLst>
              <a:ext uri="{FF2B5EF4-FFF2-40B4-BE49-F238E27FC236}">
                <a16:creationId xmlns:a16="http://schemas.microsoft.com/office/drawing/2014/main" id="{477282F1-A7F9-8241-9652-6DCB00F467C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88715077"/>
      </p:ext>
    </p:extLst>
  </p:cSld>
  <p:clrMapOvr>
    <a:masterClrMapping/>
  </p:clrMapOvr>
  <p:transition>
    <p:wipe dir="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ustom Layout Minimal Thin Blu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ED51EA1-0B6D-B349-B169-C726AD0E2087}"/>
              </a:ext>
            </a:extLst>
          </p:cNvPr>
          <p:cNvSpPr>
            <a:spLocks noGrp="1"/>
          </p:cNvSpPr>
          <p:nvPr>
            <p:ph type="ftr" sz="quarter" idx="10"/>
          </p:nvPr>
        </p:nvSpPr>
        <p:spPr/>
        <p:txBody>
          <a:bodyPr/>
          <a:lstStyle/>
          <a:p>
            <a:r>
              <a:rPr lang="en-US"/>
              <a:t>© Veracode, Inc. 2021 Confidential</a:t>
            </a:r>
            <a:endParaRPr lang="en-US" dirty="0"/>
          </a:p>
        </p:txBody>
      </p:sp>
      <p:sp>
        <p:nvSpPr>
          <p:cNvPr id="4" name="Slide Number Placeholder 3">
            <a:extLst>
              <a:ext uri="{FF2B5EF4-FFF2-40B4-BE49-F238E27FC236}">
                <a16:creationId xmlns:a16="http://schemas.microsoft.com/office/drawing/2014/main" id="{1D64F216-806B-BE41-90CD-5DFA429FA1BD}"/>
              </a:ext>
            </a:extLst>
          </p:cNvPr>
          <p:cNvSpPr>
            <a:spLocks noGrp="1"/>
          </p:cNvSpPr>
          <p:nvPr>
            <p:ph type="sldNum" sz="quarter" idx="11"/>
          </p:nvPr>
        </p:nvSpPr>
        <p:spPr/>
        <p:txBody>
          <a:bodyPr/>
          <a:lstStyle/>
          <a:p>
            <a:fld id="{1B0079F3-B43C-DF46-A9D2-56A8C5414A96}" type="slidenum">
              <a:rPr lang="en-US" smtClean="0"/>
              <a:pPr/>
              <a:t>‹#›</a:t>
            </a:fld>
            <a:endParaRPr lang="en-US" dirty="0"/>
          </a:p>
        </p:txBody>
      </p:sp>
      <p:pic>
        <p:nvPicPr>
          <p:cNvPr id="8" name="Picture 7" descr="A picture containing drawing&#10;&#10;Description automatically generated">
            <a:extLst>
              <a:ext uri="{FF2B5EF4-FFF2-40B4-BE49-F238E27FC236}">
                <a16:creationId xmlns:a16="http://schemas.microsoft.com/office/drawing/2014/main" id="{C9DCF0B1-D294-4349-B65F-9D08478677D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15" name="TextBox 14">
            <a:extLst>
              <a:ext uri="{FF2B5EF4-FFF2-40B4-BE49-F238E27FC236}">
                <a16:creationId xmlns:a16="http://schemas.microsoft.com/office/drawing/2014/main" id="{815A7A54-9D9F-CC47-9AB7-447818C10432}"/>
              </a:ext>
            </a:extLst>
          </p:cNvPr>
          <p:cNvSpPr txBox="1"/>
          <p:nvPr userDrawn="1"/>
        </p:nvSpPr>
        <p:spPr bwMode="auto">
          <a:xfrm>
            <a:off x="12272742" y="1"/>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Minimal slide for more content heavy needs or large diagrams/charts/etc.</a:t>
            </a:r>
            <a:endParaRPr lang="en-US" sz="1200" b="1" dirty="0">
              <a:solidFill>
                <a:schemeClr val="tx1">
                  <a:lumMod val="75000"/>
                  <a:lumOff val="25000"/>
                </a:schemeClr>
              </a:solidFill>
              <a:latin typeface="+mn-lt"/>
            </a:endParaRPr>
          </a:p>
        </p:txBody>
      </p:sp>
      <p:sp>
        <p:nvSpPr>
          <p:cNvPr id="11" name="Rectangle 10">
            <a:extLst>
              <a:ext uri="{FF2B5EF4-FFF2-40B4-BE49-F238E27FC236}">
                <a16:creationId xmlns:a16="http://schemas.microsoft.com/office/drawing/2014/main" id="{965A629D-98AA-8A47-A0BB-3AE687DA7172}"/>
              </a:ext>
            </a:extLst>
          </p:cNvPr>
          <p:cNvSpPr/>
          <p:nvPr userDrawn="1"/>
        </p:nvSpPr>
        <p:spPr bwMode="auto">
          <a:xfrm>
            <a:off x="-7619" y="-15701"/>
            <a:ext cx="233088" cy="3322572"/>
          </a:xfrm>
          <a:prstGeom prst="rect">
            <a:avLst/>
          </a:prstGeom>
          <a:solidFill>
            <a:schemeClr val="tx2"/>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2" name="Content Placeholder 26">
            <a:extLst>
              <a:ext uri="{FF2B5EF4-FFF2-40B4-BE49-F238E27FC236}">
                <a16:creationId xmlns:a16="http://schemas.microsoft.com/office/drawing/2014/main" id="{37849E6F-E1FD-104D-AEFD-C26AC27F3695}"/>
              </a:ext>
            </a:extLst>
          </p:cNvPr>
          <p:cNvSpPr>
            <a:spLocks noGrp="1"/>
          </p:cNvSpPr>
          <p:nvPr>
            <p:ph sz="quarter" idx="13" hasCustomPrompt="1"/>
          </p:nvPr>
        </p:nvSpPr>
        <p:spPr>
          <a:xfrm>
            <a:off x="498476" y="1905000"/>
            <a:ext cx="11280814" cy="1401871"/>
          </a:xfrm>
        </p:spPr>
        <p:txBody>
          <a:bodyPr wrap="square"/>
          <a:lstStyle/>
          <a:p>
            <a:pPr lvl="0"/>
            <a:r>
              <a:rPr lang="en-US" dirty="0"/>
              <a:t>Bullet level 1</a:t>
            </a:r>
          </a:p>
          <a:p>
            <a:pPr lvl="1"/>
            <a:r>
              <a:rPr lang="en-US" dirty="0"/>
              <a:t>Bullet level 2</a:t>
            </a:r>
          </a:p>
          <a:p>
            <a:pPr lvl="2"/>
            <a:r>
              <a:rPr lang="en-US" dirty="0"/>
              <a:t>Bullet level 3</a:t>
            </a:r>
          </a:p>
        </p:txBody>
      </p:sp>
      <p:sp>
        <p:nvSpPr>
          <p:cNvPr id="2" name="Title 1">
            <a:extLst>
              <a:ext uri="{FF2B5EF4-FFF2-40B4-BE49-F238E27FC236}">
                <a16:creationId xmlns:a16="http://schemas.microsoft.com/office/drawing/2014/main" id="{5103A5F3-B32D-8440-95F3-541E714ABF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75602758"/>
      </p:ext>
    </p:extLst>
  </p:cSld>
  <p:clrMapOvr>
    <a:masterClrMapping/>
  </p:clrMapOvr>
  <p:transition>
    <p:wipe dir="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Custom Layout Minimal Thin Blue 2">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ED51EA1-0B6D-B349-B169-C726AD0E2087}"/>
              </a:ext>
            </a:extLst>
          </p:cNvPr>
          <p:cNvSpPr>
            <a:spLocks noGrp="1"/>
          </p:cNvSpPr>
          <p:nvPr>
            <p:ph type="ftr" sz="quarter" idx="10"/>
          </p:nvPr>
        </p:nvSpPr>
        <p:spPr/>
        <p:txBody>
          <a:bodyPr/>
          <a:lstStyle/>
          <a:p>
            <a:r>
              <a:rPr lang="en-US"/>
              <a:t>© Veracode, Inc. 2021 Confidential</a:t>
            </a:r>
            <a:endParaRPr lang="en-US" dirty="0"/>
          </a:p>
        </p:txBody>
      </p:sp>
      <p:sp>
        <p:nvSpPr>
          <p:cNvPr id="4" name="Slide Number Placeholder 3">
            <a:extLst>
              <a:ext uri="{FF2B5EF4-FFF2-40B4-BE49-F238E27FC236}">
                <a16:creationId xmlns:a16="http://schemas.microsoft.com/office/drawing/2014/main" id="{1D64F216-806B-BE41-90CD-5DFA429FA1BD}"/>
              </a:ext>
            </a:extLst>
          </p:cNvPr>
          <p:cNvSpPr>
            <a:spLocks noGrp="1"/>
          </p:cNvSpPr>
          <p:nvPr>
            <p:ph type="sldNum" sz="quarter" idx="11"/>
          </p:nvPr>
        </p:nvSpPr>
        <p:spPr/>
        <p:txBody>
          <a:bodyPr/>
          <a:lstStyle/>
          <a:p>
            <a:fld id="{1B0079F3-B43C-DF46-A9D2-56A8C5414A96}" type="slidenum">
              <a:rPr lang="en-US" smtClean="0"/>
              <a:pPr/>
              <a:t>‹#›</a:t>
            </a:fld>
            <a:endParaRPr lang="en-US" dirty="0"/>
          </a:p>
        </p:txBody>
      </p:sp>
      <p:pic>
        <p:nvPicPr>
          <p:cNvPr id="8" name="Picture 7" descr="A picture containing drawing&#10;&#10;Description automatically generated">
            <a:extLst>
              <a:ext uri="{FF2B5EF4-FFF2-40B4-BE49-F238E27FC236}">
                <a16:creationId xmlns:a16="http://schemas.microsoft.com/office/drawing/2014/main" id="{C9DCF0B1-D294-4349-B65F-9D08478677D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15" name="TextBox 14">
            <a:extLst>
              <a:ext uri="{FF2B5EF4-FFF2-40B4-BE49-F238E27FC236}">
                <a16:creationId xmlns:a16="http://schemas.microsoft.com/office/drawing/2014/main" id="{815A7A54-9D9F-CC47-9AB7-447818C10432}"/>
              </a:ext>
            </a:extLst>
          </p:cNvPr>
          <p:cNvSpPr txBox="1"/>
          <p:nvPr userDrawn="1"/>
        </p:nvSpPr>
        <p:spPr bwMode="auto">
          <a:xfrm>
            <a:off x="12272742" y="1"/>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Minimal slide for more content heavy needs or large diagrams/charts/etc.</a:t>
            </a:r>
            <a:endParaRPr lang="en-US" sz="1200" b="1" dirty="0">
              <a:solidFill>
                <a:schemeClr val="tx1">
                  <a:lumMod val="75000"/>
                  <a:lumOff val="25000"/>
                </a:schemeClr>
              </a:solidFill>
              <a:latin typeface="+mn-lt"/>
            </a:endParaRPr>
          </a:p>
        </p:txBody>
      </p:sp>
      <p:sp>
        <p:nvSpPr>
          <p:cNvPr id="10" name="Rectangle 9">
            <a:extLst>
              <a:ext uri="{FF2B5EF4-FFF2-40B4-BE49-F238E27FC236}">
                <a16:creationId xmlns:a16="http://schemas.microsoft.com/office/drawing/2014/main" id="{FDE5452D-4B11-2848-A0D3-237833991E93}"/>
              </a:ext>
            </a:extLst>
          </p:cNvPr>
          <p:cNvSpPr/>
          <p:nvPr userDrawn="1"/>
        </p:nvSpPr>
        <p:spPr bwMode="auto">
          <a:xfrm>
            <a:off x="-7619" y="-15701"/>
            <a:ext cx="233088" cy="3322572"/>
          </a:xfrm>
          <a:prstGeom prst="rect">
            <a:avLst/>
          </a:prstGeom>
          <a:solidFill>
            <a:schemeClr val="tx2"/>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2" name="Content Placeholder 26">
            <a:extLst>
              <a:ext uri="{FF2B5EF4-FFF2-40B4-BE49-F238E27FC236}">
                <a16:creationId xmlns:a16="http://schemas.microsoft.com/office/drawing/2014/main" id="{E29652EB-C850-2645-ABAC-753D6147C830}"/>
              </a:ext>
            </a:extLst>
          </p:cNvPr>
          <p:cNvSpPr>
            <a:spLocks noGrp="1"/>
          </p:cNvSpPr>
          <p:nvPr>
            <p:ph sz="quarter" idx="15" hasCustomPrompt="1"/>
          </p:nvPr>
        </p:nvSpPr>
        <p:spPr>
          <a:xfrm>
            <a:off x="498476" y="1910123"/>
            <a:ext cx="5566766" cy="4136421"/>
          </a:xfrm>
        </p:spPr>
        <p:txBody>
          <a:bodyPr/>
          <a:lstStyle/>
          <a:p>
            <a:pPr lvl="0"/>
            <a:r>
              <a:rPr lang="en-US" dirty="0"/>
              <a:t>Bullet level 1</a:t>
            </a:r>
          </a:p>
          <a:p>
            <a:pPr lvl="1"/>
            <a:r>
              <a:rPr lang="en-US" dirty="0"/>
              <a:t>Bullet level 2</a:t>
            </a:r>
          </a:p>
          <a:p>
            <a:pPr lvl="2"/>
            <a:r>
              <a:rPr lang="en-US" dirty="0"/>
              <a:t>Bullet level 3</a:t>
            </a:r>
          </a:p>
        </p:txBody>
      </p:sp>
      <p:sp>
        <p:nvSpPr>
          <p:cNvPr id="2" name="Title 1">
            <a:extLst>
              <a:ext uri="{FF2B5EF4-FFF2-40B4-BE49-F238E27FC236}">
                <a16:creationId xmlns:a16="http://schemas.microsoft.com/office/drawing/2014/main" id="{B6054AF1-2FCA-2F4E-BCC3-C0941C4F9E9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13927026"/>
      </p:ext>
    </p:extLst>
  </p:cSld>
  <p:clrMapOvr>
    <a:masterClrMapping/>
  </p:clrMapOvr>
  <p:transition>
    <p:wipe dir="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ustom Layout Minimal Short Yellow">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ED51EA1-0B6D-B349-B169-C726AD0E2087}"/>
              </a:ext>
            </a:extLst>
          </p:cNvPr>
          <p:cNvSpPr>
            <a:spLocks noGrp="1"/>
          </p:cNvSpPr>
          <p:nvPr>
            <p:ph type="ftr" sz="quarter" idx="10"/>
          </p:nvPr>
        </p:nvSpPr>
        <p:spPr/>
        <p:txBody>
          <a:bodyPr/>
          <a:lstStyle/>
          <a:p>
            <a:r>
              <a:rPr lang="en-US"/>
              <a:t>© Veracode, Inc. 2021 Confidential</a:t>
            </a:r>
            <a:endParaRPr lang="en-US" dirty="0"/>
          </a:p>
        </p:txBody>
      </p:sp>
      <p:sp>
        <p:nvSpPr>
          <p:cNvPr id="4" name="Slide Number Placeholder 3">
            <a:extLst>
              <a:ext uri="{FF2B5EF4-FFF2-40B4-BE49-F238E27FC236}">
                <a16:creationId xmlns:a16="http://schemas.microsoft.com/office/drawing/2014/main" id="{1D64F216-806B-BE41-90CD-5DFA429FA1BD}"/>
              </a:ext>
            </a:extLst>
          </p:cNvPr>
          <p:cNvSpPr>
            <a:spLocks noGrp="1"/>
          </p:cNvSpPr>
          <p:nvPr>
            <p:ph type="sldNum" sz="quarter" idx="11"/>
          </p:nvPr>
        </p:nvSpPr>
        <p:spPr/>
        <p:txBody>
          <a:bodyPr/>
          <a:lstStyle/>
          <a:p>
            <a:fld id="{1B0079F3-B43C-DF46-A9D2-56A8C5414A96}" type="slidenum">
              <a:rPr lang="en-US" smtClean="0"/>
              <a:pPr/>
              <a:t>‹#›</a:t>
            </a:fld>
            <a:endParaRPr lang="en-US" dirty="0"/>
          </a:p>
        </p:txBody>
      </p:sp>
      <p:pic>
        <p:nvPicPr>
          <p:cNvPr id="8" name="Picture 7" descr="A picture containing drawing&#10;&#10;Description automatically generated">
            <a:extLst>
              <a:ext uri="{FF2B5EF4-FFF2-40B4-BE49-F238E27FC236}">
                <a16:creationId xmlns:a16="http://schemas.microsoft.com/office/drawing/2014/main" id="{5D40CAEB-C05F-9B4F-AFB5-5BD24A3BAD2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12" name="TextBox 11">
            <a:extLst>
              <a:ext uri="{FF2B5EF4-FFF2-40B4-BE49-F238E27FC236}">
                <a16:creationId xmlns:a16="http://schemas.microsoft.com/office/drawing/2014/main" id="{674AC038-AE12-7848-8D40-D2047507F0F7}"/>
              </a:ext>
            </a:extLst>
          </p:cNvPr>
          <p:cNvSpPr txBox="1"/>
          <p:nvPr userDrawn="1"/>
        </p:nvSpPr>
        <p:spPr bwMode="auto">
          <a:xfrm>
            <a:off x="8285018" y="7051964"/>
            <a:ext cx="0" cy="0"/>
          </a:xfrm>
          <a:prstGeom prst="rect">
            <a:avLst/>
          </a:prstGeom>
          <a:noFill/>
          <a:ln w="12700" cap="sq" algn="ctr">
            <a:noFill/>
            <a:miter lim="800000"/>
            <a:headEnd/>
            <a:tailEnd/>
          </a:ln>
          <a:effectLst/>
        </p:spPr>
        <p:txBody>
          <a:bodyPr wrap="none" rtlCol="0" anchor="ctr" anchorCtr="0">
            <a:noAutofit/>
          </a:bodyPr>
          <a:lstStyle/>
          <a:p>
            <a:pPr>
              <a:lnSpc>
                <a:spcPct val="95000"/>
              </a:lnSpc>
              <a:spcBef>
                <a:spcPts val="600"/>
              </a:spcBef>
            </a:pPr>
            <a:endParaRPr lang="en-US" sz="2000" dirty="0" err="1">
              <a:solidFill>
                <a:schemeClr val="accent1"/>
              </a:solidFill>
              <a:latin typeface="+mn-lt"/>
            </a:endParaRPr>
          </a:p>
        </p:txBody>
      </p:sp>
      <p:sp>
        <p:nvSpPr>
          <p:cNvPr id="13" name="TextBox 12">
            <a:extLst>
              <a:ext uri="{FF2B5EF4-FFF2-40B4-BE49-F238E27FC236}">
                <a16:creationId xmlns:a16="http://schemas.microsoft.com/office/drawing/2014/main" id="{4AB7A2C9-B6AE-184D-9B59-A91E8FBD32A5}"/>
              </a:ext>
            </a:extLst>
          </p:cNvPr>
          <p:cNvSpPr txBox="1"/>
          <p:nvPr userDrawn="1"/>
        </p:nvSpPr>
        <p:spPr bwMode="auto">
          <a:xfrm>
            <a:off x="9047018" y="7716982"/>
            <a:ext cx="0" cy="0"/>
          </a:xfrm>
          <a:prstGeom prst="rect">
            <a:avLst/>
          </a:prstGeom>
          <a:noFill/>
          <a:ln w="12700" cap="sq" algn="ctr">
            <a:noFill/>
            <a:miter lim="800000"/>
            <a:headEnd/>
            <a:tailEnd/>
          </a:ln>
          <a:effectLst/>
        </p:spPr>
        <p:txBody>
          <a:bodyPr wrap="none" rtlCol="0" anchor="ctr" anchorCtr="0">
            <a:noAutofit/>
          </a:bodyPr>
          <a:lstStyle/>
          <a:p>
            <a:pPr>
              <a:lnSpc>
                <a:spcPct val="95000"/>
              </a:lnSpc>
              <a:spcBef>
                <a:spcPts val="600"/>
              </a:spcBef>
            </a:pPr>
            <a:endParaRPr lang="en-US" sz="2000" dirty="0" err="1">
              <a:solidFill>
                <a:schemeClr val="accent1"/>
              </a:solidFill>
              <a:latin typeface="+mn-lt"/>
            </a:endParaRPr>
          </a:p>
        </p:txBody>
      </p:sp>
      <p:sp>
        <p:nvSpPr>
          <p:cNvPr id="16" name="TextBox 15">
            <a:extLst>
              <a:ext uri="{FF2B5EF4-FFF2-40B4-BE49-F238E27FC236}">
                <a16:creationId xmlns:a16="http://schemas.microsoft.com/office/drawing/2014/main" id="{3FE646C6-FC9F-B046-B0F7-4D9632B70F43}"/>
              </a:ext>
            </a:extLst>
          </p:cNvPr>
          <p:cNvSpPr txBox="1"/>
          <p:nvPr userDrawn="1"/>
        </p:nvSpPr>
        <p:spPr bwMode="auto">
          <a:xfrm>
            <a:off x="6262255" y="7190509"/>
            <a:ext cx="0" cy="0"/>
          </a:xfrm>
          <a:prstGeom prst="rect">
            <a:avLst/>
          </a:prstGeom>
          <a:noFill/>
          <a:ln w="12700" cap="sq" algn="ctr">
            <a:noFill/>
            <a:miter lim="800000"/>
            <a:headEnd/>
            <a:tailEnd/>
          </a:ln>
          <a:effectLst/>
        </p:spPr>
        <p:txBody>
          <a:bodyPr wrap="none" rtlCol="0" anchor="ctr" anchorCtr="0">
            <a:noAutofit/>
          </a:bodyPr>
          <a:lstStyle/>
          <a:p>
            <a:pPr>
              <a:lnSpc>
                <a:spcPct val="95000"/>
              </a:lnSpc>
              <a:spcBef>
                <a:spcPts val="600"/>
              </a:spcBef>
            </a:pPr>
            <a:endParaRPr lang="en-US" sz="2000" dirty="0" err="1">
              <a:solidFill>
                <a:schemeClr val="accent1"/>
              </a:solidFill>
              <a:latin typeface="+mn-lt"/>
            </a:endParaRPr>
          </a:p>
        </p:txBody>
      </p:sp>
      <p:sp>
        <p:nvSpPr>
          <p:cNvPr id="17" name="TextBox 16">
            <a:extLst>
              <a:ext uri="{FF2B5EF4-FFF2-40B4-BE49-F238E27FC236}">
                <a16:creationId xmlns:a16="http://schemas.microsoft.com/office/drawing/2014/main" id="{39C82750-7A57-2C4D-BAB4-F41448E6E42E}"/>
              </a:ext>
            </a:extLst>
          </p:cNvPr>
          <p:cNvSpPr txBox="1"/>
          <p:nvPr userDrawn="1"/>
        </p:nvSpPr>
        <p:spPr bwMode="auto">
          <a:xfrm>
            <a:off x="8534400" y="7647709"/>
            <a:ext cx="0" cy="0"/>
          </a:xfrm>
          <a:prstGeom prst="rect">
            <a:avLst/>
          </a:prstGeom>
          <a:noFill/>
          <a:ln w="12700" cap="sq" algn="ctr">
            <a:noFill/>
            <a:miter lim="800000"/>
            <a:headEnd/>
            <a:tailEnd/>
          </a:ln>
          <a:effectLst/>
        </p:spPr>
        <p:txBody>
          <a:bodyPr wrap="none" rtlCol="0" anchor="ctr" anchorCtr="0">
            <a:noAutofit/>
          </a:bodyPr>
          <a:lstStyle/>
          <a:p>
            <a:pPr>
              <a:lnSpc>
                <a:spcPct val="95000"/>
              </a:lnSpc>
              <a:spcBef>
                <a:spcPts val="600"/>
              </a:spcBef>
            </a:pPr>
            <a:endParaRPr lang="en-US" sz="2000" dirty="0" err="1">
              <a:solidFill>
                <a:schemeClr val="accent1"/>
              </a:solidFill>
              <a:latin typeface="+mn-lt"/>
            </a:endParaRPr>
          </a:p>
        </p:txBody>
      </p:sp>
      <p:sp>
        <p:nvSpPr>
          <p:cNvPr id="19" name="TextBox 18">
            <a:extLst>
              <a:ext uri="{FF2B5EF4-FFF2-40B4-BE49-F238E27FC236}">
                <a16:creationId xmlns:a16="http://schemas.microsoft.com/office/drawing/2014/main" id="{092CE277-1BBA-414E-9DD7-FE7868B8F9F5}"/>
              </a:ext>
            </a:extLst>
          </p:cNvPr>
          <p:cNvSpPr txBox="1"/>
          <p:nvPr userDrawn="1"/>
        </p:nvSpPr>
        <p:spPr bwMode="auto">
          <a:xfrm>
            <a:off x="12272742" y="1"/>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Minimal slide for more content heavy needs or large diagrams/charts/etc.</a:t>
            </a:r>
            <a:endParaRPr lang="en-US" sz="1200" b="1" dirty="0">
              <a:solidFill>
                <a:schemeClr val="tx1">
                  <a:lumMod val="75000"/>
                  <a:lumOff val="25000"/>
                </a:schemeClr>
              </a:solidFill>
              <a:latin typeface="+mn-lt"/>
            </a:endParaRPr>
          </a:p>
        </p:txBody>
      </p:sp>
      <p:sp>
        <p:nvSpPr>
          <p:cNvPr id="15" name="Rectangle 14">
            <a:extLst>
              <a:ext uri="{FF2B5EF4-FFF2-40B4-BE49-F238E27FC236}">
                <a16:creationId xmlns:a16="http://schemas.microsoft.com/office/drawing/2014/main" id="{345F6CB1-FCEA-6746-A21A-3099DD69B431}"/>
              </a:ext>
            </a:extLst>
          </p:cNvPr>
          <p:cNvSpPr/>
          <p:nvPr userDrawn="1"/>
        </p:nvSpPr>
        <p:spPr bwMode="auto">
          <a:xfrm>
            <a:off x="-7619" y="-15701"/>
            <a:ext cx="233088" cy="3322572"/>
          </a:xfrm>
          <a:prstGeom prst="rect">
            <a:avLst/>
          </a:prstGeom>
          <a:solidFill>
            <a:schemeClr val="bg2"/>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8" name="Content Placeholder 26">
            <a:extLst>
              <a:ext uri="{FF2B5EF4-FFF2-40B4-BE49-F238E27FC236}">
                <a16:creationId xmlns:a16="http://schemas.microsoft.com/office/drawing/2014/main" id="{645E979E-5F4F-B446-9509-602B366743AD}"/>
              </a:ext>
            </a:extLst>
          </p:cNvPr>
          <p:cNvSpPr>
            <a:spLocks noGrp="1"/>
          </p:cNvSpPr>
          <p:nvPr>
            <p:ph sz="quarter" idx="13" hasCustomPrompt="1"/>
          </p:nvPr>
        </p:nvSpPr>
        <p:spPr>
          <a:xfrm>
            <a:off x="498475" y="1905000"/>
            <a:ext cx="11288028" cy="4033838"/>
          </a:xfrm>
        </p:spPr>
        <p:txBody>
          <a:bodyPr wrap="square"/>
          <a:lstStyle/>
          <a:p>
            <a:pPr lvl="0"/>
            <a:r>
              <a:rPr lang="en-US" dirty="0"/>
              <a:t>Bullet level 1</a:t>
            </a:r>
          </a:p>
          <a:p>
            <a:pPr lvl="1"/>
            <a:r>
              <a:rPr lang="en-US" dirty="0"/>
              <a:t>Bullet level 2</a:t>
            </a:r>
          </a:p>
          <a:p>
            <a:pPr lvl="2"/>
            <a:r>
              <a:rPr lang="en-US" dirty="0"/>
              <a:t>Bullet level 3</a:t>
            </a:r>
          </a:p>
        </p:txBody>
      </p:sp>
      <p:sp>
        <p:nvSpPr>
          <p:cNvPr id="2" name="Title 1">
            <a:extLst>
              <a:ext uri="{FF2B5EF4-FFF2-40B4-BE49-F238E27FC236}">
                <a16:creationId xmlns:a16="http://schemas.microsoft.com/office/drawing/2014/main" id="{0A9F4D73-47F1-F64B-B765-0AA828EB534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53110119"/>
      </p:ext>
    </p:extLst>
  </p:cSld>
  <p:clrMapOvr>
    <a:masterClrMapping/>
  </p:clrMapOvr>
  <p:transition>
    <p:wipe dir="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elet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ED51EA1-0B6D-B349-B169-C726AD0E2087}"/>
              </a:ext>
            </a:extLst>
          </p:cNvPr>
          <p:cNvSpPr>
            <a:spLocks noGrp="1"/>
          </p:cNvSpPr>
          <p:nvPr>
            <p:ph type="ftr" sz="quarter" idx="10"/>
          </p:nvPr>
        </p:nvSpPr>
        <p:spPr/>
        <p:txBody>
          <a:bodyPr/>
          <a:lstStyle/>
          <a:p>
            <a:r>
              <a:rPr lang="en-US"/>
              <a:t>© Veracode, Inc. 2021 Confidential</a:t>
            </a:r>
            <a:endParaRPr lang="en-US" dirty="0"/>
          </a:p>
        </p:txBody>
      </p:sp>
      <p:sp>
        <p:nvSpPr>
          <p:cNvPr id="4" name="Slide Number Placeholder 3">
            <a:extLst>
              <a:ext uri="{FF2B5EF4-FFF2-40B4-BE49-F238E27FC236}">
                <a16:creationId xmlns:a16="http://schemas.microsoft.com/office/drawing/2014/main" id="{1D64F216-806B-BE41-90CD-5DFA429FA1BD}"/>
              </a:ext>
            </a:extLst>
          </p:cNvPr>
          <p:cNvSpPr>
            <a:spLocks noGrp="1"/>
          </p:cNvSpPr>
          <p:nvPr>
            <p:ph type="sldNum" sz="quarter" idx="11"/>
          </p:nvPr>
        </p:nvSpPr>
        <p:spPr/>
        <p:txBody>
          <a:bodyPr/>
          <a:lstStyle/>
          <a:p>
            <a:fld id="{1B0079F3-B43C-DF46-A9D2-56A8C5414A96}" type="slidenum">
              <a:rPr lang="en-US" smtClean="0"/>
              <a:pPr/>
              <a:t>‹#›</a:t>
            </a:fld>
            <a:endParaRPr lang="en-US" dirty="0"/>
          </a:p>
        </p:txBody>
      </p:sp>
      <p:pic>
        <p:nvPicPr>
          <p:cNvPr id="8" name="Picture 7" descr="A picture containing drawing&#10;&#10;Description automatically generated">
            <a:extLst>
              <a:ext uri="{FF2B5EF4-FFF2-40B4-BE49-F238E27FC236}">
                <a16:creationId xmlns:a16="http://schemas.microsoft.com/office/drawing/2014/main" id="{C9DCF0B1-D294-4349-B65F-9D08478677D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10" name="TextBox 9">
            <a:extLst>
              <a:ext uri="{FF2B5EF4-FFF2-40B4-BE49-F238E27FC236}">
                <a16:creationId xmlns:a16="http://schemas.microsoft.com/office/drawing/2014/main" id="{CA991CEC-E368-6B4F-A8CF-5CC1F11802FC}"/>
              </a:ext>
            </a:extLst>
          </p:cNvPr>
          <p:cNvSpPr txBox="1"/>
          <p:nvPr userDrawn="1"/>
        </p:nvSpPr>
        <p:spPr bwMode="auto">
          <a:xfrm>
            <a:off x="12272742" y="1"/>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Minimal slide for more content heavy needs or large diagrams/charts/etc.</a:t>
            </a:r>
            <a:endParaRPr lang="en-US" sz="1200" b="1" dirty="0">
              <a:solidFill>
                <a:schemeClr val="tx1">
                  <a:lumMod val="75000"/>
                  <a:lumOff val="25000"/>
                </a:schemeClr>
              </a:solidFill>
              <a:latin typeface="+mn-lt"/>
            </a:endParaRPr>
          </a:p>
        </p:txBody>
      </p:sp>
      <p:sp>
        <p:nvSpPr>
          <p:cNvPr id="12" name="Rectangle 11">
            <a:extLst>
              <a:ext uri="{FF2B5EF4-FFF2-40B4-BE49-F238E27FC236}">
                <a16:creationId xmlns:a16="http://schemas.microsoft.com/office/drawing/2014/main" id="{81C61A70-AD01-DB4B-8A3F-6CFD0022EF57}"/>
              </a:ext>
            </a:extLst>
          </p:cNvPr>
          <p:cNvSpPr/>
          <p:nvPr userDrawn="1"/>
        </p:nvSpPr>
        <p:spPr bwMode="auto">
          <a:xfrm>
            <a:off x="-7619" y="-15701"/>
            <a:ext cx="233088" cy="3322572"/>
          </a:xfrm>
          <a:prstGeom prst="rect">
            <a:avLst/>
          </a:prstGeom>
          <a:solidFill>
            <a:schemeClr val="bg2"/>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3" name="Content Placeholder 26">
            <a:extLst>
              <a:ext uri="{FF2B5EF4-FFF2-40B4-BE49-F238E27FC236}">
                <a16:creationId xmlns:a16="http://schemas.microsoft.com/office/drawing/2014/main" id="{6E1DD482-DEE4-A242-8405-D7CF8BCEFBAB}"/>
              </a:ext>
            </a:extLst>
          </p:cNvPr>
          <p:cNvSpPr>
            <a:spLocks noGrp="1"/>
          </p:cNvSpPr>
          <p:nvPr>
            <p:ph sz="quarter" idx="13" hasCustomPrompt="1"/>
          </p:nvPr>
        </p:nvSpPr>
        <p:spPr>
          <a:xfrm>
            <a:off x="498475" y="1905000"/>
            <a:ext cx="11288028" cy="1401871"/>
          </a:xfrm>
        </p:spPr>
        <p:txBody>
          <a:bodyPr wrap="square"/>
          <a:lstStyle/>
          <a:p>
            <a:pPr lvl="0"/>
            <a:r>
              <a:rPr lang="en-US" dirty="0"/>
              <a:t>Bullet level 1</a:t>
            </a:r>
          </a:p>
          <a:p>
            <a:pPr lvl="1"/>
            <a:r>
              <a:rPr lang="en-US" dirty="0"/>
              <a:t>Bullet level 2</a:t>
            </a:r>
          </a:p>
          <a:p>
            <a:pPr lvl="2"/>
            <a:r>
              <a:rPr lang="en-US" dirty="0"/>
              <a:t>Bullet level 3</a:t>
            </a:r>
          </a:p>
        </p:txBody>
      </p:sp>
      <p:sp>
        <p:nvSpPr>
          <p:cNvPr id="2" name="Title 1">
            <a:extLst>
              <a:ext uri="{FF2B5EF4-FFF2-40B4-BE49-F238E27FC236}">
                <a16:creationId xmlns:a16="http://schemas.microsoft.com/office/drawing/2014/main" id="{FDD25B31-E590-2A48-9736-FE17325FE45D}"/>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76769435"/>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ver Slide 3">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6B99427D-6237-DA4A-BE8D-21203CA44325}"/>
              </a:ext>
            </a:extLst>
          </p:cNvPr>
          <p:cNvSpPr/>
          <p:nvPr userDrawn="1"/>
        </p:nvSpPr>
        <p:spPr bwMode="auto">
          <a:xfrm>
            <a:off x="-27471" y="-31396"/>
            <a:ext cx="12236955" cy="6918829"/>
          </a:xfrm>
          <a:prstGeom prst="rect">
            <a:avLst/>
          </a:prstGeom>
          <a:solidFill>
            <a:schemeClr val="accent1"/>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3" name="Footer Placeholder 2">
            <a:extLst>
              <a:ext uri="{FF2B5EF4-FFF2-40B4-BE49-F238E27FC236}">
                <a16:creationId xmlns:a16="http://schemas.microsoft.com/office/drawing/2014/main" id="{A45660B8-BB07-9E47-AD12-45B70E4AC345}"/>
              </a:ext>
            </a:extLst>
          </p:cNvPr>
          <p:cNvSpPr>
            <a:spLocks noGrp="1"/>
          </p:cNvSpPr>
          <p:nvPr>
            <p:ph type="ftr" sz="quarter" idx="10"/>
          </p:nvPr>
        </p:nvSpPr>
        <p:spPr/>
        <p:txBody>
          <a:bodyPr/>
          <a:lstStyle/>
          <a:p>
            <a:r>
              <a:rPr lang="en-US"/>
              <a:t>© Veracode, Inc. 2021 Confidential</a:t>
            </a:r>
            <a:endParaRPr lang="en-US" dirty="0"/>
          </a:p>
        </p:txBody>
      </p:sp>
      <p:sp>
        <p:nvSpPr>
          <p:cNvPr id="4" name="Slide Number Placeholder 3">
            <a:extLst>
              <a:ext uri="{FF2B5EF4-FFF2-40B4-BE49-F238E27FC236}">
                <a16:creationId xmlns:a16="http://schemas.microsoft.com/office/drawing/2014/main" id="{1951C67F-955D-3E4C-B9E2-A79FBA1BD3A0}"/>
              </a:ext>
            </a:extLst>
          </p:cNvPr>
          <p:cNvSpPr>
            <a:spLocks noGrp="1"/>
          </p:cNvSpPr>
          <p:nvPr>
            <p:ph type="sldNum" sz="quarter" idx="11"/>
          </p:nvPr>
        </p:nvSpPr>
        <p:spPr/>
        <p:txBody>
          <a:bodyPr/>
          <a:lstStyle/>
          <a:p>
            <a:fld id="{1B0079F3-B43C-DF46-A9D2-56A8C5414A96}" type="slidenum">
              <a:rPr lang="en-US" smtClean="0"/>
              <a:pPr/>
              <a:t>‹#›</a:t>
            </a:fld>
            <a:endParaRPr lang="en-US" dirty="0"/>
          </a:p>
        </p:txBody>
      </p:sp>
      <p:sp>
        <p:nvSpPr>
          <p:cNvPr id="7" name="Title 1">
            <a:extLst>
              <a:ext uri="{FF2B5EF4-FFF2-40B4-BE49-F238E27FC236}">
                <a16:creationId xmlns:a16="http://schemas.microsoft.com/office/drawing/2014/main" id="{D92FF6E2-60F6-E447-B5B8-77A247A18678}"/>
              </a:ext>
            </a:extLst>
          </p:cNvPr>
          <p:cNvSpPr>
            <a:spLocks noGrp="1"/>
          </p:cNvSpPr>
          <p:nvPr>
            <p:ph type="title" hasCustomPrompt="1"/>
          </p:nvPr>
        </p:nvSpPr>
        <p:spPr>
          <a:xfrm>
            <a:off x="733810" y="1980251"/>
            <a:ext cx="6692708" cy="762949"/>
          </a:xfrm>
          <a:prstGeom prst="rect">
            <a:avLst/>
          </a:prstGeom>
          <a:effectLst/>
        </p:spPr>
        <p:txBody>
          <a:bodyPr lIns="0" tIns="0" rIns="0" anchor="t" anchorCtr="0"/>
          <a:lstStyle>
            <a:lvl1pPr algn="l">
              <a:lnSpc>
                <a:spcPct val="95000"/>
              </a:lnSpc>
              <a:defRPr sz="5400" b="0">
                <a:solidFill>
                  <a:schemeClr val="bg1"/>
                </a:solidFill>
                <a:latin typeface="Trebuchet MS" panose="020B0703020202090204" pitchFamily="34" charset="0"/>
              </a:defRPr>
            </a:lvl1pPr>
          </a:lstStyle>
          <a:p>
            <a:r>
              <a:rPr lang="en-US" dirty="0"/>
              <a:t>Click to edit master</a:t>
            </a:r>
          </a:p>
        </p:txBody>
      </p:sp>
      <p:sp>
        <p:nvSpPr>
          <p:cNvPr id="8" name="Text Placeholder 4">
            <a:extLst>
              <a:ext uri="{FF2B5EF4-FFF2-40B4-BE49-F238E27FC236}">
                <a16:creationId xmlns:a16="http://schemas.microsoft.com/office/drawing/2014/main" id="{BF305869-840A-4C40-847F-3AE27403063A}"/>
              </a:ext>
            </a:extLst>
          </p:cNvPr>
          <p:cNvSpPr>
            <a:spLocks noGrp="1"/>
          </p:cNvSpPr>
          <p:nvPr>
            <p:ph type="body" sz="quarter" idx="12" hasCustomPrompt="1"/>
          </p:nvPr>
        </p:nvSpPr>
        <p:spPr>
          <a:xfrm>
            <a:off x="733810" y="1219200"/>
            <a:ext cx="6505190" cy="519907"/>
          </a:xfrm>
          <a:prstGeom prst="rect">
            <a:avLst/>
          </a:prstGeom>
          <a:noFill/>
        </p:spPr>
        <p:txBody>
          <a:bodyPr lIns="0" tIns="0" rIns="0" bIns="91440" anchor="ctr"/>
          <a:lstStyle>
            <a:lvl1pPr marL="0" indent="0" algn="l">
              <a:lnSpc>
                <a:spcPct val="95000"/>
              </a:lnSpc>
              <a:spcBef>
                <a:spcPts val="800"/>
              </a:spcBef>
              <a:buFontTx/>
              <a:buNone/>
              <a:defRPr sz="2000" b="0" spc="0">
                <a:solidFill>
                  <a:srgbClr val="E3E466"/>
                </a:solidFill>
                <a:latin typeface="Courier" pitchFamily="2"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Intro headline/title</a:t>
            </a:r>
          </a:p>
        </p:txBody>
      </p:sp>
      <p:sp>
        <p:nvSpPr>
          <p:cNvPr id="11" name="Text Placeholder 4">
            <a:extLst>
              <a:ext uri="{FF2B5EF4-FFF2-40B4-BE49-F238E27FC236}">
                <a16:creationId xmlns:a16="http://schemas.microsoft.com/office/drawing/2014/main" id="{88759F6C-25F8-514D-ACB7-F2450A4193F6}"/>
              </a:ext>
            </a:extLst>
          </p:cNvPr>
          <p:cNvSpPr>
            <a:spLocks noGrp="1"/>
          </p:cNvSpPr>
          <p:nvPr>
            <p:ph type="body" sz="quarter" idx="13" hasCustomPrompt="1"/>
          </p:nvPr>
        </p:nvSpPr>
        <p:spPr>
          <a:xfrm>
            <a:off x="733810" y="4946073"/>
            <a:ext cx="4546130" cy="519907"/>
          </a:xfrm>
          <a:prstGeom prst="rect">
            <a:avLst/>
          </a:prstGeom>
          <a:noFill/>
        </p:spPr>
        <p:txBody>
          <a:bodyPr lIns="0" tIns="0" rIns="0" bIns="91440" anchor="ctr"/>
          <a:lstStyle>
            <a:lvl1pPr marL="0" indent="0" algn="l">
              <a:lnSpc>
                <a:spcPct val="95000"/>
              </a:lnSpc>
              <a:spcBef>
                <a:spcPts val="800"/>
              </a:spcBef>
              <a:buFontTx/>
              <a:buNone/>
              <a:defRPr sz="2000" b="0" spc="0">
                <a:solidFill>
                  <a:srgbClr val="05B3E6"/>
                </a:solidFill>
                <a:latin typeface="Courier" pitchFamily="2"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err="1"/>
              <a:t>xx.xx.xx</a:t>
            </a:r>
            <a:endParaRPr lang="en-US" dirty="0"/>
          </a:p>
        </p:txBody>
      </p:sp>
      <p:sp>
        <p:nvSpPr>
          <p:cNvPr id="13" name="TextBox 12">
            <a:extLst>
              <a:ext uri="{FF2B5EF4-FFF2-40B4-BE49-F238E27FC236}">
                <a16:creationId xmlns:a16="http://schemas.microsoft.com/office/drawing/2014/main" id="{6E564898-82ED-3E41-9327-9F2BEA9BCAE0}"/>
              </a:ext>
            </a:extLst>
          </p:cNvPr>
          <p:cNvSpPr txBox="1"/>
          <p:nvPr userDrawn="1"/>
        </p:nvSpPr>
        <p:spPr bwMode="auto">
          <a:xfrm>
            <a:off x="12272742" y="1"/>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kern="1200" dirty="0">
                <a:solidFill>
                  <a:schemeClr val="tx1">
                    <a:lumMod val="75000"/>
                    <a:lumOff val="25000"/>
                  </a:schemeClr>
                </a:solidFill>
                <a:latin typeface="Arial" charset="0"/>
                <a:ea typeface="+mn-ea"/>
                <a:cs typeface="+mn-cs"/>
              </a:rPr>
              <a:t>Cover Slide Option with title/intro line, main cover title, subhead, date, please delete subhead, title, etc. if not needed, please left justify all text</a:t>
            </a:r>
          </a:p>
        </p:txBody>
      </p:sp>
      <p:sp>
        <p:nvSpPr>
          <p:cNvPr id="14" name="Text Placeholder 6">
            <a:extLst>
              <a:ext uri="{FF2B5EF4-FFF2-40B4-BE49-F238E27FC236}">
                <a16:creationId xmlns:a16="http://schemas.microsoft.com/office/drawing/2014/main" id="{62D33D33-F354-5D43-A89D-48837B8F135B}"/>
              </a:ext>
            </a:extLst>
          </p:cNvPr>
          <p:cNvSpPr>
            <a:spLocks noGrp="1"/>
          </p:cNvSpPr>
          <p:nvPr>
            <p:ph type="body" sz="quarter" idx="14" hasCustomPrompt="1"/>
          </p:nvPr>
        </p:nvSpPr>
        <p:spPr>
          <a:xfrm>
            <a:off x="733340" y="2881158"/>
            <a:ext cx="4546600" cy="838200"/>
          </a:xfrm>
          <a:prstGeom prst="rect">
            <a:avLst/>
          </a:prstGeom>
        </p:spPr>
        <p:txBody>
          <a:bodyPr lIns="0"/>
          <a:lstStyle>
            <a:lvl1pPr marL="0" indent="0">
              <a:buNone/>
              <a:defRPr sz="3000">
                <a:solidFill>
                  <a:srgbClr val="05B3E6"/>
                </a:solidFill>
                <a:latin typeface="+mj-lt"/>
              </a:defRPr>
            </a:lvl1pPr>
            <a:lvl2pPr marL="533280" indent="0">
              <a:buNone/>
              <a:defRPr sz="3000">
                <a:solidFill>
                  <a:schemeClr val="bg1"/>
                </a:solidFill>
                <a:latin typeface="+mj-lt"/>
              </a:defRPr>
            </a:lvl2pPr>
            <a:lvl3pPr marL="1066561" indent="0">
              <a:buNone/>
              <a:defRPr sz="3000">
                <a:solidFill>
                  <a:schemeClr val="bg1"/>
                </a:solidFill>
                <a:latin typeface="+mj-lt"/>
              </a:defRPr>
            </a:lvl3pPr>
            <a:lvl4pPr marL="1523657" indent="0">
              <a:buNone/>
              <a:defRPr sz="3000">
                <a:solidFill>
                  <a:schemeClr val="bg1"/>
                </a:solidFill>
                <a:latin typeface="+mj-lt"/>
              </a:defRPr>
            </a:lvl4pPr>
            <a:lvl5pPr marL="0" indent="0">
              <a:buFont typeface="Arial" panose="020B0604020202020204" pitchFamily="34" charset="0"/>
              <a:buNone/>
              <a:defRPr sz="3000">
                <a:solidFill>
                  <a:schemeClr val="bg1"/>
                </a:solidFill>
                <a:latin typeface="+mj-lt"/>
              </a:defRPr>
            </a:lvl5pPr>
          </a:lstStyle>
          <a:p>
            <a:pPr lvl="0"/>
            <a:r>
              <a:rPr lang="en-US" dirty="0"/>
              <a:t>Click to edit text</a:t>
            </a:r>
          </a:p>
        </p:txBody>
      </p:sp>
      <p:grpSp>
        <p:nvGrpSpPr>
          <p:cNvPr id="20" name="Group 19">
            <a:extLst>
              <a:ext uri="{FF2B5EF4-FFF2-40B4-BE49-F238E27FC236}">
                <a16:creationId xmlns:a16="http://schemas.microsoft.com/office/drawing/2014/main" id="{DBFB3BDB-015A-1F4C-99AB-8446B8370221}"/>
              </a:ext>
            </a:extLst>
          </p:cNvPr>
          <p:cNvGrpSpPr/>
          <p:nvPr userDrawn="1"/>
        </p:nvGrpSpPr>
        <p:grpSpPr>
          <a:xfrm>
            <a:off x="9290304" y="6249014"/>
            <a:ext cx="2743199" cy="410547"/>
            <a:chOff x="4488107" y="1762031"/>
            <a:chExt cx="1820226" cy="272415"/>
          </a:xfrm>
        </p:grpSpPr>
        <p:sp>
          <p:nvSpPr>
            <p:cNvPr id="21" name="Freeform: Shape 5">
              <a:extLst>
                <a:ext uri="{FF2B5EF4-FFF2-40B4-BE49-F238E27FC236}">
                  <a16:creationId xmlns:a16="http://schemas.microsoft.com/office/drawing/2014/main" id="{ECE4C7DE-CEFE-1F40-8061-622DF6B22C3D}"/>
                </a:ext>
              </a:extLst>
            </p:cNvPr>
            <p:cNvSpPr/>
            <p:nvPr/>
          </p:nvSpPr>
          <p:spPr>
            <a:xfrm>
              <a:off x="5603484" y="1762031"/>
              <a:ext cx="360997" cy="272415"/>
            </a:xfrm>
            <a:custGeom>
              <a:avLst/>
              <a:gdLst>
                <a:gd name="connsiteX0" fmla="*/ 137160 w 360997"/>
                <a:gd name="connsiteY0" fmla="*/ 0 h 272415"/>
                <a:gd name="connsiteX1" fmla="*/ 0 w 360997"/>
                <a:gd name="connsiteY1" fmla="*/ 136208 h 272415"/>
                <a:gd name="connsiteX2" fmla="*/ 137160 w 360997"/>
                <a:gd name="connsiteY2" fmla="*/ 272415 h 272415"/>
                <a:gd name="connsiteX3" fmla="*/ 274320 w 360997"/>
                <a:gd name="connsiteY3" fmla="*/ 137160 h 272415"/>
                <a:gd name="connsiteX4" fmla="*/ 137160 w 360997"/>
                <a:gd name="connsiteY4" fmla="*/ 0 h 272415"/>
                <a:gd name="connsiteX5" fmla="*/ 137160 w 360997"/>
                <a:gd name="connsiteY5" fmla="*/ 220028 h 272415"/>
                <a:gd name="connsiteX6" fmla="*/ 56198 w 360997"/>
                <a:gd name="connsiteY6" fmla="*/ 136208 h 272415"/>
                <a:gd name="connsiteX7" fmla="*/ 137160 w 360997"/>
                <a:gd name="connsiteY7" fmla="*/ 52388 h 272415"/>
                <a:gd name="connsiteX8" fmla="*/ 218123 w 360997"/>
                <a:gd name="connsiteY8" fmla="*/ 137160 h 272415"/>
                <a:gd name="connsiteX9" fmla="*/ 137160 w 360997"/>
                <a:gd name="connsiteY9" fmla="*/ 220028 h 272415"/>
                <a:gd name="connsiteX10" fmla="*/ 304800 w 360997"/>
                <a:gd name="connsiteY10" fmla="*/ 267653 h 272415"/>
                <a:gd name="connsiteX11" fmla="*/ 304800 w 360997"/>
                <a:gd name="connsiteY11" fmla="*/ 57150 h 272415"/>
                <a:gd name="connsiteX12" fmla="*/ 262890 w 360997"/>
                <a:gd name="connsiteY12" fmla="*/ 57150 h 272415"/>
                <a:gd name="connsiteX13" fmla="*/ 262890 w 360997"/>
                <a:gd name="connsiteY13" fmla="*/ 4763 h 272415"/>
                <a:gd name="connsiteX14" fmla="*/ 304800 w 360997"/>
                <a:gd name="connsiteY14" fmla="*/ 4763 h 272415"/>
                <a:gd name="connsiteX15" fmla="*/ 320040 w 360997"/>
                <a:gd name="connsiteY15" fmla="*/ 4763 h 272415"/>
                <a:gd name="connsiteX16" fmla="*/ 360998 w 360997"/>
                <a:gd name="connsiteY16" fmla="*/ 4763 h 272415"/>
                <a:gd name="connsiteX17" fmla="*/ 360998 w 360997"/>
                <a:gd name="connsiteY17" fmla="*/ 57150 h 272415"/>
                <a:gd name="connsiteX18" fmla="*/ 360998 w 360997"/>
                <a:gd name="connsiteY18" fmla="*/ 215265 h 272415"/>
                <a:gd name="connsiteX19" fmla="*/ 360998 w 360997"/>
                <a:gd name="connsiteY19" fmla="*/ 267653 h 272415"/>
                <a:gd name="connsiteX20" fmla="*/ 304800 w 360997"/>
                <a:gd name="connsiteY20" fmla="*/ 267653 h 272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60997" h="272415">
                  <a:moveTo>
                    <a:pt x="137160" y="0"/>
                  </a:moveTo>
                  <a:cubicBezTo>
                    <a:pt x="61913" y="0"/>
                    <a:pt x="0" y="60960"/>
                    <a:pt x="0" y="136208"/>
                  </a:cubicBezTo>
                  <a:cubicBezTo>
                    <a:pt x="0" y="211455"/>
                    <a:pt x="60960" y="272415"/>
                    <a:pt x="137160" y="272415"/>
                  </a:cubicBezTo>
                  <a:cubicBezTo>
                    <a:pt x="212407" y="272415"/>
                    <a:pt x="274320" y="211455"/>
                    <a:pt x="274320" y="137160"/>
                  </a:cubicBezTo>
                  <a:cubicBezTo>
                    <a:pt x="273368" y="60008"/>
                    <a:pt x="213360" y="0"/>
                    <a:pt x="137160" y="0"/>
                  </a:cubicBezTo>
                  <a:moveTo>
                    <a:pt x="137160" y="220028"/>
                  </a:moveTo>
                  <a:cubicBezTo>
                    <a:pt x="80963" y="220028"/>
                    <a:pt x="56198" y="171450"/>
                    <a:pt x="56198" y="136208"/>
                  </a:cubicBezTo>
                  <a:cubicBezTo>
                    <a:pt x="56198" y="100965"/>
                    <a:pt x="80963" y="52388"/>
                    <a:pt x="137160" y="52388"/>
                  </a:cubicBezTo>
                  <a:cubicBezTo>
                    <a:pt x="196215" y="52388"/>
                    <a:pt x="218123" y="104775"/>
                    <a:pt x="218123" y="137160"/>
                  </a:cubicBezTo>
                  <a:cubicBezTo>
                    <a:pt x="218123" y="171450"/>
                    <a:pt x="192405" y="220028"/>
                    <a:pt x="137160" y="220028"/>
                  </a:cubicBezTo>
                  <a:moveTo>
                    <a:pt x="304800" y="267653"/>
                  </a:moveTo>
                  <a:lnTo>
                    <a:pt x="304800" y="57150"/>
                  </a:lnTo>
                  <a:lnTo>
                    <a:pt x="262890" y="57150"/>
                  </a:lnTo>
                  <a:lnTo>
                    <a:pt x="262890" y="4763"/>
                  </a:lnTo>
                  <a:lnTo>
                    <a:pt x="304800" y="4763"/>
                  </a:lnTo>
                  <a:lnTo>
                    <a:pt x="320040" y="4763"/>
                  </a:lnTo>
                  <a:lnTo>
                    <a:pt x="360998" y="4763"/>
                  </a:lnTo>
                  <a:lnTo>
                    <a:pt x="360998" y="57150"/>
                  </a:lnTo>
                  <a:lnTo>
                    <a:pt x="360998" y="215265"/>
                  </a:lnTo>
                  <a:lnTo>
                    <a:pt x="360998" y="267653"/>
                  </a:lnTo>
                  <a:lnTo>
                    <a:pt x="304800" y="267653"/>
                  </a:lnTo>
                  <a:close/>
                </a:path>
              </a:pathLst>
            </a:custGeom>
            <a:solidFill>
              <a:srgbClr val="00B3E7"/>
            </a:solidFill>
            <a:ln w="9525" cap="flat">
              <a:noFill/>
              <a:prstDash val="solid"/>
              <a:miter/>
            </a:ln>
          </p:spPr>
          <p:txBody>
            <a:bodyPr rtlCol="0" anchor="ctr"/>
            <a:lstStyle/>
            <a:p>
              <a:endParaRPr lang="en-US"/>
            </a:p>
          </p:txBody>
        </p:sp>
        <p:sp>
          <p:nvSpPr>
            <p:cNvPr id="22" name="Freeform: Shape 6">
              <a:extLst>
                <a:ext uri="{FF2B5EF4-FFF2-40B4-BE49-F238E27FC236}">
                  <a16:creationId xmlns:a16="http://schemas.microsoft.com/office/drawing/2014/main" id="{38D16F5B-2A8F-E847-A575-DC59DCCFD0DA}"/>
                </a:ext>
              </a:extLst>
            </p:cNvPr>
            <p:cNvSpPr/>
            <p:nvPr/>
          </p:nvSpPr>
          <p:spPr>
            <a:xfrm>
              <a:off x="4488107" y="1766793"/>
              <a:ext cx="865822" cy="263842"/>
            </a:xfrm>
            <a:custGeom>
              <a:avLst/>
              <a:gdLst>
                <a:gd name="connsiteX0" fmla="*/ 260985 w 865822"/>
                <a:gd name="connsiteY0" fmla="*/ 262890 h 263842"/>
                <a:gd name="connsiteX1" fmla="*/ 412433 w 865822"/>
                <a:gd name="connsiteY1" fmla="*/ 262890 h 263842"/>
                <a:gd name="connsiteX2" fmla="*/ 412433 w 865822"/>
                <a:gd name="connsiteY2" fmla="*/ 210503 h 263842"/>
                <a:gd name="connsiteX3" fmla="*/ 317183 w 865822"/>
                <a:gd name="connsiteY3" fmla="*/ 210503 h 263842"/>
                <a:gd name="connsiteX4" fmla="*/ 317183 w 865822"/>
                <a:gd name="connsiteY4" fmla="*/ 157163 h 263842"/>
                <a:gd name="connsiteX5" fmla="*/ 412433 w 865822"/>
                <a:gd name="connsiteY5" fmla="*/ 157163 h 263842"/>
                <a:gd name="connsiteX6" fmla="*/ 412433 w 865822"/>
                <a:gd name="connsiteY6" fmla="*/ 104775 h 263842"/>
                <a:gd name="connsiteX7" fmla="*/ 317183 w 865822"/>
                <a:gd name="connsiteY7" fmla="*/ 104775 h 263842"/>
                <a:gd name="connsiteX8" fmla="*/ 317183 w 865822"/>
                <a:gd name="connsiteY8" fmla="*/ 52388 h 263842"/>
                <a:gd name="connsiteX9" fmla="*/ 412433 w 865822"/>
                <a:gd name="connsiteY9" fmla="*/ 52388 h 263842"/>
                <a:gd name="connsiteX10" fmla="*/ 412433 w 865822"/>
                <a:gd name="connsiteY10" fmla="*/ 0 h 263842"/>
                <a:gd name="connsiteX11" fmla="*/ 260985 w 865822"/>
                <a:gd name="connsiteY11" fmla="*/ 0 h 263842"/>
                <a:gd name="connsiteX12" fmla="*/ 260985 w 865822"/>
                <a:gd name="connsiteY12" fmla="*/ 262890 h 263842"/>
                <a:gd name="connsiteX13" fmla="*/ 123825 w 865822"/>
                <a:gd name="connsiteY13" fmla="*/ 164783 h 263842"/>
                <a:gd name="connsiteX14" fmla="*/ 60008 w 865822"/>
                <a:gd name="connsiteY14" fmla="*/ 0 h 263842"/>
                <a:gd name="connsiteX15" fmla="*/ 0 w 865822"/>
                <a:gd name="connsiteY15" fmla="*/ 0 h 263842"/>
                <a:gd name="connsiteX16" fmla="*/ 105728 w 865822"/>
                <a:gd name="connsiteY16" fmla="*/ 263843 h 263842"/>
                <a:gd name="connsiteX17" fmla="*/ 140970 w 865822"/>
                <a:gd name="connsiteY17" fmla="*/ 263843 h 263842"/>
                <a:gd name="connsiteX18" fmla="*/ 246698 w 865822"/>
                <a:gd name="connsiteY18" fmla="*/ 0 h 263842"/>
                <a:gd name="connsiteX19" fmla="*/ 187643 w 865822"/>
                <a:gd name="connsiteY19" fmla="*/ 0 h 263842"/>
                <a:gd name="connsiteX20" fmla="*/ 123825 w 865822"/>
                <a:gd name="connsiteY20" fmla="*/ 164783 h 263842"/>
                <a:gd name="connsiteX21" fmla="*/ 720090 w 865822"/>
                <a:gd name="connsiteY21" fmla="*/ 0 h 263842"/>
                <a:gd name="connsiteX22" fmla="*/ 624840 w 865822"/>
                <a:gd name="connsiteY22" fmla="*/ 252413 h 263842"/>
                <a:gd name="connsiteX23" fmla="*/ 565785 w 865822"/>
                <a:gd name="connsiteY23" fmla="*/ 169545 h 263842"/>
                <a:gd name="connsiteX24" fmla="*/ 627698 w 865822"/>
                <a:gd name="connsiteY24" fmla="*/ 87630 h 263842"/>
                <a:gd name="connsiteX25" fmla="*/ 601980 w 865822"/>
                <a:gd name="connsiteY25" fmla="*/ 22860 h 263842"/>
                <a:gd name="connsiteX26" fmla="*/ 530543 w 865822"/>
                <a:gd name="connsiteY26" fmla="*/ 0 h 263842"/>
                <a:gd name="connsiteX27" fmla="*/ 444818 w 865822"/>
                <a:gd name="connsiteY27" fmla="*/ 0 h 263842"/>
                <a:gd name="connsiteX28" fmla="*/ 444818 w 865822"/>
                <a:gd name="connsiteY28" fmla="*/ 263843 h 263842"/>
                <a:gd name="connsiteX29" fmla="*/ 500063 w 865822"/>
                <a:gd name="connsiteY29" fmla="*/ 263843 h 263842"/>
                <a:gd name="connsiteX30" fmla="*/ 500063 w 865822"/>
                <a:gd name="connsiteY30" fmla="*/ 171450 h 263842"/>
                <a:gd name="connsiteX31" fmla="*/ 565785 w 865822"/>
                <a:gd name="connsiteY31" fmla="*/ 263843 h 263842"/>
                <a:gd name="connsiteX32" fmla="*/ 678180 w 865822"/>
                <a:gd name="connsiteY32" fmla="*/ 263843 h 263842"/>
                <a:gd name="connsiteX33" fmla="*/ 699135 w 865822"/>
                <a:gd name="connsiteY33" fmla="*/ 209550 h 263842"/>
                <a:gd name="connsiteX34" fmla="*/ 785813 w 865822"/>
                <a:gd name="connsiteY34" fmla="*/ 209550 h 263842"/>
                <a:gd name="connsiteX35" fmla="*/ 806768 w 865822"/>
                <a:gd name="connsiteY35" fmla="*/ 263843 h 263842"/>
                <a:gd name="connsiteX36" fmla="*/ 865823 w 865822"/>
                <a:gd name="connsiteY36" fmla="*/ 263843 h 263842"/>
                <a:gd name="connsiteX37" fmla="*/ 765810 w 865822"/>
                <a:gd name="connsiteY37" fmla="*/ 0 h 263842"/>
                <a:gd name="connsiteX38" fmla="*/ 720090 w 865822"/>
                <a:gd name="connsiteY38" fmla="*/ 0 h 263842"/>
                <a:gd name="connsiteX39" fmla="*/ 515303 w 865822"/>
                <a:gd name="connsiteY39" fmla="*/ 125730 h 263842"/>
                <a:gd name="connsiteX40" fmla="*/ 501015 w 865822"/>
                <a:gd name="connsiteY40" fmla="*/ 125730 h 263842"/>
                <a:gd name="connsiteX41" fmla="*/ 501015 w 865822"/>
                <a:gd name="connsiteY41" fmla="*/ 52388 h 263842"/>
                <a:gd name="connsiteX42" fmla="*/ 528638 w 865822"/>
                <a:gd name="connsiteY42" fmla="*/ 52388 h 263842"/>
                <a:gd name="connsiteX43" fmla="*/ 572453 w 865822"/>
                <a:gd name="connsiteY43" fmla="*/ 87630 h 263842"/>
                <a:gd name="connsiteX44" fmla="*/ 515303 w 865822"/>
                <a:gd name="connsiteY44" fmla="*/ 125730 h 263842"/>
                <a:gd name="connsiteX45" fmla="*/ 717233 w 865822"/>
                <a:gd name="connsiteY45" fmla="*/ 158115 h 263842"/>
                <a:gd name="connsiteX46" fmla="*/ 741998 w 865822"/>
                <a:gd name="connsiteY46" fmla="*/ 86678 h 263842"/>
                <a:gd name="connsiteX47" fmla="*/ 766763 w 865822"/>
                <a:gd name="connsiteY47" fmla="*/ 158115 h 263842"/>
                <a:gd name="connsiteX48" fmla="*/ 717233 w 865822"/>
                <a:gd name="connsiteY48" fmla="*/ 158115 h 263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865822" h="263842">
                  <a:moveTo>
                    <a:pt x="260985" y="262890"/>
                  </a:moveTo>
                  <a:lnTo>
                    <a:pt x="412433" y="262890"/>
                  </a:lnTo>
                  <a:lnTo>
                    <a:pt x="412433" y="210503"/>
                  </a:lnTo>
                  <a:lnTo>
                    <a:pt x="317183" y="210503"/>
                  </a:lnTo>
                  <a:lnTo>
                    <a:pt x="317183" y="157163"/>
                  </a:lnTo>
                  <a:lnTo>
                    <a:pt x="412433" y="157163"/>
                  </a:lnTo>
                  <a:lnTo>
                    <a:pt x="412433" y="104775"/>
                  </a:lnTo>
                  <a:lnTo>
                    <a:pt x="317183" y="104775"/>
                  </a:lnTo>
                  <a:lnTo>
                    <a:pt x="317183" y="52388"/>
                  </a:lnTo>
                  <a:lnTo>
                    <a:pt x="412433" y="52388"/>
                  </a:lnTo>
                  <a:lnTo>
                    <a:pt x="412433" y="0"/>
                  </a:lnTo>
                  <a:lnTo>
                    <a:pt x="260985" y="0"/>
                  </a:lnTo>
                  <a:lnTo>
                    <a:pt x="260985" y="262890"/>
                  </a:lnTo>
                  <a:close/>
                  <a:moveTo>
                    <a:pt x="123825" y="164783"/>
                  </a:moveTo>
                  <a:cubicBezTo>
                    <a:pt x="109538" y="128588"/>
                    <a:pt x="60008" y="0"/>
                    <a:pt x="60008" y="0"/>
                  </a:cubicBezTo>
                  <a:lnTo>
                    <a:pt x="0" y="0"/>
                  </a:lnTo>
                  <a:lnTo>
                    <a:pt x="105728" y="263843"/>
                  </a:lnTo>
                  <a:lnTo>
                    <a:pt x="140970" y="263843"/>
                  </a:lnTo>
                  <a:lnTo>
                    <a:pt x="246698" y="0"/>
                  </a:lnTo>
                  <a:lnTo>
                    <a:pt x="187643" y="0"/>
                  </a:lnTo>
                  <a:cubicBezTo>
                    <a:pt x="187643" y="0"/>
                    <a:pt x="138113" y="128588"/>
                    <a:pt x="123825" y="164783"/>
                  </a:cubicBezTo>
                  <a:moveTo>
                    <a:pt x="720090" y="0"/>
                  </a:moveTo>
                  <a:lnTo>
                    <a:pt x="624840" y="252413"/>
                  </a:lnTo>
                  <a:lnTo>
                    <a:pt x="565785" y="169545"/>
                  </a:lnTo>
                  <a:cubicBezTo>
                    <a:pt x="591503" y="162878"/>
                    <a:pt x="627698" y="141923"/>
                    <a:pt x="627698" y="87630"/>
                  </a:cubicBezTo>
                  <a:cubicBezTo>
                    <a:pt x="627698" y="61913"/>
                    <a:pt x="618173" y="38100"/>
                    <a:pt x="601980" y="22860"/>
                  </a:cubicBezTo>
                  <a:cubicBezTo>
                    <a:pt x="584835" y="6668"/>
                    <a:pt x="562928" y="0"/>
                    <a:pt x="530543" y="0"/>
                  </a:cubicBezTo>
                  <a:lnTo>
                    <a:pt x="444818" y="0"/>
                  </a:lnTo>
                  <a:lnTo>
                    <a:pt x="444818" y="263843"/>
                  </a:lnTo>
                  <a:lnTo>
                    <a:pt x="500063" y="263843"/>
                  </a:lnTo>
                  <a:lnTo>
                    <a:pt x="500063" y="171450"/>
                  </a:lnTo>
                  <a:lnTo>
                    <a:pt x="565785" y="263843"/>
                  </a:lnTo>
                  <a:lnTo>
                    <a:pt x="678180" y="263843"/>
                  </a:lnTo>
                  <a:cubicBezTo>
                    <a:pt x="678180" y="263843"/>
                    <a:pt x="690563" y="231458"/>
                    <a:pt x="699135" y="209550"/>
                  </a:cubicBezTo>
                  <a:lnTo>
                    <a:pt x="785813" y="209550"/>
                  </a:lnTo>
                  <a:cubicBezTo>
                    <a:pt x="794385" y="231458"/>
                    <a:pt x="806768" y="263843"/>
                    <a:pt x="806768" y="263843"/>
                  </a:cubicBezTo>
                  <a:lnTo>
                    <a:pt x="865823" y="263843"/>
                  </a:lnTo>
                  <a:lnTo>
                    <a:pt x="765810" y="0"/>
                  </a:lnTo>
                  <a:lnTo>
                    <a:pt x="720090" y="0"/>
                  </a:lnTo>
                  <a:close/>
                  <a:moveTo>
                    <a:pt x="515303" y="125730"/>
                  </a:moveTo>
                  <a:lnTo>
                    <a:pt x="501015" y="125730"/>
                  </a:lnTo>
                  <a:lnTo>
                    <a:pt x="501015" y="52388"/>
                  </a:lnTo>
                  <a:lnTo>
                    <a:pt x="528638" y="52388"/>
                  </a:lnTo>
                  <a:cubicBezTo>
                    <a:pt x="561023" y="52388"/>
                    <a:pt x="572453" y="70485"/>
                    <a:pt x="572453" y="87630"/>
                  </a:cubicBezTo>
                  <a:cubicBezTo>
                    <a:pt x="572453" y="97155"/>
                    <a:pt x="572453" y="125730"/>
                    <a:pt x="515303" y="125730"/>
                  </a:cubicBezTo>
                  <a:moveTo>
                    <a:pt x="717233" y="158115"/>
                  </a:moveTo>
                  <a:cubicBezTo>
                    <a:pt x="726758" y="132398"/>
                    <a:pt x="738188" y="99060"/>
                    <a:pt x="741998" y="86678"/>
                  </a:cubicBezTo>
                  <a:lnTo>
                    <a:pt x="766763" y="158115"/>
                  </a:lnTo>
                  <a:lnTo>
                    <a:pt x="717233" y="158115"/>
                  </a:lnTo>
                  <a:close/>
                </a:path>
              </a:pathLst>
            </a:custGeom>
            <a:solidFill>
              <a:schemeClr val="bg1"/>
            </a:solidFill>
            <a:ln w="9525" cap="flat">
              <a:noFill/>
              <a:prstDash val="solid"/>
              <a:miter/>
            </a:ln>
          </p:spPr>
          <p:txBody>
            <a:bodyPr rtlCol="0" anchor="ctr"/>
            <a:lstStyle/>
            <a:p>
              <a:endParaRPr lang="en-US" dirty="0"/>
            </a:p>
          </p:txBody>
        </p:sp>
        <p:sp>
          <p:nvSpPr>
            <p:cNvPr id="23" name="Freeform: Shape 7">
              <a:extLst>
                <a:ext uri="{FF2B5EF4-FFF2-40B4-BE49-F238E27FC236}">
                  <a16:creationId xmlns:a16="http://schemas.microsoft.com/office/drawing/2014/main" id="{023DC7BD-7B82-1B42-994C-0E8826530232}"/>
                </a:ext>
              </a:extLst>
            </p:cNvPr>
            <p:cNvSpPr/>
            <p:nvPr/>
          </p:nvSpPr>
          <p:spPr>
            <a:xfrm>
              <a:off x="6156886" y="1766793"/>
              <a:ext cx="151447" cy="262890"/>
            </a:xfrm>
            <a:custGeom>
              <a:avLst/>
              <a:gdLst>
                <a:gd name="connsiteX0" fmla="*/ 151448 w 151447"/>
                <a:gd name="connsiteY0" fmla="*/ 52388 h 262890"/>
                <a:gd name="connsiteX1" fmla="*/ 151448 w 151447"/>
                <a:gd name="connsiteY1" fmla="*/ 0 h 262890"/>
                <a:gd name="connsiteX2" fmla="*/ 0 w 151447"/>
                <a:gd name="connsiteY2" fmla="*/ 0 h 262890"/>
                <a:gd name="connsiteX3" fmla="*/ 0 w 151447"/>
                <a:gd name="connsiteY3" fmla="*/ 262890 h 262890"/>
                <a:gd name="connsiteX4" fmla="*/ 151448 w 151447"/>
                <a:gd name="connsiteY4" fmla="*/ 262890 h 262890"/>
                <a:gd name="connsiteX5" fmla="*/ 151448 w 151447"/>
                <a:gd name="connsiteY5" fmla="*/ 210503 h 262890"/>
                <a:gd name="connsiteX6" fmla="*/ 55245 w 151447"/>
                <a:gd name="connsiteY6" fmla="*/ 210503 h 262890"/>
                <a:gd name="connsiteX7" fmla="*/ 55245 w 151447"/>
                <a:gd name="connsiteY7" fmla="*/ 157163 h 262890"/>
                <a:gd name="connsiteX8" fmla="*/ 151448 w 151447"/>
                <a:gd name="connsiteY8" fmla="*/ 157163 h 262890"/>
                <a:gd name="connsiteX9" fmla="*/ 151448 w 151447"/>
                <a:gd name="connsiteY9" fmla="*/ 103823 h 262890"/>
                <a:gd name="connsiteX10" fmla="*/ 55245 w 151447"/>
                <a:gd name="connsiteY10" fmla="*/ 103823 h 262890"/>
                <a:gd name="connsiteX11" fmla="*/ 55245 w 151447"/>
                <a:gd name="connsiteY11" fmla="*/ 52388 h 262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1447" h="262890">
                  <a:moveTo>
                    <a:pt x="151448" y="52388"/>
                  </a:moveTo>
                  <a:lnTo>
                    <a:pt x="151448" y="0"/>
                  </a:lnTo>
                  <a:lnTo>
                    <a:pt x="0" y="0"/>
                  </a:lnTo>
                  <a:lnTo>
                    <a:pt x="0" y="262890"/>
                  </a:lnTo>
                  <a:lnTo>
                    <a:pt x="151448" y="262890"/>
                  </a:lnTo>
                  <a:lnTo>
                    <a:pt x="151448" y="210503"/>
                  </a:lnTo>
                  <a:lnTo>
                    <a:pt x="55245" y="210503"/>
                  </a:lnTo>
                  <a:lnTo>
                    <a:pt x="55245" y="157163"/>
                  </a:lnTo>
                  <a:lnTo>
                    <a:pt x="151448" y="157163"/>
                  </a:lnTo>
                  <a:lnTo>
                    <a:pt x="151448" y="103823"/>
                  </a:lnTo>
                  <a:lnTo>
                    <a:pt x="55245" y="103823"/>
                  </a:lnTo>
                  <a:lnTo>
                    <a:pt x="55245" y="52388"/>
                  </a:lnTo>
                  <a:close/>
                </a:path>
              </a:pathLst>
            </a:custGeom>
            <a:solidFill>
              <a:schemeClr val="bg1"/>
            </a:solidFill>
            <a:ln w="9525" cap="flat">
              <a:noFill/>
              <a:prstDash val="solid"/>
              <a:miter/>
            </a:ln>
          </p:spPr>
          <p:txBody>
            <a:bodyPr rtlCol="0" anchor="ctr"/>
            <a:lstStyle/>
            <a:p>
              <a:endParaRPr lang="en-US"/>
            </a:p>
          </p:txBody>
        </p:sp>
        <p:sp>
          <p:nvSpPr>
            <p:cNvPr id="24" name="Freeform: Shape 8">
              <a:extLst>
                <a:ext uri="{FF2B5EF4-FFF2-40B4-BE49-F238E27FC236}">
                  <a16:creationId xmlns:a16="http://schemas.microsoft.com/office/drawing/2014/main" id="{A6F94E85-71F6-D045-ABD8-4D5AD0B4D9D6}"/>
                </a:ext>
              </a:extLst>
            </p:cNvPr>
            <p:cNvSpPr/>
            <p:nvPr/>
          </p:nvSpPr>
          <p:spPr>
            <a:xfrm>
              <a:off x="5334879" y="1762031"/>
              <a:ext cx="263842" cy="272415"/>
            </a:xfrm>
            <a:custGeom>
              <a:avLst/>
              <a:gdLst>
                <a:gd name="connsiteX0" fmla="*/ 135255 w 263842"/>
                <a:gd name="connsiteY0" fmla="*/ 52388 h 272415"/>
                <a:gd name="connsiteX1" fmla="*/ 195263 w 263842"/>
                <a:gd name="connsiteY1" fmla="*/ 82868 h 272415"/>
                <a:gd name="connsiteX2" fmla="*/ 199073 w 263842"/>
                <a:gd name="connsiteY2" fmla="*/ 86678 h 272415"/>
                <a:gd name="connsiteX3" fmla="*/ 203835 w 263842"/>
                <a:gd name="connsiteY3" fmla="*/ 86678 h 272415"/>
                <a:gd name="connsiteX4" fmla="*/ 263842 w 263842"/>
                <a:gd name="connsiteY4" fmla="*/ 86678 h 272415"/>
                <a:gd name="connsiteX5" fmla="*/ 255270 w 263842"/>
                <a:gd name="connsiteY5" fmla="*/ 71438 h 272415"/>
                <a:gd name="connsiteX6" fmla="*/ 215265 w 263842"/>
                <a:gd name="connsiteY6" fmla="*/ 25718 h 272415"/>
                <a:gd name="connsiteX7" fmla="*/ 135255 w 263842"/>
                <a:gd name="connsiteY7" fmla="*/ 0 h 272415"/>
                <a:gd name="connsiteX8" fmla="*/ 0 w 263842"/>
                <a:gd name="connsiteY8" fmla="*/ 135255 h 272415"/>
                <a:gd name="connsiteX9" fmla="*/ 135255 w 263842"/>
                <a:gd name="connsiteY9" fmla="*/ 272415 h 272415"/>
                <a:gd name="connsiteX10" fmla="*/ 254317 w 263842"/>
                <a:gd name="connsiteY10" fmla="*/ 202883 h 272415"/>
                <a:gd name="connsiteX11" fmla="*/ 262890 w 263842"/>
                <a:gd name="connsiteY11" fmla="*/ 187643 h 272415"/>
                <a:gd name="connsiteX12" fmla="*/ 197167 w 263842"/>
                <a:gd name="connsiteY12" fmla="*/ 187643 h 272415"/>
                <a:gd name="connsiteX13" fmla="*/ 194310 w 263842"/>
                <a:gd name="connsiteY13" fmla="*/ 191453 h 272415"/>
                <a:gd name="connsiteX14" fmla="*/ 135255 w 263842"/>
                <a:gd name="connsiteY14" fmla="*/ 220028 h 272415"/>
                <a:gd name="connsiteX15" fmla="*/ 55245 w 263842"/>
                <a:gd name="connsiteY15" fmla="*/ 135255 h 272415"/>
                <a:gd name="connsiteX16" fmla="*/ 135255 w 263842"/>
                <a:gd name="connsiteY16" fmla="*/ 52388 h 272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63842" h="272415">
                  <a:moveTo>
                    <a:pt x="135255" y="52388"/>
                  </a:moveTo>
                  <a:cubicBezTo>
                    <a:pt x="169545" y="52388"/>
                    <a:pt x="188595" y="74295"/>
                    <a:pt x="195263" y="82868"/>
                  </a:cubicBezTo>
                  <a:lnTo>
                    <a:pt x="199073" y="86678"/>
                  </a:lnTo>
                  <a:lnTo>
                    <a:pt x="203835" y="86678"/>
                  </a:lnTo>
                  <a:lnTo>
                    <a:pt x="263842" y="86678"/>
                  </a:lnTo>
                  <a:lnTo>
                    <a:pt x="255270" y="71438"/>
                  </a:lnTo>
                  <a:cubicBezTo>
                    <a:pt x="248602" y="60008"/>
                    <a:pt x="239077" y="42863"/>
                    <a:pt x="215265" y="25718"/>
                  </a:cubicBezTo>
                  <a:cubicBezTo>
                    <a:pt x="183832" y="2858"/>
                    <a:pt x="148590" y="0"/>
                    <a:pt x="135255" y="0"/>
                  </a:cubicBezTo>
                  <a:cubicBezTo>
                    <a:pt x="60960" y="0"/>
                    <a:pt x="0" y="60960"/>
                    <a:pt x="0" y="135255"/>
                  </a:cubicBezTo>
                  <a:cubicBezTo>
                    <a:pt x="0" y="210503"/>
                    <a:pt x="60960" y="272415"/>
                    <a:pt x="135255" y="272415"/>
                  </a:cubicBezTo>
                  <a:cubicBezTo>
                    <a:pt x="184785" y="272415"/>
                    <a:pt x="229552" y="246698"/>
                    <a:pt x="254317" y="202883"/>
                  </a:cubicBezTo>
                  <a:lnTo>
                    <a:pt x="262890" y="187643"/>
                  </a:lnTo>
                  <a:lnTo>
                    <a:pt x="197167" y="187643"/>
                  </a:lnTo>
                  <a:lnTo>
                    <a:pt x="194310" y="191453"/>
                  </a:lnTo>
                  <a:cubicBezTo>
                    <a:pt x="179070" y="209550"/>
                    <a:pt x="157163" y="220028"/>
                    <a:pt x="135255" y="220028"/>
                  </a:cubicBezTo>
                  <a:cubicBezTo>
                    <a:pt x="92392" y="220028"/>
                    <a:pt x="55245" y="180975"/>
                    <a:pt x="55245" y="135255"/>
                  </a:cubicBezTo>
                  <a:cubicBezTo>
                    <a:pt x="54292" y="89535"/>
                    <a:pt x="90488" y="52388"/>
                    <a:pt x="135255" y="52388"/>
                  </a:cubicBezTo>
                </a:path>
              </a:pathLst>
            </a:custGeom>
            <a:solidFill>
              <a:schemeClr val="bg1"/>
            </a:solidFill>
            <a:ln w="9525" cap="flat">
              <a:noFill/>
              <a:prstDash val="solid"/>
              <a:miter/>
            </a:ln>
          </p:spPr>
          <p:txBody>
            <a:bodyPr rtlCol="0" anchor="ctr"/>
            <a:lstStyle/>
            <a:p>
              <a:endParaRPr lang="en-US"/>
            </a:p>
          </p:txBody>
        </p:sp>
        <p:sp>
          <p:nvSpPr>
            <p:cNvPr id="25" name="Freeform: Shape 9">
              <a:extLst>
                <a:ext uri="{FF2B5EF4-FFF2-40B4-BE49-F238E27FC236}">
                  <a16:creationId xmlns:a16="http://schemas.microsoft.com/office/drawing/2014/main" id="{E732D6E5-5EBA-E547-9170-6A88A5A116B9}"/>
                </a:ext>
              </a:extLst>
            </p:cNvPr>
            <p:cNvSpPr/>
            <p:nvPr/>
          </p:nvSpPr>
          <p:spPr>
            <a:xfrm>
              <a:off x="5986389" y="1766793"/>
              <a:ext cx="148589" cy="262890"/>
            </a:xfrm>
            <a:custGeom>
              <a:avLst/>
              <a:gdLst>
                <a:gd name="connsiteX0" fmla="*/ 14288 w 148589"/>
                <a:gd name="connsiteY0" fmla="*/ 0 h 262890"/>
                <a:gd name="connsiteX1" fmla="*/ 0 w 148589"/>
                <a:gd name="connsiteY1" fmla="*/ 0 h 262890"/>
                <a:gd name="connsiteX2" fmla="*/ 0 w 148589"/>
                <a:gd name="connsiteY2" fmla="*/ 52388 h 262890"/>
                <a:gd name="connsiteX3" fmla="*/ 14288 w 148589"/>
                <a:gd name="connsiteY3" fmla="*/ 52388 h 262890"/>
                <a:gd name="connsiteX4" fmla="*/ 93345 w 148589"/>
                <a:gd name="connsiteY4" fmla="*/ 132398 h 262890"/>
                <a:gd name="connsiteX5" fmla="*/ 13335 w 148589"/>
                <a:gd name="connsiteY5" fmla="*/ 210503 h 262890"/>
                <a:gd name="connsiteX6" fmla="*/ 0 w 148589"/>
                <a:gd name="connsiteY6" fmla="*/ 210503 h 262890"/>
                <a:gd name="connsiteX7" fmla="*/ 0 w 148589"/>
                <a:gd name="connsiteY7" fmla="*/ 262890 h 262890"/>
                <a:gd name="connsiteX8" fmla="*/ 13335 w 148589"/>
                <a:gd name="connsiteY8" fmla="*/ 262890 h 262890"/>
                <a:gd name="connsiteX9" fmla="*/ 115252 w 148589"/>
                <a:gd name="connsiteY9" fmla="*/ 224790 h 262890"/>
                <a:gd name="connsiteX10" fmla="*/ 148590 w 148589"/>
                <a:gd name="connsiteY10" fmla="*/ 131445 h 262890"/>
                <a:gd name="connsiteX11" fmla="*/ 121920 w 148589"/>
                <a:gd name="connsiteY11" fmla="*/ 47625 h 262890"/>
                <a:gd name="connsiteX12" fmla="*/ 14288 w 148589"/>
                <a:gd name="connsiteY12" fmla="*/ 0 h 262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8589" h="262890">
                  <a:moveTo>
                    <a:pt x="14288" y="0"/>
                  </a:moveTo>
                  <a:lnTo>
                    <a:pt x="0" y="0"/>
                  </a:lnTo>
                  <a:lnTo>
                    <a:pt x="0" y="52388"/>
                  </a:lnTo>
                  <a:lnTo>
                    <a:pt x="14288" y="52388"/>
                  </a:lnTo>
                  <a:cubicBezTo>
                    <a:pt x="77152" y="52388"/>
                    <a:pt x="93345" y="102870"/>
                    <a:pt x="93345" y="132398"/>
                  </a:cubicBezTo>
                  <a:cubicBezTo>
                    <a:pt x="93345" y="202883"/>
                    <a:pt x="37147" y="210503"/>
                    <a:pt x="13335" y="210503"/>
                  </a:cubicBezTo>
                  <a:lnTo>
                    <a:pt x="0" y="210503"/>
                  </a:lnTo>
                  <a:lnTo>
                    <a:pt x="0" y="262890"/>
                  </a:lnTo>
                  <a:lnTo>
                    <a:pt x="13335" y="262890"/>
                  </a:lnTo>
                  <a:cubicBezTo>
                    <a:pt x="57150" y="262890"/>
                    <a:pt x="89535" y="250508"/>
                    <a:pt x="115252" y="224790"/>
                  </a:cubicBezTo>
                  <a:cubicBezTo>
                    <a:pt x="135255" y="204788"/>
                    <a:pt x="148590" y="167640"/>
                    <a:pt x="148590" y="131445"/>
                  </a:cubicBezTo>
                  <a:cubicBezTo>
                    <a:pt x="148590" y="102870"/>
                    <a:pt x="138113" y="71438"/>
                    <a:pt x="121920" y="47625"/>
                  </a:cubicBezTo>
                  <a:cubicBezTo>
                    <a:pt x="98108" y="16193"/>
                    <a:pt x="61913" y="0"/>
                    <a:pt x="14288" y="0"/>
                  </a:cubicBezTo>
                </a:path>
              </a:pathLst>
            </a:custGeom>
            <a:solidFill>
              <a:schemeClr val="bg1"/>
            </a:solidFill>
            <a:ln w="9525" cap="flat">
              <a:noFill/>
              <a:prstDash val="solid"/>
              <a:miter/>
            </a:ln>
          </p:spPr>
          <p:txBody>
            <a:bodyPr rtlCol="0" anchor="ctr"/>
            <a:lstStyle/>
            <a:p>
              <a:endParaRPr lang="en-US"/>
            </a:p>
          </p:txBody>
        </p:sp>
      </p:grpSp>
      <p:sp>
        <p:nvSpPr>
          <p:cNvPr id="26" name="Graphic 3">
            <a:extLst>
              <a:ext uri="{FF2B5EF4-FFF2-40B4-BE49-F238E27FC236}">
                <a16:creationId xmlns:a16="http://schemas.microsoft.com/office/drawing/2014/main" id="{81A388B1-ADDD-334C-8AB4-2301A336419B}"/>
              </a:ext>
            </a:extLst>
          </p:cNvPr>
          <p:cNvSpPr/>
          <p:nvPr userDrawn="1"/>
        </p:nvSpPr>
        <p:spPr>
          <a:xfrm>
            <a:off x="9496291" y="3967190"/>
            <a:ext cx="2537212" cy="1921546"/>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dirty="0"/>
          </a:p>
        </p:txBody>
      </p:sp>
    </p:spTree>
    <p:extLst>
      <p:ext uri="{BB962C8B-B14F-4D97-AF65-F5344CB8AC3E}">
        <p14:creationId xmlns:p14="http://schemas.microsoft.com/office/powerpoint/2010/main" val="472077407"/>
      </p:ext>
    </p:extLst>
  </p:cSld>
  <p:clrMapOvr>
    <a:masterClrMapping/>
  </p:clrMapOvr>
  <p:transition>
    <p:wipe dir="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Custom Layout Minimal Thin Yellow Custom Layout Minimal Thin Yellow 2">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ED51EA1-0B6D-B349-B169-C726AD0E2087}"/>
              </a:ext>
            </a:extLst>
          </p:cNvPr>
          <p:cNvSpPr>
            <a:spLocks noGrp="1"/>
          </p:cNvSpPr>
          <p:nvPr>
            <p:ph type="ftr" sz="quarter" idx="10"/>
          </p:nvPr>
        </p:nvSpPr>
        <p:spPr/>
        <p:txBody>
          <a:bodyPr/>
          <a:lstStyle/>
          <a:p>
            <a:r>
              <a:rPr lang="en-US"/>
              <a:t>© Veracode, Inc. 2021 Confidential</a:t>
            </a:r>
            <a:endParaRPr lang="en-US" dirty="0"/>
          </a:p>
        </p:txBody>
      </p:sp>
      <p:sp>
        <p:nvSpPr>
          <p:cNvPr id="4" name="Slide Number Placeholder 3">
            <a:extLst>
              <a:ext uri="{FF2B5EF4-FFF2-40B4-BE49-F238E27FC236}">
                <a16:creationId xmlns:a16="http://schemas.microsoft.com/office/drawing/2014/main" id="{1D64F216-806B-BE41-90CD-5DFA429FA1BD}"/>
              </a:ext>
            </a:extLst>
          </p:cNvPr>
          <p:cNvSpPr>
            <a:spLocks noGrp="1"/>
          </p:cNvSpPr>
          <p:nvPr>
            <p:ph type="sldNum" sz="quarter" idx="11"/>
          </p:nvPr>
        </p:nvSpPr>
        <p:spPr/>
        <p:txBody>
          <a:bodyPr/>
          <a:lstStyle/>
          <a:p>
            <a:fld id="{1B0079F3-B43C-DF46-A9D2-56A8C5414A96}" type="slidenum">
              <a:rPr lang="en-US" smtClean="0"/>
              <a:pPr/>
              <a:t>‹#›</a:t>
            </a:fld>
            <a:endParaRPr lang="en-US" dirty="0"/>
          </a:p>
        </p:txBody>
      </p:sp>
      <p:pic>
        <p:nvPicPr>
          <p:cNvPr id="8" name="Picture 7" descr="A picture containing drawing&#10;&#10;Description automatically generated">
            <a:extLst>
              <a:ext uri="{FF2B5EF4-FFF2-40B4-BE49-F238E27FC236}">
                <a16:creationId xmlns:a16="http://schemas.microsoft.com/office/drawing/2014/main" id="{C9DCF0B1-D294-4349-B65F-9D08478677D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10" name="TextBox 9">
            <a:extLst>
              <a:ext uri="{FF2B5EF4-FFF2-40B4-BE49-F238E27FC236}">
                <a16:creationId xmlns:a16="http://schemas.microsoft.com/office/drawing/2014/main" id="{CA991CEC-E368-6B4F-A8CF-5CC1F11802FC}"/>
              </a:ext>
            </a:extLst>
          </p:cNvPr>
          <p:cNvSpPr txBox="1"/>
          <p:nvPr userDrawn="1"/>
        </p:nvSpPr>
        <p:spPr bwMode="auto">
          <a:xfrm>
            <a:off x="12272742" y="1"/>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Minimal slide for more content heavy needs or large diagrams/charts/etc.</a:t>
            </a:r>
            <a:endParaRPr lang="en-US" sz="1200" b="1" dirty="0">
              <a:solidFill>
                <a:schemeClr val="tx1">
                  <a:lumMod val="75000"/>
                  <a:lumOff val="25000"/>
                </a:schemeClr>
              </a:solidFill>
              <a:latin typeface="+mn-lt"/>
            </a:endParaRPr>
          </a:p>
        </p:txBody>
      </p:sp>
      <p:sp>
        <p:nvSpPr>
          <p:cNvPr id="13" name="Rectangle 12">
            <a:extLst>
              <a:ext uri="{FF2B5EF4-FFF2-40B4-BE49-F238E27FC236}">
                <a16:creationId xmlns:a16="http://schemas.microsoft.com/office/drawing/2014/main" id="{3E94F146-29A6-6442-A693-7A4576DBEC2F}"/>
              </a:ext>
            </a:extLst>
          </p:cNvPr>
          <p:cNvSpPr/>
          <p:nvPr userDrawn="1"/>
        </p:nvSpPr>
        <p:spPr bwMode="auto">
          <a:xfrm>
            <a:off x="-7619" y="-15701"/>
            <a:ext cx="233088" cy="3322572"/>
          </a:xfrm>
          <a:prstGeom prst="rect">
            <a:avLst/>
          </a:prstGeom>
          <a:solidFill>
            <a:schemeClr val="bg2"/>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5" name="Content Placeholder 26">
            <a:extLst>
              <a:ext uri="{FF2B5EF4-FFF2-40B4-BE49-F238E27FC236}">
                <a16:creationId xmlns:a16="http://schemas.microsoft.com/office/drawing/2014/main" id="{292F631C-F389-8F42-B056-6E110240B7BC}"/>
              </a:ext>
            </a:extLst>
          </p:cNvPr>
          <p:cNvSpPr>
            <a:spLocks noGrp="1"/>
          </p:cNvSpPr>
          <p:nvPr>
            <p:ph sz="quarter" idx="15" hasCustomPrompt="1"/>
          </p:nvPr>
        </p:nvSpPr>
        <p:spPr>
          <a:xfrm>
            <a:off x="498476" y="1910123"/>
            <a:ext cx="5566766" cy="4136421"/>
          </a:xfrm>
        </p:spPr>
        <p:txBody>
          <a:bodyPr/>
          <a:lstStyle/>
          <a:p>
            <a:pPr lvl="0"/>
            <a:r>
              <a:rPr lang="en-US" dirty="0"/>
              <a:t>Bullet level 1</a:t>
            </a:r>
          </a:p>
          <a:p>
            <a:pPr lvl="1"/>
            <a:r>
              <a:rPr lang="en-US" dirty="0"/>
              <a:t>Bullet level 2</a:t>
            </a:r>
          </a:p>
          <a:p>
            <a:pPr lvl="2"/>
            <a:r>
              <a:rPr lang="en-US" dirty="0"/>
              <a:t>Bullet level 3</a:t>
            </a:r>
          </a:p>
        </p:txBody>
      </p:sp>
      <p:sp>
        <p:nvSpPr>
          <p:cNvPr id="2" name="Title 1">
            <a:extLst>
              <a:ext uri="{FF2B5EF4-FFF2-40B4-BE49-F238E27FC236}">
                <a16:creationId xmlns:a16="http://schemas.microsoft.com/office/drawing/2014/main" id="{3ECF8883-55E0-BB4E-866E-5AA6C6FF6C6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87293777"/>
      </p:ext>
    </p:extLst>
  </p:cSld>
  <p:clrMapOvr>
    <a:masterClrMapping/>
  </p:clrMapOvr>
  <p:transition>
    <p:wipe dir="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ustom Layout Minimal Thin Blac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ED51EA1-0B6D-B349-B169-C726AD0E2087}"/>
              </a:ext>
            </a:extLst>
          </p:cNvPr>
          <p:cNvSpPr>
            <a:spLocks noGrp="1"/>
          </p:cNvSpPr>
          <p:nvPr>
            <p:ph type="ftr" sz="quarter" idx="10"/>
          </p:nvPr>
        </p:nvSpPr>
        <p:spPr/>
        <p:txBody>
          <a:bodyPr/>
          <a:lstStyle/>
          <a:p>
            <a:r>
              <a:rPr lang="en-US"/>
              <a:t>© Veracode, Inc. 2021 Confidential</a:t>
            </a:r>
            <a:endParaRPr lang="en-US" dirty="0"/>
          </a:p>
        </p:txBody>
      </p:sp>
      <p:sp>
        <p:nvSpPr>
          <p:cNvPr id="4" name="Slide Number Placeholder 3">
            <a:extLst>
              <a:ext uri="{FF2B5EF4-FFF2-40B4-BE49-F238E27FC236}">
                <a16:creationId xmlns:a16="http://schemas.microsoft.com/office/drawing/2014/main" id="{1D64F216-806B-BE41-90CD-5DFA429FA1BD}"/>
              </a:ext>
            </a:extLst>
          </p:cNvPr>
          <p:cNvSpPr>
            <a:spLocks noGrp="1"/>
          </p:cNvSpPr>
          <p:nvPr>
            <p:ph type="sldNum" sz="quarter" idx="11"/>
          </p:nvPr>
        </p:nvSpPr>
        <p:spPr/>
        <p:txBody>
          <a:bodyPr/>
          <a:lstStyle/>
          <a:p>
            <a:fld id="{1B0079F3-B43C-DF46-A9D2-56A8C5414A96}" type="slidenum">
              <a:rPr lang="en-US" smtClean="0"/>
              <a:pPr/>
              <a:t>‹#›</a:t>
            </a:fld>
            <a:endParaRPr lang="en-US" dirty="0"/>
          </a:p>
        </p:txBody>
      </p:sp>
      <p:pic>
        <p:nvPicPr>
          <p:cNvPr id="8" name="Picture 7" descr="A picture containing drawing&#10;&#10;Description automatically generated">
            <a:extLst>
              <a:ext uri="{FF2B5EF4-FFF2-40B4-BE49-F238E27FC236}">
                <a16:creationId xmlns:a16="http://schemas.microsoft.com/office/drawing/2014/main" id="{C9DCF0B1-D294-4349-B65F-9D08478677D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9" name="TextBox 8">
            <a:extLst>
              <a:ext uri="{FF2B5EF4-FFF2-40B4-BE49-F238E27FC236}">
                <a16:creationId xmlns:a16="http://schemas.microsoft.com/office/drawing/2014/main" id="{266F37A1-34E7-304D-835E-1B7E7C4C4A05}"/>
              </a:ext>
            </a:extLst>
          </p:cNvPr>
          <p:cNvSpPr txBox="1"/>
          <p:nvPr userDrawn="1"/>
        </p:nvSpPr>
        <p:spPr bwMode="auto">
          <a:xfrm>
            <a:off x="12272742" y="1"/>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Minimal slide for more content heavy needs or large diagrams/charts/etc.</a:t>
            </a:r>
            <a:endParaRPr lang="en-US" sz="1200" b="1" dirty="0">
              <a:solidFill>
                <a:schemeClr val="tx1">
                  <a:lumMod val="75000"/>
                  <a:lumOff val="25000"/>
                </a:schemeClr>
              </a:solidFill>
              <a:latin typeface="+mn-lt"/>
            </a:endParaRPr>
          </a:p>
        </p:txBody>
      </p:sp>
      <p:sp>
        <p:nvSpPr>
          <p:cNvPr id="14" name="Rectangle 13">
            <a:extLst>
              <a:ext uri="{FF2B5EF4-FFF2-40B4-BE49-F238E27FC236}">
                <a16:creationId xmlns:a16="http://schemas.microsoft.com/office/drawing/2014/main" id="{35E8FC08-D924-AF4A-AF40-CF64E9192D19}"/>
              </a:ext>
            </a:extLst>
          </p:cNvPr>
          <p:cNvSpPr/>
          <p:nvPr userDrawn="1"/>
        </p:nvSpPr>
        <p:spPr bwMode="auto">
          <a:xfrm>
            <a:off x="-7619" y="-15701"/>
            <a:ext cx="233088" cy="3322572"/>
          </a:xfrm>
          <a:prstGeom prst="rect">
            <a:avLst/>
          </a:prstGeom>
          <a:solidFill>
            <a:schemeClr val="tx1"/>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5" name="Content Placeholder 26">
            <a:extLst>
              <a:ext uri="{FF2B5EF4-FFF2-40B4-BE49-F238E27FC236}">
                <a16:creationId xmlns:a16="http://schemas.microsoft.com/office/drawing/2014/main" id="{1621A1C2-FD8A-6D4C-A704-9B7EA1EBF066}"/>
              </a:ext>
            </a:extLst>
          </p:cNvPr>
          <p:cNvSpPr>
            <a:spLocks noGrp="1"/>
          </p:cNvSpPr>
          <p:nvPr>
            <p:ph sz="quarter" idx="13" hasCustomPrompt="1"/>
          </p:nvPr>
        </p:nvSpPr>
        <p:spPr>
          <a:xfrm>
            <a:off x="498475" y="1905000"/>
            <a:ext cx="11288028" cy="4033838"/>
          </a:xfrm>
        </p:spPr>
        <p:txBody>
          <a:bodyPr wrap="square"/>
          <a:lstStyle/>
          <a:p>
            <a:pPr lvl="0"/>
            <a:r>
              <a:rPr lang="en-US" dirty="0"/>
              <a:t>Bullet level 1</a:t>
            </a:r>
          </a:p>
          <a:p>
            <a:pPr lvl="1"/>
            <a:r>
              <a:rPr lang="en-US" dirty="0"/>
              <a:t>Bullet level 2</a:t>
            </a:r>
          </a:p>
          <a:p>
            <a:pPr lvl="2"/>
            <a:r>
              <a:rPr lang="en-US" dirty="0"/>
              <a:t>Bullet level 3</a:t>
            </a:r>
          </a:p>
        </p:txBody>
      </p:sp>
      <p:sp>
        <p:nvSpPr>
          <p:cNvPr id="2" name="Title 1">
            <a:extLst>
              <a:ext uri="{FF2B5EF4-FFF2-40B4-BE49-F238E27FC236}">
                <a16:creationId xmlns:a16="http://schemas.microsoft.com/office/drawing/2014/main" id="{E8455A7C-235A-7042-818B-1C596323DEAB}"/>
              </a:ext>
            </a:extLst>
          </p:cNvPr>
          <p:cNvSpPr>
            <a:spLocks noGrp="1"/>
          </p:cNvSpPr>
          <p:nvPr>
            <p:ph type="title"/>
          </p:nvPr>
        </p:nvSpPr>
        <p:spPr/>
        <p:txBody>
          <a:bodyPr/>
          <a:lstStyle>
            <a:lvl1pPr>
              <a:defRPr>
                <a:solidFill>
                  <a:schemeClr val="tx2"/>
                </a:solidFill>
              </a:defRPr>
            </a:lvl1pPr>
          </a:lstStyle>
          <a:p>
            <a:r>
              <a:rPr lang="en-US"/>
              <a:t>Click to edit Master title style</a:t>
            </a:r>
          </a:p>
        </p:txBody>
      </p:sp>
    </p:spTree>
    <p:extLst>
      <p:ext uri="{BB962C8B-B14F-4D97-AF65-F5344CB8AC3E}">
        <p14:creationId xmlns:p14="http://schemas.microsoft.com/office/powerpoint/2010/main" val="3615782936"/>
      </p:ext>
    </p:extLst>
  </p:cSld>
  <p:clrMapOvr>
    <a:masterClrMapping/>
  </p:clrMapOvr>
  <p:transition>
    <p:wipe dir="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Custom Layout Minimal Thin Blac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ED51EA1-0B6D-B349-B169-C726AD0E2087}"/>
              </a:ext>
            </a:extLst>
          </p:cNvPr>
          <p:cNvSpPr>
            <a:spLocks noGrp="1"/>
          </p:cNvSpPr>
          <p:nvPr>
            <p:ph type="ftr" sz="quarter" idx="10"/>
          </p:nvPr>
        </p:nvSpPr>
        <p:spPr/>
        <p:txBody>
          <a:bodyPr/>
          <a:lstStyle/>
          <a:p>
            <a:r>
              <a:rPr lang="en-US"/>
              <a:t>© Veracode, Inc. 2021 Confidential</a:t>
            </a:r>
            <a:endParaRPr lang="en-US" dirty="0"/>
          </a:p>
        </p:txBody>
      </p:sp>
      <p:sp>
        <p:nvSpPr>
          <p:cNvPr id="4" name="Slide Number Placeholder 3">
            <a:extLst>
              <a:ext uri="{FF2B5EF4-FFF2-40B4-BE49-F238E27FC236}">
                <a16:creationId xmlns:a16="http://schemas.microsoft.com/office/drawing/2014/main" id="{1D64F216-806B-BE41-90CD-5DFA429FA1BD}"/>
              </a:ext>
            </a:extLst>
          </p:cNvPr>
          <p:cNvSpPr>
            <a:spLocks noGrp="1"/>
          </p:cNvSpPr>
          <p:nvPr>
            <p:ph type="sldNum" sz="quarter" idx="11"/>
          </p:nvPr>
        </p:nvSpPr>
        <p:spPr/>
        <p:txBody>
          <a:bodyPr/>
          <a:lstStyle/>
          <a:p>
            <a:fld id="{1B0079F3-B43C-DF46-A9D2-56A8C5414A96}" type="slidenum">
              <a:rPr lang="en-US" smtClean="0"/>
              <a:pPr/>
              <a:t>‹#›</a:t>
            </a:fld>
            <a:endParaRPr lang="en-US" dirty="0"/>
          </a:p>
        </p:txBody>
      </p:sp>
      <p:pic>
        <p:nvPicPr>
          <p:cNvPr id="8" name="Picture 7" descr="A picture containing drawing&#10;&#10;Description automatically generated">
            <a:extLst>
              <a:ext uri="{FF2B5EF4-FFF2-40B4-BE49-F238E27FC236}">
                <a16:creationId xmlns:a16="http://schemas.microsoft.com/office/drawing/2014/main" id="{C9DCF0B1-D294-4349-B65F-9D08478677D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9" name="TextBox 8">
            <a:extLst>
              <a:ext uri="{FF2B5EF4-FFF2-40B4-BE49-F238E27FC236}">
                <a16:creationId xmlns:a16="http://schemas.microsoft.com/office/drawing/2014/main" id="{266F37A1-34E7-304D-835E-1B7E7C4C4A05}"/>
              </a:ext>
            </a:extLst>
          </p:cNvPr>
          <p:cNvSpPr txBox="1"/>
          <p:nvPr userDrawn="1"/>
        </p:nvSpPr>
        <p:spPr bwMode="auto">
          <a:xfrm>
            <a:off x="12272742" y="1"/>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Minimal slide for more content heavy needs or large diagrams/charts/etc.</a:t>
            </a:r>
            <a:endParaRPr lang="en-US" sz="1200" b="1" dirty="0">
              <a:solidFill>
                <a:schemeClr val="tx1">
                  <a:lumMod val="75000"/>
                  <a:lumOff val="25000"/>
                </a:schemeClr>
              </a:solidFill>
              <a:latin typeface="+mn-lt"/>
            </a:endParaRPr>
          </a:p>
        </p:txBody>
      </p:sp>
      <p:sp>
        <p:nvSpPr>
          <p:cNvPr id="12" name="Rectangle 11">
            <a:extLst>
              <a:ext uri="{FF2B5EF4-FFF2-40B4-BE49-F238E27FC236}">
                <a16:creationId xmlns:a16="http://schemas.microsoft.com/office/drawing/2014/main" id="{7D85DB37-4B66-6D43-A868-DAC3DF223EFF}"/>
              </a:ext>
            </a:extLst>
          </p:cNvPr>
          <p:cNvSpPr/>
          <p:nvPr userDrawn="1"/>
        </p:nvSpPr>
        <p:spPr bwMode="auto">
          <a:xfrm>
            <a:off x="-7619" y="-15701"/>
            <a:ext cx="233088" cy="3322572"/>
          </a:xfrm>
          <a:prstGeom prst="rect">
            <a:avLst/>
          </a:prstGeom>
          <a:solidFill>
            <a:schemeClr val="tx1"/>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5" name="Content Placeholder 26">
            <a:extLst>
              <a:ext uri="{FF2B5EF4-FFF2-40B4-BE49-F238E27FC236}">
                <a16:creationId xmlns:a16="http://schemas.microsoft.com/office/drawing/2014/main" id="{A5A88528-26A1-744A-B535-5D7727082B03}"/>
              </a:ext>
            </a:extLst>
          </p:cNvPr>
          <p:cNvSpPr>
            <a:spLocks noGrp="1"/>
          </p:cNvSpPr>
          <p:nvPr>
            <p:ph sz="quarter" idx="13" hasCustomPrompt="1"/>
          </p:nvPr>
        </p:nvSpPr>
        <p:spPr>
          <a:xfrm>
            <a:off x="498475" y="1905000"/>
            <a:ext cx="11288028" cy="1401871"/>
          </a:xfrm>
        </p:spPr>
        <p:txBody>
          <a:bodyPr wrap="square"/>
          <a:lstStyle/>
          <a:p>
            <a:pPr lvl="0"/>
            <a:r>
              <a:rPr lang="en-US" dirty="0"/>
              <a:t>Bullet level 1</a:t>
            </a:r>
          </a:p>
          <a:p>
            <a:pPr lvl="1"/>
            <a:r>
              <a:rPr lang="en-US" dirty="0"/>
              <a:t>Bullet level 2</a:t>
            </a:r>
          </a:p>
          <a:p>
            <a:pPr lvl="2"/>
            <a:r>
              <a:rPr lang="en-US" dirty="0"/>
              <a:t>Bullet level 3</a:t>
            </a:r>
          </a:p>
        </p:txBody>
      </p:sp>
      <p:sp>
        <p:nvSpPr>
          <p:cNvPr id="2" name="Title 1">
            <a:extLst>
              <a:ext uri="{FF2B5EF4-FFF2-40B4-BE49-F238E27FC236}">
                <a16:creationId xmlns:a16="http://schemas.microsoft.com/office/drawing/2014/main" id="{E0E0DDF7-EE08-7B42-9A40-EBBA41597B99}"/>
              </a:ext>
            </a:extLst>
          </p:cNvPr>
          <p:cNvSpPr>
            <a:spLocks noGrp="1"/>
          </p:cNvSpPr>
          <p:nvPr>
            <p:ph type="title"/>
          </p:nvPr>
        </p:nvSpPr>
        <p:spPr/>
        <p:txBody>
          <a:bodyPr/>
          <a:lstStyle>
            <a:lvl1pPr>
              <a:defRPr>
                <a:solidFill>
                  <a:schemeClr val="tx2"/>
                </a:solidFill>
              </a:defRPr>
            </a:lvl1pPr>
          </a:lstStyle>
          <a:p>
            <a:r>
              <a:rPr lang="en-US"/>
              <a:t>Click to edit Master title style</a:t>
            </a:r>
          </a:p>
        </p:txBody>
      </p:sp>
    </p:spTree>
    <p:extLst>
      <p:ext uri="{BB962C8B-B14F-4D97-AF65-F5344CB8AC3E}">
        <p14:creationId xmlns:p14="http://schemas.microsoft.com/office/powerpoint/2010/main" val="2819129596"/>
      </p:ext>
    </p:extLst>
  </p:cSld>
  <p:clrMapOvr>
    <a:masterClrMapping/>
  </p:clrMapOvr>
  <p:transition>
    <p:wipe dir="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Custom Layout Minimal Thin Black 2">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ED51EA1-0B6D-B349-B169-C726AD0E2087}"/>
              </a:ext>
            </a:extLst>
          </p:cNvPr>
          <p:cNvSpPr>
            <a:spLocks noGrp="1"/>
          </p:cNvSpPr>
          <p:nvPr>
            <p:ph type="ftr" sz="quarter" idx="10"/>
          </p:nvPr>
        </p:nvSpPr>
        <p:spPr/>
        <p:txBody>
          <a:bodyPr/>
          <a:lstStyle/>
          <a:p>
            <a:r>
              <a:rPr lang="en-US"/>
              <a:t>© Veracode, Inc. 2021 Confidential</a:t>
            </a:r>
            <a:endParaRPr lang="en-US" dirty="0"/>
          </a:p>
        </p:txBody>
      </p:sp>
      <p:sp>
        <p:nvSpPr>
          <p:cNvPr id="4" name="Slide Number Placeholder 3">
            <a:extLst>
              <a:ext uri="{FF2B5EF4-FFF2-40B4-BE49-F238E27FC236}">
                <a16:creationId xmlns:a16="http://schemas.microsoft.com/office/drawing/2014/main" id="{1D64F216-806B-BE41-90CD-5DFA429FA1BD}"/>
              </a:ext>
            </a:extLst>
          </p:cNvPr>
          <p:cNvSpPr>
            <a:spLocks noGrp="1"/>
          </p:cNvSpPr>
          <p:nvPr>
            <p:ph type="sldNum" sz="quarter" idx="11"/>
          </p:nvPr>
        </p:nvSpPr>
        <p:spPr/>
        <p:txBody>
          <a:bodyPr/>
          <a:lstStyle/>
          <a:p>
            <a:fld id="{1B0079F3-B43C-DF46-A9D2-56A8C5414A96}" type="slidenum">
              <a:rPr lang="en-US" smtClean="0"/>
              <a:pPr/>
              <a:t>‹#›</a:t>
            </a:fld>
            <a:endParaRPr lang="en-US" dirty="0"/>
          </a:p>
        </p:txBody>
      </p:sp>
      <p:pic>
        <p:nvPicPr>
          <p:cNvPr id="8" name="Picture 7" descr="A picture containing drawing&#10;&#10;Description automatically generated">
            <a:extLst>
              <a:ext uri="{FF2B5EF4-FFF2-40B4-BE49-F238E27FC236}">
                <a16:creationId xmlns:a16="http://schemas.microsoft.com/office/drawing/2014/main" id="{C9DCF0B1-D294-4349-B65F-9D08478677D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9" name="TextBox 8">
            <a:extLst>
              <a:ext uri="{FF2B5EF4-FFF2-40B4-BE49-F238E27FC236}">
                <a16:creationId xmlns:a16="http://schemas.microsoft.com/office/drawing/2014/main" id="{266F37A1-34E7-304D-835E-1B7E7C4C4A05}"/>
              </a:ext>
            </a:extLst>
          </p:cNvPr>
          <p:cNvSpPr txBox="1"/>
          <p:nvPr userDrawn="1"/>
        </p:nvSpPr>
        <p:spPr bwMode="auto">
          <a:xfrm>
            <a:off x="12272742" y="1"/>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Minimal slide for more content heavy needs or large diagrams/charts/etc.</a:t>
            </a:r>
            <a:endParaRPr lang="en-US" sz="1200" b="1" dirty="0">
              <a:solidFill>
                <a:schemeClr val="tx1">
                  <a:lumMod val="75000"/>
                  <a:lumOff val="25000"/>
                </a:schemeClr>
              </a:solidFill>
              <a:latin typeface="+mn-lt"/>
            </a:endParaRPr>
          </a:p>
        </p:txBody>
      </p:sp>
      <p:sp>
        <p:nvSpPr>
          <p:cNvPr id="11" name="Rectangle 10">
            <a:extLst>
              <a:ext uri="{FF2B5EF4-FFF2-40B4-BE49-F238E27FC236}">
                <a16:creationId xmlns:a16="http://schemas.microsoft.com/office/drawing/2014/main" id="{72B34488-3845-DB45-947B-932248D8C24A}"/>
              </a:ext>
            </a:extLst>
          </p:cNvPr>
          <p:cNvSpPr/>
          <p:nvPr userDrawn="1"/>
        </p:nvSpPr>
        <p:spPr bwMode="auto">
          <a:xfrm>
            <a:off x="-7619" y="-15701"/>
            <a:ext cx="233088" cy="3322572"/>
          </a:xfrm>
          <a:prstGeom prst="rect">
            <a:avLst/>
          </a:prstGeom>
          <a:solidFill>
            <a:schemeClr val="tx1"/>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5" name="Content Placeholder 26">
            <a:extLst>
              <a:ext uri="{FF2B5EF4-FFF2-40B4-BE49-F238E27FC236}">
                <a16:creationId xmlns:a16="http://schemas.microsoft.com/office/drawing/2014/main" id="{D49EB579-4B2E-BA46-B501-912FBB6797CD}"/>
              </a:ext>
            </a:extLst>
          </p:cNvPr>
          <p:cNvSpPr>
            <a:spLocks noGrp="1"/>
          </p:cNvSpPr>
          <p:nvPr>
            <p:ph sz="quarter" idx="15" hasCustomPrompt="1"/>
          </p:nvPr>
        </p:nvSpPr>
        <p:spPr>
          <a:xfrm>
            <a:off x="498476" y="1910123"/>
            <a:ext cx="5566766" cy="4136421"/>
          </a:xfrm>
        </p:spPr>
        <p:txBody>
          <a:bodyPr/>
          <a:lstStyle/>
          <a:p>
            <a:pPr lvl="0"/>
            <a:r>
              <a:rPr lang="en-US" dirty="0"/>
              <a:t>Bullet level 1</a:t>
            </a:r>
          </a:p>
          <a:p>
            <a:pPr lvl="1"/>
            <a:r>
              <a:rPr lang="en-US" dirty="0"/>
              <a:t>Bullet level 2</a:t>
            </a:r>
          </a:p>
          <a:p>
            <a:pPr lvl="2"/>
            <a:r>
              <a:rPr lang="en-US" dirty="0"/>
              <a:t>Bullet level 3</a:t>
            </a:r>
          </a:p>
        </p:txBody>
      </p:sp>
      <p:sp>
        <p:nvSpPr>
          <p:cNvPr id="5" name="Title 4">
            <a:extLst>
              <a:ext uri="{FF2B5EF4-FFF2-40B4-BE49-F238E27FC236}">
                <a16:creationId xmlns:a16="http://schemas.microsoft.com/office/drawing/2014/main" id="{044249C4-3055-7441-90CB-D88D741984F0}"/>
              </a:ext>
            </a:extLst>
          </p:cNvPr>
          <p:cNvSpPr>
            <a:spLocks noGrp="1"/>
          </p:cNvSpPr>
          <p:nvPr>
            <p:ph type="title"/>
          </p:nvPr>
        </p:nvSpPr>
        <p:spPr/>
        <p:txBody>
          <a:bodyPr/>
          <a:lstStyle>
            <a:lvl1pPr>
              <a:defRPr>
                <a:solidFill>
                  <a:schemeClr val="tx2"/>
                </a:solidFill>
              </a:defRPr>
            </a:lvl1pPr>
          </a:lstStyle>
          <a:p>
            <a:r>
              <a:rPr lang="en-US"/>
              <a:t>Click to edit Master title style</a:t>
            </a:r>
          </a:p>
        </p:txBody>
      </p:sp>
    </p:spTree>
    <p:extLst>
      <p:ext uri="{BB962C8B-B14F-4D97-AF65-F5344CB8AC3E}">
        <p14:creationId xmlns:p14="http://schemas.microsoft.com/office/powerpoint/2010/main" val="3654868074"/>
      </p:ext>
    </p:extLst>
  </p:cSld>
  <p:clrMapOvr>
    <a:masterClrMapping/>
  </p:clrMapOvr>
  <p:transition>
    <p:wipe dir="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ustom Layout Minimal Short Blac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ED51EA1-0B6D-B349-B169-C726AD0E2087}"/>
              </a:ext>
            </a:extLst>
          </p:cNvPr>
          <p:cNvSpPr>
            <a:spLocks noGrp="1"/>
          </p:cNvSpPr>
          <p:nvPr>
            <p:ph type="ftr" sz="quarter" idx="10"/>
          </p:nvPr>
        </p:nvSpPr>
        <p:spPr/>
        <p:txBody>
          <a:bodyPr/>
          <a:lstStyle/>
          <a:p>
            <a:r>
              <a:rPr lang="en-US"/>
              <a:t>© Veracode, Inc. 2021 Confidential</a:t>
            </a:r>
            <a:endParaRPr lang="en-US" dirty="0"/>
          </a:p>
        </p:txBody>
      </p:sp>
      <p:sp>
        <p:nvSpPr>
          <p:cNvPr id="4" name="Slide Number Placeholder 3">
            <a:extLst>
              <a:ext uri="{FF2B5EF4-FFF2-40B4-BE49-F238E27FC236}">
                <a16:creationId xmlns:a16="http://schemas.microsoft.com/office/drawing/2014/main" id="{1D64F216-806B-BE41-90CD-5DFA429FA1BD}"/>
              </a:ext>
            </a:extLst>
          </p:cNvPr>
          <p:cNvSpPr>
            <a:spLocks noGrp="1"/>
          </p:cNvSpPr>
          <p:nvPr>
            <p:ph type="sldNum" sz="quarter" idx="11"/>
          </p:nvPr>
        </p:nvSpPr>
        <p:spPr/>
        <p:txBody>
          <a:bodyPr/>
          <a:lstStyle/>
          <a:p>
            <a:fld id="{1B0079F3-B43C-DF46-A9D2-56A8C5414A96}" type="slidenum">
              <a:rPr lang="en-US" smtClean="0"/>
              <a:pPr/>
              <a:t>‹#›</a:t>
            </a:fld>
            <a:endParaRPr lang="en-US" dirty="0"/>
          </a:p>
        </p:txBody>
      </p:sp>
      <p:pic>
        <p:nvPicPr>
          <p:cNvPr id="8" name="Picture 7" descr="A picture containing drawing&#10;&#10;Description automatically generated">
            <a:extLst>
              <a:ext uri="{FF2B5EF4-FFF2-40B4-BE49-F238E27FC236}">
                <a16:creationId xmlns:a16="http://schemas.microsoft.com/office/drawing/2014/main" id="{C9DCF0B1-D294-4349-B65F-9D08478677D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9" name="TextBox 8">
            <a:extLst>
              <a:ext uri="{FF2B5EF4-FFF2-40B4-BE49-F238E27FC236}">
                <a16:creationId xmlns:a16="http://schemas.microsoft.com/office/drawing/2014/main" id="{D8ACAA14-EDBC-C442-84B1-30ED56B3E93D}"/>
              </a:ext>
            </a:extLst>
          </p:cNvPr>
          <p:cNvSpPr txBox="1"/>
          <p:nvPr userDrawn="1"/>
        </p:nvSpPr>
        <p:spPr bwMode="auto">
          <a:xfrm>
            <a:off x="12272742" y="1"/>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Minimal slide for more content heavy needs or large diagrams/charts/etc.</a:t>
            </a:r>
            <a:endParaRPr lang="en-US" sz="1200" b="1" dirty="0">
              <a:solidFill>
                <a:schemeClr val="tx1">
                  <a:lumMod val="75000"/>
                  <a:lumOff val="25000"/>
                </a:schemeClr>
              </a:solidFill>
              <a:latin typeface="+mn-lt"/>
            </a:endParaRPr>
          </a:p>
        </p:txBody>
      </p:sp>
      <p:sp>
        <p:nvSpPr>
          <p:cNvPr id="14" name="Rectangle 13">
            <a:extLst>
              <a:ext uri="{FF2B5EF4-FFF2-40B4-BE49-F238E27FC236}">
                <a16:creationId xmlns:a16="http://schemas.microsoft.com/office/drawing/2014/main" id="{3FCA2690-08B4-D748-8E03-ADE5D7CE394E}"/>
              </a:ext>
            </a:extLst>
          </p:cNvPr>
          <p:cNvSpPr/>
          <p:nvPr userDrawn="1"/>
        </p:nvSpPr>
        <p:spPr bwMode="auto">
          <a:xfrm>
            <a:off x="-7619" y="-15701"/>
            <a:ext cx="432568" cy="1638610"/>
          </a:xfrm>
          <a:prstGeom prst="rect">
            <a:avLst/>
          </a:prstGeom>
          <a:solidFill>
            <a:schemeClr val="tx1"/>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8" name="Content Placeholder 26">
            <a:extLst>
              <a:ext uri="{FF2B5EF4-FFF2-40B4-BE49-F238E27FC236}">
                <a16:creationId xmlns:a16="http://schemas.microsoft.com/office/drawing/2014/main" id="{5D9B341A-792D-E24F-8CE4-5C2FB0B05110}"/>
              </a:ext>
            </a:extLst>
          </p:cNvPr>
          <p:cNvSpPr>
            <a:spLocks noGrp="1"/>
          </p:cNvSpPr>
          <p:nvPr>
            <p:ph sz="quarter" idx="13" hasCustomPrompt="1"/>
          </p:nvPr>
        </p:nvSpPr>
        <p:spPr>
          <a:xfrm>
            <a:off x="498475" y="1905000"/>
            <a:ext cx="11224338" cy="4033838"/>
          </a:xfrm>
        </p:spPr>
        <p:txBody>
          <a:bodyPr wrap="square"/>
          <a:lstStyle/>
          <a:p>
            <a:pPr lvl="0"/>
            <a:r>
              <a:rPr lang="en-US" dirty="0"/>
              <a:t>Bullet level 1</a:t>
            </a:r>
          </a:p>
          <a:p>
            <a:pPr lvl="1"/>
            <a:r>
              <a:rPr lang="en-US" dirty="0"/>
              <a:t>Bullet level 2</a:t>
            </a:r>
          </a:p>
          <a:p>
            <a:pPr lvl="2"/>
            <a:r>
              <a:rPr lang="en-US" dirty="0"/>
              <a:t>Bullet level 3</a:t>
            </a:r>
          </a:p>
        </p:txBody>
      </p:sp>
      <p:sp>
        <p:nvSpPr>
          <p:cNvPr id="19" name="Title 1">
            <a:extLst>
              <a:ext uri="{FF2B5EF4-FFF2-40B4-BE49-F238E27FC236}">
                <a16:creationId xmlns:a16="http://schemas.microsoft.com/office/drawing/2014/main" id="{825FE6EE-9278-AE47-9FA9-541D6F2A03B1}"/>
              </a:ext>
            </a:extLst>
          </p:cNvPr>
          <p:cNvSpPr>
            <a:spLocks noGrp="1"/>
          </p:cNvSpPr>
          <p:nvPr>
            <p:ph type="title" hasCustomPrompt="1"/>
          </p:nvPr>
        </p:nvSpPr>
        <p:spPr>
          <a:xfrm>
            <a:off x="607291" y="607600"/>
            <a:ext cx="11217122" cy="1151084"/>
          </a:xfrm>
          <a:prstGeom prst="rect">
            <a:avLst/>
          </a:prstGeom>
        </p:spPr>
        <p:txBody>
          <a:bodyPr wrap="square" lIns="0" tIns="0" rIns="0">
            <a:spAutoFit/>
          </a:bodyPr>
          <a:lstStyle>
            <a:lvl1pPr>
              <a:defRPr sz="4400" b="0" spc="0">
                <a:solidFill>
                  <a:schemeClr val="tx2"/>
                </a:solidFill>
                <a:latin typeface="Trebuchet MS" panose="020B0703020202090204" pitchFamily="34" charset="0"/>
              </a:defRPr>
            </a:lvl1pPr>
          </a:lstStyle>
          <a:p>
            <a:r>
              <a:rPr lang="en-US" dirty="0"/>
              <a:t>Click To Edit </a:t>
            </a:r>
            <a:br>
              <a:rPr lang="en-US" dirty="0"/>
            </a:br>
            <a:r>
              <a:rPr lang="en-US" dirty="0"/>
              <a:t>Title Slide Header</a:t>
            </a:r>
          </a:p>
        </p:txBody>
      </p:sp>
    </p:spTree>
    <p:extLst>
      <p:ext uri="{BB962C8B-B14F-4D97-AF65-F5344CB8AC3E}">
        <p14:creationId xmlns:p14="http://schemas.microsoft.com/office/powerpoint/2010/main" val="1271326585"/>
      </p:ext>
    </p:extLst>
  </p:cSld>
  <p:clrMapOvr>
    <a:masterClrMapping/>
  </p:clrMapOvr>
  <p:transition>
    <p:wipe dir="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ustom Layout Minimal Short Blu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ED51EA1-0B6D-B349-B169-C726AD0E2087}"/>
              </a:ext>
            </a:extLst>
          </p:cNvPr>
          <p:cNvSpPr>
            <a:spLocks noGrp="1"/>
          </p:cNvSpPr>
          <p:nvPr>
            <p:ph type="ftr" sz="quarter" idx="10"/>
          </p:nvPr>
        </p:nvSpPr>
        <p:spPr/>
        <p:txBody>
          <a:bodyPr/>
          <a:lstStyle/>
          <a:p>
            <a:r>
              <a:rPr lang="en-US"/>
              <a:t>© Veracode, Inc. 2021 Confidential</a:t>
            </a:r>
            <a:endParaRPr lang="en-US" dirty="0"/>
          </a:p>
        </p:txBody>
      </p:sp>
      <p:sp>
        <p:nvSpPr>
          <p:cNvPr id="4" name="Slide Number Placeholder 3">
            <a:extLst>
              <a:ext uri="{FF2B5EF4-FFF2-40B4-BE49-F238E27FC236}">
                <a16:creationId xmlns:a16="http://schemas.microsoft.com/office/drawing/2014/main" id="{1D64F216-806B-BE41-90CD-5DFA429FA1BD}"/>
              </a:ext>
            </a:extLst>
          </p:cNvPr>
          <p:cNvSpPr>
            <a:spLocks noGrp="1"/>
          </p:cNvSpPr>
          <p:nvPr>
            <p:ph type="sldNum" sz="quarter" idx="11"/>
          </p:nvPr>
        </p:nvSpPr>
        <p:spPr/>
        <p:txBody>
          <a:bodyPr/>
          <a:lstStyle/>
          <a:p>
            <a:fld id="{1B0079F3-B43C-DF46-A9D2-56A8C5414A96}" type="slidenum">
              <a:rPr lang="en-US" smtClean="0"/>
              <a:pPr/>
              <a:t>‹#›</a:t>
            </a:fld>
            <a:endParaRPr lang="en-US" dirty="0"/>
          </a:p>
        </p:txBody>
      </p:sp>
      <p:pic>
        <p:nvPicPr>
          <p:cNvPr id="8" name="Picture 7" descr="A picture containing drawing&#10;&#10;Description automatically generated">
            <a:extLst>
              <a:ext uri="{FF2B5EF4-FFF2-40B4-BE49-F238E27FC236}">
                <a16:creationId xmlns:a16="http://schemas.microsoft.com/office/drawing/2014/main" id="{C9DCF0B1-D294-4349-B65F-9D08478677D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9" name="TextBox 8">
            <a:extLst>
              <a:ext uri="{FF2B5EF4-FFF2-40B4-BE49-F238E27FC236}">
                <a16:creationId xmlns:a16="http://schemas.microsoft.com/office/drawing/2014/main" id="{785D39D2-719F-DB4A-BA1D-F6EC81932FEE}"/>
              </a:ext>
            </a:extLst>
          </p:cNvPr>
          <p:cNvSpPr txBox="1"/>
          <p:nvPr userDrawn="1"/>
        </p:nvSpPr>
        <p:spPr bwMode="auto">
          <a:xfrm>
            <a:off x="12272742" y="1"/>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Minimal slide for more content heavy needs or large diagrams/charts/etc.</a:t>
            </a:r>
            <a:endParaRPr lang="en-US" sz="1200" b="1" dirty="0">
              <a:solidFill>
                <a:schemeClr val="tx1">
                  <a:lumMod val="75000"/>
                  <a:lumOff val="25000"/>
                </a:schemeClr>
              </a:solidFill>
              <a:latin typeface="+mn-lt"/>
            </a:endParaRPr>
          </a:p>
        </p:txBody>
      </p:sp>
      <p:sp>
        <p:nvSpPr>
          <p:cNvPr id="13" name="Rectangle 12">
            <a:extLst>
              <a:ext uri="{FF2B5EF4-FFF2-40B4-BE49-F238E27FC236}">
                <a16:creationId xmlns:a16="http://schemas.microsoft.com/office/drawing/2014/main" id="{E215654D-05F8-2E4D-BD0A-AED73DDA2025}"/>
              </a:ext>
            </a:extLst>
          </p:cNvPr>
          <p:cNvSpPr/>
          <p:nvPr userDrawn="1"/>
        </p:nvSpPr>
        <p:spPr bwMode="auto">
          <a:xfrm>
            <a:off x="-7619" y="-15701"/>
            <a:ext cx="432568" cy="1638610"/>
          </a:xfrm>
          <a:prstGeom prst="rect">
            <a:avLst/>
          </a:prstGeom>
          <a:solidFill>
            <a:schemeClr val="tx2"/>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4" name="Content Placeholder 26">
            <a:extLst>
              <a:ext uri="{FF2B5EF4-FFF2-40B4-BE49-F238E27FC236}">
                <a16:creationId xmlns:a16="http://schemas.microsoft.com/office/drawing/2014/main" id="{5002ECE0-79FD-BC4F-B3D9-CE5066EE3508}"/>
              </a:ext>
            </a:extLst>
          </p:cNvPr>
          <p:cNvSpPr>
            <a:spLocks noGrp="1"/>
          </p:cNvSpPr>
          <p:nvPr>
            <p:ph sz="quarter" idx="13" hasCustomPrompt="1"/>
          </p:nvPr>
        </p:nvSpPr>
        <p:spPr>
          <a:xfrm>
            <a:off x="498475" y="1905000"/>
            <a:ext cx="11224338" cy="4033838"/>
          </a:xfrm>
        </p:spPr>
        <p:txBody>
          <a:bodyPr wrap="square"/>
          <a:lstStyle/>
          <a:p>
            <a:pPr lvl="0"/>
            <a:r>
              <a:rPr lang="en-US" dirty="0"/>
              <a:t>Bullet level 1</a:t>
            </a:r>
          </a:p>
          <a:p>
            <a:pPr lvl="1"/>
            <a:r>
              <a:rPr lang="en-US" dirty="0"/>
              <a:t>Bullet level 2</a:t>
            </a:r>
          </a:p>
          <a:p>
            <a:pPr lvl="2"/>
            <a:r>
              <a:rPr lang="en-US" dirty="0"/>
              <a:t>Bullet level 3</a:t>
            </a:r>
          </a:p>
        </p:txBody>
      </p:sp>
      <p:sp>
        <p:nvSpPr>
          <p:cNvPr id="15" name="Title 1">
            <a:extLst>
              <a:ext uri="{FF2B5EF4-FFF2-40B4-BE49-F238E27FC236}">
                <a16:creationId xmlns:a16="http://schemas.microsoft.com/office/drawing/2014/main" id="{8D9F59E6-623B-4844-A924-193F8EC9C7BF}"/>
              </a:ext>
            </a:extLst>
          </p:cNvPr>
          <p:cNvSpPr>
            <a:spLocks noGrp="1"/>
          </p:cNvSpPr>
          <p:nvPr>
            <p:ph type="title" hasCustomPrompt="1"/>
          </p:nvPr>
        </p:nvSpPr>
        <p:spPr>
          <a:xfrm>
            <a:off x="607291" y="607600"/>
            <a:ext cx="11217122" cy="1151084"/>
          </a:xfrm>
          <a:prstGeom prst="rect">
            <a:avLst/>
          </a:prstGeom>
        </p:spPr>
        <p:txBody>
          <a:bodyPr wrap="square" lIns="0" tIns="0" rIns="0">
            <a:spAutoFit/>
          </a:bodyPr>
          <a:lstStyle>
            <a:lvl1pPr>
              <a:defRPr sz="4400" b="0" spc="0">
                <a:solidFill>
                  <a:schemeClr val="tx1"/>
                </a:solidFill>
                <a:latin typeface="Trebuchet MS" panose="020B0703020202090204" pitchFamily="34" charset="0"/>
              </a:defRPr>
            </a:lvl1pPr>
          </a:lstStyle>
          <a:p>
            <a:r>
              <a:rPr lang="en-US" dirty="0"/>
              <a:t>Click To Edit </a:t>
            </a:r>
            <a:br>
              <a:rPr lang="en-US" dirty="0"/>
            </a:br>
            <a:r>
              <a:rPr lang="en-US" dirty="0"/>
              <a:t>Title Slide Header</a:t>
            </a:r>
          </a:p>
        </p:txBody>
      </p:sp>
    </p:spTree>
    <p:extLst>
      <p:ext uri="{BB962C8B-B14F-4D97-AF65-F5344CB8AC3E}">
        <p14:creationId xmlns:p14="http://schemas.microsoft.com/office/powerpoint/2010/main" val="1355661708"/>
      </p:ext>
    </p:extLst>
  </p:cSld>
  <p:clrMapOvr>
    <a:masterClrMapping/>
  </p:clrMapOvr>
  <p:transition>
    <p:wipe dir="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Custom Layout Minimal Short Blu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ED51EA1-0B6D-B349-B169-C726AD0E2087}"/>
              </a:ext>
            </a:extLst>
          </p:cNvPr>
          <p:cNvSpPr>
            <a:spLocks noGrp="1"/>
          </p:cNvSpPr>
          <p:nvPr>
            <p:ph type="ftr" sz="quarter" idx="10"/>
          </p:nvPr>
        </p:nvSpPr>
        <p:spPr/>
        <p:txBody>
          <a:bodyPr/>
          <a:lstStyle/>
          <a:p>
            <a:r>
              <a:rPr lang="en-US"/>
              <a:t>© Veracode, Inc. 2021 Confidential</a:t>
            </a:r>
            <a:endParaRPr lang="en-US" dirty="0"/>
          </a:p>
        </p:txBody>
      </p:sp>
      <p:sp>
        <p:nvSpPr>
          <p:cNvPr id="4" name="Slide Number Placeholder 3">
            <a:extLst>
              <a:ext uri="{FF2B5EF4-FFF2-40B4-BE49-F238E27FC236}">
                <a16:creationId xmlns:a16="http://schemas.microsoft.com/office/drawing/2014/main" id="{1D64F216-806B-BE41-90CD-5DFA429FA1BD}"/>
              </a:ext>
            </a:extLst>
          </p:cNvPr>
          <p:cNvSpPr>
            <a:spLocks noGrp="1"/>
          </p:cNvSpPr>
          <p:nvPr>
            <p:ph type="sldNum" sz="quarter" idx="11"/>
          </p:nvPr>
        </p:nvSpPr>
        <p:spPr/>
        <p:txBody>
          <a:bodyPr/>
          <a:lstStyle/>
          <a:p>
            <a:fld id="{1B0079F3-B43C-DF46-A9D2-56A8C5414A96}" type="slidenum">
              <a:rPr lang="en-US" smtClean="0"/>
              <a:pPr/>
              <a:t>‹#›</a:t>
            </a:fld>
            <a:endParaRPr lang="en-US" dirty="0"/>
          </a:p>
        </p:txBody>
      </p:sp>
      <p:pic>
        <p:nvPicPr>
          <p:cNvPr id="8" name="Picture 7" descr="A picture containing drawing&#10;&#10;Description automatically generated">
            <a:extLst>
              <a:ext uri="{FF2B5EF4-FFF2-40B4-BE49-F238E27FC236}">
                <a16:creationId xmlns:a16="http://schemas.microsoft.com/office/drawing/2014/main" id="{C9DCF0B1-D294-4349-B65F-9D08478677D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9" name="TextBox 8">
            <a:extLst>
              <a:ext uri="{FF2B5EF4-FFF2-40B4-BE49-F238E27FC236}">
                <a16:creationId xmlns:a16="http://schemas.microsoft.com/office/drawing/2014/main" id="{785D39D2-719F-DB4A-BA1D-F6EC81932FEE}"/>
              </a:ext>
            </a:extLst>
          </p:cNvPr>
          <p:cNvSpPr txBox="1"/>
          <p:nvPr userDrawn="1"/>
        </p:nvSpPr>
        <p:spPr bwMode="auto">
          <a:xfrm>
            <a:off x="12272742" y="1"/>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Minimal slide for more content heavy needs or large diagrams/charts/etc.</a:t>
            </a:r>
            <a:endParaRPr lang="en-US" sz="1200" b="1" dirty="0">
              <a:solidFill>
                <a:schemeClr val="tx1">
                  <a:lumMod val="75000"/>
                  <a:lumOff val="25000"/>
                </a:schemeClr>
              </a:solidFill>
              <a:latin typeface="+mn-lt"/>
            </a:endParaRPr>
          </a:p>
        </p:txBody>
      </p:sp>
      <p:sp>
        <p:nvSpPr>
          <p:cNvPr id="14" name="Rectangle 13">
            <a:extLst>
              <a:ext uri="{FF2B5EF4-FFF2-40B4-BE49-F238E27FC236}">
                <a16:creationId xmlns:a16="http://schemas.microsoft.com/office/drawing/2014/main" id="{A8D59CEC-F015-8347-AD54-A085D8575DDC}"/>
              </a:ext>
            </a:extLst>
          </p:cNvPr>
          <p:cNvSpPr/>
          <p:nvPr userDrawn="1"/>
        </p:nvSpPr>
        <p:spPr bwMode="auto">
          <a:xfrm>
            <a:off x="-7619" y="-15701"/>
            <a:ext cx="432568" cy="1638610"/>
          </a:xfrm>
          <a:prstGeom prst="rect">
            <a:avLst/>
          </a:prstGeom>
          <a:solidFill>
            <a:schemeClr val="bg2"/>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7" name="Content Placeholder 26">
            <a:extLst>
              <a:ext uri="{FF2B5EF4-FFF2-40B4-BE49-F238E27FC236}">
                <a16:creationId xmlns:a16="http://schemas.microsoft.com/office/drawing/2014/main" id="{54B6617C-C28D-DC4B-955C-AA9D4CE852ED}"/>
              </a:ext>
            </a:extLst>
          </p:cNvPr>
          <p:cNvSpPr>
            <a:spLocks noGrp="1"/>
          </p:cNvSpPr>
          <p:nvPr>
            <p:ph sz="quarter" idx="13" hasCustomPrompt="1"/>
          </p:nvPr>
        </p:nvSpPr>
        <p:spPr>
          <a:xfrm>
            <a:off x="498475" y="1905000"/>
            <a:ext cx="11224338" cy="4033838"/>
          </a:xfrm>
        </p:spPr>
        <p:txBody>
          <a:bodyPr wrap="square"/>
          <a:lstStyle/>
          <a:p>
            <a:pPr lvl="0"/>
            <a:r>
              <a:rPr lang="en-US" dirty="0"/>
              <a:t>Bullet level 1</a:t>
            </a:r>
          </a:p>
          <a:p>
            <a:pPr lvl="1"/>
            <a:r>
              <a:rPr lang="en-US" dirty="0"/>
              <a:t>Bullet level 2</a:t>
            </a:r>
          </a:p>
          <a:p>
            <a:pPr lvl="2"/>
            <a:r>
              <a:rPr lang="en-US" dirty="0"/>
              <a:t>Bullet level 3</a:t>
            </a:r>
          </a:p>
        </p:txBody>
      </p:sp>
      <p:sp>
        <p:nvSpPr>
          <p:cNvPr id="18" name="Title 1">
            <a:extLst>
              <a:ext uri="{FF2B5EF4-FFF2-40B4-BE49-F238E27FC236}">
                <a16:creationId xmlns:a16="http://schemas.microsoft.com/office/drawing/2014/main" id="{91AD51B7-A64D-9E48-998D-6C8DF352E7C4}"/>
              </a:ext>
            </a:extLst>
          </p:cNvPr>
          <p:cNvSpPr>
            <a:spLocks noGrp="1"/>
          </p:cNvSpPr>
          <p:nvPr>
            <p:ph type="title" hasCustomPrompt="1"/>
          </p:nvPr>
        </p:nvSpPr>
        <p:spPr>
          <a:xfrm>
            <a:off x="607291" y="607600"/>
            <a:ext cx="11217122" cy="1151084"/>
          </a:xfrm>
          <a:prstGeom prst="rect">
            <a:avLst/>
          </a:prstGeom>
        </p:spPr>
        <p:txBody>
          <a:bodyPr wrap="square" lIns="0" tIns="0" rIns="0">
            <a:spAutoFit/>
          </a:bodyPr>
          <a:lstStyle>
            <a:lvl1pPr>
              <a:defRPr sz="4400" b="0" spc="0">
                <a:solidFill>
                  <a:schemeClr val="tx1"/>
                </a:solidFill>
                <a:latin typeface="Trebuchet MS" panose="020B0703020202090204" pitchFamily="34" charset="0"/>
              </a:defRPr>
            </a:lvl1pPr>
          </a:lstStyle>
          <a:p>
            <a:r>
              <a:rPr lang="en-US" dirty="0"/>
              <a:t>Click To Edit </a:t>
            </a:r>
            <a:br>
              <a:rPr lang="en-US" dirty="0"/>
            </a:br>
            <a:r>
              <a:rPr lang="en-US" dirty="0"/>
              <a:t>Title Slide Header</a:t>
            </a:r>
          </a:p>
        </p:txBody>
      </p:sp>
    </p:spTree>
    <p:extLst>
      <p:ext uri="{BB962C8B-B14F-4D97-AF65-F5344CB8AC3E}">
        <p14:creationId xmlns:p14="http://schemas.microsoft.com/office/powerpoint/2010/main" val="2085412070"/>
      </p:ext>
    </p:extLst>
  </p:cSld>
  <p:clrMapOvr>
    <a:masterClrMapping/>
  </p:clrMapOvr>
  <p:transition>
    <p:wipe dir="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ustom Layout half image 1">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ED51EA1-0B6D-B349-B169-C726AD0E2087}"/>
              </a:ext>
            </a:extLst>
          </p:cNvPr>
          <p:cNvSpPr>
            <a:spLocks noGrp="1"/>
          </p:cNvSpPr>
          <p:nvPr>
            <p:ph type="ftr" sz="quarter" idx="10"/>
          </p:nvPr>
        </p:nvSpPr>
        <p:spPr/>
        <p:txBody>
          <a:bodyPr/>
          <a:lstStyle/>
          <a:p>
            <a:r>
              <a:rPr lang="en-US"/>
              <a:t>© Veracode, Inc. 2021 Confidential</a:t>
            </a:r>
            <a:endParaRPr lang="en-US" dirty="0"/>
          </a:p>
        </p:txBody>
      </p:sp>
      <p:sp>
        <p:nvSpPr>
          <p:cNvPr id="4" name="Slide Number Placeholder 3">
            <a:extLst>
              <a:ext uri="{FF2B5EF4-FFF2-40B4-BE49-F238E27FC236}">
                <a16:creationId xmlns:a16="http://schemas.microsoft.com/office/drawing/2014/main" id="{1D64F216-806B-BE41-90CD-5DFA429FA1BD}"/>
              </a:ext>
            </a:extLst>
          </p:cNvPr>
          <p:cNvSpPr>
            <a:spLocks noGrp="1"/>
          </p:cNvSpPr>
          <p:nvPr>
            <p:ph type="sldNum" sz="quarter" idx="11"/>
          </p:nvPr>
        </p:nvSpPr>
        <p:spPr/>
        <p:txBody>
          <a:bodyPr/>
          <a:lstStyle/>
          <a:p>
            <a:fld id="{1B0079F3-B43C-DF46-A9D2-56A8C5414A96}" type="slidenum">
              <a:rPr lang="en-US" smtClean="0"/>
              <a:pPr/>
              <a:t>‹#›</a:t>
            </a:fld>
            <a:endParaRPr lang="en-US" dirty="0"/>
          </a:p>
        </p:txBody>
      </p:sp>
      <p:sp>
        <p:nvSpPr>
          <p:cNvPr id="11" name="TextBox 10">
            <a:extLst>
              <a:ext uri="{FF2B5EF4-FFF2-40B4-BE49-F238E27FC236}">
                <a16:creationId xmlns:a16="http://schemas.microsoft.com/office/drawing/2014/main" id="{85EC6459-77C9-8244-86C0-3A5D324D1CD8}"/>
              </a:ext>
            </a:extLst>
          </p:cNvPr>
          <p:cNvSpPr txBox="1"/>
          <p:nvPr userDrawn="1"/>
        </p:nvSpPr>
        <p:spPr bwMode="auto">
          <a:xfrm>
            <a:off x="12272742" y="0"/>
            <a:ext cx="2357658" cy="2362199"/>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Slide for half image. Text box is preset to show preview of bullets, however the bullets may be removed if not needed. Text is preset to Trebuchet size 14. Charts/graphs/etc. may also be added here.</a:t>
            </a:r>
            <a:endParaRPr lang="en-US" sz="1200" b="1" dirty="0">
              <a:solidFill>
                <a:schemeClr val="tx1">
                  <a:lumMod val="75000"/>
                  <a:lumOff val="25000"/>
                </a:schemeClr>
              </a:solidFill>
              <a:latin typeface="+mn-lt"/>
            </a:endParaRPr>
          </a:p>
        </p:txBody>
      </p:sp>
      <p:sp>
        <p:nvSpPr>
          <p:cNvPr id="12" name="Rectangle 11">
            <a:extLst>
              <a:ext uri="{FF2B5EF4-FFF2-40B4-BE49-F238E27FC236}">
                <a16:creationId xmlns:a16="http://schemas.microsoft.com/office/drawing/2014/main" id="{50246192-A619-BF49-8993-E786DF0C5674}"/>
              </a:ext>
            </a:extLst>
          </p:cNvPr>
          <p:cNvSpPr/>
          <p:nvPr userDrawn="1"/>
        </p:nvSpPr>
        <p:spPr bwMode="auto">
          <a:xfrm>
            <a:off x="-7620" y="-15701"/>
            <a:ext cx="5995061" cy="203591"/>
          </a:xfrm>
          <a:prstGeom prst="rect">
            <a:avLst/>
          </a:prstGeom>
          <a:solidFill>
            <a:schemeClr val="tx2"/>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4" name="Content Placeholder 26">
            <a:extLst>
              <a:ext uri="{FF2B5EF4-FFF2-40B4-BE49-F238E27FC236}">
                <a16:creationId xmlns:a16="http://schemas.microsoft.com/office/drawing/2014/main" id="{231B10AB-D59D-DD45-8D66-D97AD6FBCE12}"/>
              </a:ext>
            </a:extLst>
          </p:cNvPr>
          <p:cNvSpPr>
            <a:spLocks noGrp="1"/>
          </p:cNvSpPr>
          <p:nvPr>
            <p:ph sz="quarter" idx="14" hasCustomPrompt="1"/>
          </p:nvPr>
        </p:nvSpPr>
        <p:spPr>
          <a:xfrm>
            <a:off x="498476" y="1905000"/>
            <a:ext cx="5167222" cy="4033838"/>
          </a:xfrm>
        </p:spPr>
        <p:txBody>
          <a:bodyPr wrap="square"/>
          <a:lstStyle/>
          <a:p>
            <a:pPr lvl="0"/>
            <a:r>
              <a:rPr lang="en-US" dirty="0"/>
              <a:t>Bullet level 1</a:t>
            </a:r>
          </a:p>
          <a:p>
            <a:pPr lvl="1"/>
            <a:r>
              <a:rPr lang="en-US" dirty="0"/>
              <a:t>Bullet level 2</a:t>
            </a:r>
          </a:p>
          <a:p>
            <a:pPr lvl="2"/>
            <a:r>
              <a:rPr lang="en-US" dirty="0"/>
              <a:t>Bullet level 3</a:t>
            </a:r>
          </a:p>
        </p:txBody>
      </p:sp>
      <p:sp>
        <p:nvSpPr>
          <p:cNvPr id="10" name="Picture Placeholder 4">
            <a:extLst>
              <a:ext uri="{FF2B5EF4-FFF2-40B4-BE49-F238E27FC236}">
                <a16:creationId xmlns:a16="http://schemas.microsoft.com/office/drawing/2014/main" id="{9E755C87-E486-0948-92DD-057F2AA6143D}"/>
              </a:ext>
            </a:extLst>
          </p:cNvPr>
          <p:cNvSpPr>
            <a:spLocks noGrp="1"/>
          </p:cNvSpPr>
          <p:nvPr>
            <p:ph type="pic" sz="quarter" idx="12" hasCustomPrompt="1"/>
          </p:nvPr>
        </p:nvSpPr>
        <p:spPr>
          <a:xfrm>
            <a:off x="6096000" y="0"/>
            <a:ext cx="6096000" cy="6857999"/>
          </a:xfrm>
          <a:prstGeom prst="rect">
            <a:avLst/>
          </a:prstGeom>
          <a:noFill/>
        </p:spPr>
        <p:txBody>
          <a:bodyPr anchor="ctr"/>
          <a:lstStyle>
            <a:lvl1pPr marL="0" indent="0" algn="ctr">
              <a:buNone/>
              <a:defRPr>
                <a:solidFill>
                  <a:schemeClr val="tx1">
                    <a:lumMod val="50000"/>
                    <a:lumOff val="50000"/>
                  </a:schemeClr>
                </a:solidFill>
              </a:defRPr>
            </a:lvl1pPr>
          </a:lstStyle>
          <a:p>
            <a:r>
              <a:rPr lang="en-US" dirty="0"/>
              <a:t>Insert image here</a:t>
            </a:r>
          </a:p>
        </p:txBody>
      </p:sp>
      <p:sp>
        <p:nvSpPr>
          <p:cNvPr id="16" name="Title 1">
            <a:extLst>
              <a:ext uri="{FF2B5EF4-FFF2-40B4-BE49-F238E27FC236}">
                <a16:creationId xmlns:a16="http://schemas.microsoft.com/office/drawing/2014/main" id="{F68EA43C-9ED2-F445-9E6C-509B9BFB849B}"/>
              </a:ext>
            </a:extLst>
          </p:cNvPr>
          <p:cNvSpPr>
            <a:spLocks noGrp="1"/>
          </p:cNvSpPr>
          <p:nvPr>
            <p:ph type="title" hasCustomPrompt="1"/>
          </p:nvPr>
        </p:nvSpPr>
        <p:spPr>
          <a:xfrm>
            <a:off x="505690" y="607600"/>
            <a:ext cx="5167223" cy="1151084"/>
          </a:xfrm>
          <a:prstGeom prst="rect">
            <a:avLst/>
          </a:prstGeom>
        </p:spPr>
        <p:txBody>
          <a:bodyPr wrap="square" lIns="0" tIns="0" rIns="0">
            <a:spAutoFit/>
          </a:bodyPr>
          <a:lstStyle>
            <a:lvl1pPr>
              <a:defRPr sz="4400" b="0" spc="0">
                <a:solidFill>
                  <a:schemeClr val="tx1"/>
                </a:solidFill>
                <a:latin typeface="Trebuchet MS" panose="020B0703020202090204" pitchFamily="34" charset="0"/>
              </a:defRPr>
            </a:lvl1pPr>
          </a:lstStyle>
          <a:p>
            <a:r>
              <a:rPr lang="en-US" dirty="0"/>
              <a:t>Click To Edit </a:t>
            </a:r>
            <a:br>
              <a:rPr lang="en-US" dirty="0"/>
            </a:br>
            <a:r>
              <a:rPr lang="en-US" dirty="0"/>
              <a:t>Title Slide Header</a:t>
            </a:r>
          </a:p>
        </p:txBody>
      </p:sp>
    </p:spTree>
    <p:extLst>
      <p:ext uri="{BB962C8B-B14F-4D97-AF65-F5344CB8AC3E}">
        <p14:creationId xmlns:p14="http://schemas.microsoft.com/office/powerpoint/2010/main" val="1692546609"/>
      </p:ext>
    </p:extLst>
  </p:cSld>
  <p:clrMapOvr>
    <a:masterClrMapping/>
  </p:clrMapOvr>
  <p:transition>
    <p:wipe dir="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ustom Layout half image 2">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DA94A7-428D-6C46-A14A-1C6560FA4FF1}"/>
              </a:ext>
            </a:extLst>
          </p:cNvPr>
          <p:cNvSpPr txBox="1"/>
          <p:nvPr userDrawn="1"/>
        </p:nvSpPr>
        <p:spPr bwMode="auto">
          <a:xfrm>
            <a:off x="12775096" y="3816626"/>
            <a:ext cx="0" cy="0"/>
          </a:xfrm>
          <a:prstGeom prst="rect">
            <a:avLst/>
          </a:prstGeom>
          <a:noFill/>
          <a:ln w="12700" cap="sq" algn="ctr">
            <a:noFill/>
            <a:miter lim="800000"/>
            <a:headEnd/>
            <a:tailEnd/>
          </a:ln>
          <a:effectLst/>
        </p:spPr>
        <p:txBody>
          <a:bodyPr wrap="none" rtlCol="0" anchor="ctr" anchorCtr="0">
            <a:noAutofit/>
          </a:bodyPr>
          <a:lstStyle/>
          <a:p>
            <a:pPr>
              <a:lnSpc>
                <a:spcPct val="95000"/>
              </a:lnSpc>
              <a:spcBef>
                <a:spcPts val="600"/>
              </a:spcBef>
            </a:pPr>
            <a:endParaRPr lang="en-US" sz="2000" dirty="0" err="1">
              <a:solidFill>
                <a:schemeClr val="accent1"/>
              </a:solidFill>
              <a:latin typeface="+mn-lt"/>
            </a:endParaRPr>
          </a:p>
        </p:txBody>
      </p:sp>
      <p:sp>
        <p:nvSpPr>
          <p:cNvPr id="6" name="Footer Placeholder 5">
            <a:extLst>
              <a:ext uri="{FF2B5EF4-FFF2-40B4-BE49-F238E27FC236}">
                <a16:creationId xmlns:a16="http://schemas.microsoft.com/office/drawing/2014/main" id="{3D51D897-8E7B-EF4E-886F-80C56E8AE92F}"/>
              </a:ext>
            </a:extLst>
          </p:cNvPr>
          <p:cNvSpPr>
            <a:spLocks noGrp="1"/>
          </p:cNvSpPr>
          <p:nvPr>
            <p:ph type="ftr" sz="quarter" idx="13"/>
          </p:nvPr>
        </p:nvSpPr>
        <p:spPr/>
        <p:txBody>
          <a:bodyPr/>
          <a:lstStyle/>
          <a:p>
            <a:r>
              <a:rPr lang="en-US"/>
              <a:t>© Veracode, Inc. 2021 Confidential</a:t>
            </a:r>
            <a:endParaRPr lang="en-US" dirty="0"/>
          </a:p>
        </p:txBody>
      </p:sp>
      <p:sp>
        <p:nvSpPr>
          <p:cNvPr id="8" name="Slide Number Placeholder 7">
            <a:extLst>
              <a:ext uri="{FF2B5EF4-FFF2-40B4-BE49-F238E27FC236}">
                <a16:creationId xmlns:a16="http://schemas.microsoft.com/office/drawing/2014/main" id="{F807CB4B-AE74-6E45-B2AF-E60AAD02A587}"/>
              </a:ext>
            </a:extLst>
          </p:cNvPr>
          <p:cNvSpPr>
            <a:spLocks noGrp="1"/>
          </p:cNvSpPr>
          <p:nvPr>
            <p:ph type="sldNum" sz="quarter" idx="14"/>
          </p:nvPr>
        </p:nvSpPr>
        <p:spPr/>
        <p:txBody>
          <a:bodyPr/>
          <a:lstStyle/>
          <a:p>
            <a:fld id="{1B0079F3-B43C-DF46-A9D2-56A8C5414A96}" type="slidenum">
              <a:rPr lang="en-US" smtClean="0"/>
              <a:pPr/>
              <a:t>‹#›</a:t>
            </a:fld>
            <a:endParaRPr lang="en-US" dirty="0"/>
          </a:p>
        </p:txBody>
      </p:sp>
      <p:sp>
        <p:nvSpPr>
          <p:cNvPr id="19" name="TextBox 18">
            <a:extLst>
              <a:ext uri="{FF2B5EF4-FFF2-40B4-BE49-F238E27FC236}">
                <a16:creationId xmlns:a16="http://schemas.microsoft.com/office/drawing/2014/main" id="{FC2454D0-FB17-1544-95ED-83182D1B9932}"/>
              </a:ext>
            </a:extLst>
          </p:cNvPr>
          <p:cNvSpPr txBox="1"/>
          <p:nvPr userDrawn="1"/>
        </p:nvSpPr>
        <p:spPr bwMode="auto">
          <a:xfrm>
            <a:off x="12272742" y="0"/>
            <a:ext cx="2357658" cy="2362199"/>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Slide for half image. Text box is preset to show preview of bullets, however the bullets may be removed if not needed. Text is preset to Trebuchet size 14. Charts/graphs/etc. may also be added here.</a:t>
            </a:r>
            <a:endParaRPr lang="en-US" sz="1200" b="1" dirty="0">
              <a:solidFill>
                <a:schemeClr val="tx1">
                  <a:lumMod val="75000"/>
                  <a:lumOff val="25000"/>
                </a:schemeClr>
              </a:solidFill>
              <a:latin typeface="+mn-lt"/>
            </a:endParaRPr>
          </a:p>
        </p:txBody>
      </p:sp>
      <p:sp>
        <p:nvSpPr>
          <p:cNvPr id="13" name="Rectangle 12">
            <a:extLst>
              <a:ext uri="{FF2B5EF4-FFF2-40B4-BE49-F238E27FC236}">
                <a16:creationId xmlns:a16="http://schemas.microsoft.com/office/drawing/2014/main" id="{DB372B12-C4FD-5944-8AFA-79DBDEF3F75E}"/>
              </a:ext>
            </a:extLst>
          </p:cNvPr>
          <p:cNvSpPr/>
          <p:nvPr userDrawn="1"/>
        </p:nvSpPr>
        <p:spPr bwMode="auto">
          <a:xfrm>
            <a:off x="-7620" y="-15701"/>
            <a:ext cx="5995061" cy="203591"/>
          </a:xfrm>
          <a:prstGeom prst="rect">
            <a:avLst/>
          </a:prstGeom>
          <a:solidFill>
            <a:schemeClr val="tx1"/>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5" name="Content Placeholder 26">
            <a:extLst>
              <a:ext uri="{FF2B5EF4-FFF2-40B4-BE49-F238E27FC236}">
                <a16:creationId xmlns:a16="http://schemas.microsoft.com/office/drawing/2014/main" id="{97222CAA-AD4C-404C-B83C-DA308C315E7E}"/>
              </a:ext>
            </a:extLst>
          </p:cNvPr>
          <p:cNvSpPr>
            <a:spLocks noGrp="1"/>
          </p:cNvSpPr>
          <p:nvPr>
            <p:ph sz="quarter" idx="15" hasCustomPrompt="1"/>
          </p:nvPr>
        </p:nvSpPr>
        <p:spPr>
          <a:xfrm>
            <a:off x="498476" y="1905000"/>
            <a:ext cx="5167222" cy="4033838"/>
          </a:xfrm>
        </p:spPr>
        <p:txBody>
          <a:bodyPr wrap="square"/>
          <a:lstStyle/>
          <a:p>
            <a:pPr lvl="0"/>
            <a:r>
              <a:rPr lang="en-US" dirty="0"/>
              <a:t>Bullet level 1</a:t>
            </a:r>
          </a:p>
          <a:p>
            <a:pPr lvl="1"/>
            <a:r>
              <a:rPr lang="en-US" dirty="0"/>
              <a:t>Bullet level 2</a:t>
            </a:r>
          </a:p>
          <a:p>
            <a:pPr lvl="2"/>
            <a:r>
              <a:rPr lang="en-US" dirty="0"/>
              <a:t>Bullet level 3</a:t>
            </a:r>
          </a:p>
        </p:txBody>
      </p:sp>
      <p:sp>
        <p:nvSpPr>
          <p:cNvPr id="16" name="Picture Placeholder 4">
            <a:extLst>
              <a:ext uri="{FF2B5EF4-FFF2-40B4-BE49-F238E27FC236}">
                <a16:creationId xmlns:a16="http://schemas.microsoft.com/office/drawing/2014/main" id="{71C33528-DEA2-A444-8E15-BD532FBDB86B}"/>
              </a:ext>
            </a:extLst>
          </p:cNvPr>
          <p:cNvSpPr>
            <a:spLocks noGrp="1"/>
          </p:cNvSpPr>
          <p:nvPr>
            <p:ph type="pic" sz="quarter" idx="12" hasCustomPrompt="1"/>
          </p:nvPr>
        </p:nvSpPr>
        <p:spPr>
          <a:xfrm>
            <a:off x="6096000" y="0"/>
            <a:ext cx="6096000" cy="6857999"/>
          </a:xfrm>
          <a:prstGeom prst="rect">
            <a:avLst/>
          </a:prstGeom>
          <a:noFill/>
        </p:spPr>
        <p:txBody>
          <a:bodyPr anchor="ctr"/>
          <a:lstStyle>
            <a:lvl1pPr marL="0" indent="0" algn="ctr">
              <a:buNone/>
              <a:defRPr>
                <a:solidFill>
                  <a:schemeClr val="tx1">
                    <a:lumMod val="50000"/>
                    <a:lumOff val="50000"/>
                  </a:schemeClr>
                </a:solidFill>
              </a:defRPr>
            </a:lvl1pPr>
          </a:lstStyle>
          <a:p>
            <a:r>
              <a:rPr lang="en-US" dirty="0"/>
              <a:t>Insert image here</a:t>
            </a:r>
          </a:p>
        </p:txBody>
      </p:sp>
      <p:sp>
        <p:nvSpPr>
          <p:cNvPr id="17" name="Title 1">
            <a:extLst>
              <a:ext uri="{FF2B5EF4-FFF2-40B4-BE49-F238E27FC236}">
                <a16:creationId xmlns:a16="http://schemas.microsoft.com/office/drawing/2014/main" id="{AF223793-9B46-E145-845A-CEC387FF84DA}"/>
              </a:ext>
            </a:extLst>
          </p:cNvPr>
          <p:cNvSpPr>
            <a:spLocks noGrp="1"/>
          </p:cNvSpPr>
          <p:nvPr>
            <p:ph type="title" hasCustomPrompt="1"/>
          </p:nvPr>
        </p:nvSpPr>
        <p:spPr>
          <a:xfrm>
            <a:off x="505690" y="607600"/>
            <a:ext cx="5167223" cy="1151084"/>
          </a:xfrm>
          <a:prstGeom prst="rect">
            <a:avLst/>
          </a:prstGeom>
        </p:spPr>
        <p:txBody>
          <a:bodyPr wrap="square" lIns="0" tIns="0" rIns="0">
            <a:spAutoFit/>
          </a:bodyPr>
          <a:lstStyle>
            <a:lvl1pPr>
              <a:defRPr sz="4400" b="0" spc="0">
                <a:solidFill>
                  <a:schemeClr val="tx2"/>
                </a:solidFill>
                <a:latin typeface="Trebuchet MS" panose="020B0703020202090204" pitchFamily="34" charset="0"/>
              </a:defRPr>
            </a:lvl1pPr>
          </a:lstStyle>
          <a:p>
            <a:r>
              <a:rPr lang="en-US" dirty="0"/>
              <a:t>Click To Edit </a:t>
            </a:r>
            <a:br>
              <a:rPr lang="en-US" dirty="0"/>
            </a:br>
            <a:r>
              <a:rPr lang="en-US" dirty="0"/>
              <a:t>Title Slide Header</a:t>
            </a:r>
          </a:p>
        </p:txBody>
      </p:sp>
    </p:spTree>
    <p:extLst>
      <p:ext uri="{BB962C8B-B14F-4D97-AF65-F5344CB8AC3E}">
        <p14:creationId xmlns:p14="http://schemas.microsoft.com/office/powerpoint/2010/main" val="341611566"/>
      </p:ext>
    </p:extLst>
  </p:cSld>
  <p:clrMapOvr>
    <a:masterClrMapping/>
  </p:clrMapOvr>
  <p:transition>
    <p:wipe dir="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ustom Layout half image 3">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DA94A7-428D-6C46-A14A-1C6560FA4FF1}"/>
              </a:ext>
            </a:extLst>
          </p:cNvPr>
          <p:cNvSpPr txBox="1"/>
          <p:nvPr userDrawn="1"/>
        </p:nvSpPr>
        <p:spPr bwMode="auto">
          <a:xfrm>
            <a:off x="12775096" y="3816626"/>
            <a:ext cx="0" cy="0"/>
          </a:xfrm>
          <a:prstGeom prst="rect">
            <a:avLst/>
          </a:prstGeom>
          <a:noFill/>
          <a:ln w="12700" cap="sq" algn="ctr">
            <a:noFill/>
            <a:miter lim="800000"/>
            <a:headEnd/>
            <a:tailEnd/>
          </a:ln>
          <a:effectLst/>
        </p:spPr>
        <p:txBody>
          <a:bodyPr wrap="none" rtlCol="0" anchor="ctr" anchorCtr="0">
            <a:noAutofit/>
          </a:bodyPr>
          <a:lstStyle/>
          <a:p>
            <a:pPr>
              <a:lnSpc>
                <a:spcPct val="95000"/>
              </a:lnSpc>
              <a:spcBef>
                <a:spcPts val="600"/>
              </a:spcBef>
            </a:pPr>
            <a:endParaRPr lang="en-US" sz="2000" dirty="0" err="1">
              <a:solidFill>
                <a:schemeClr val="accent1"/>
              </a:solidFill>
              <a:latin typeface="+mn-lt"/>
            </a:endParaRPr>
          </a:p>
        </p:txBody>
      </p:sp>
      <p:sp>
        <p:nvSpPr>
          <p:cNvPr id="6" name="TextBox 5">
            <a:extLst>
              <a:ext uri="{FF2B5EF4-FFF2-40B4-BE49-F238E27FC236}">
                <a16:creationId xmlns:a16="http://schemas.microsoft.com/office/drawing/2014/main" id="{1A6D868B-9C85-0048-BA24-1D9BD1648B14}"/>
              </a:ext>
            </a:extLst>
          </p:cNvPr>
          <p:cNvSpPr txBox="1"/>
          <p:nvPr userDrawn="1"/>
        </p:nvSpPr>
        <p:spPr bwMode="auto">
          <a:xfrm>
            <a:off x="1208314" y="8654143"/>
            <a:ext cx="0" cy="0"/>
          </a:xfrm>
          <a:prstGeom prst="rect">
            <a:avLst/>
          </a:prstGeom>
          <a:noFill/>
          <a:ln w="12700" cap="sq" algn="ctr">
            <a:noFill/>
            <a:miter lim="800000"/>
            <a:headEnd/>
            <a:tailEnd/>
          </a:ln>
          <a:effectLst/>
        </p:spPr>
        <p:txBody>
          <a:bodyPr wrap="none" rtlCol="0" anchor="ctr" anchorCtr="0">
            <a:noAutofit/>
          </a:bodyPr>
          <a:lstStyle/>
          <a:p>
            <a:pPr>
              <a:lnSpc>
                <a:spcPct val="95000"/>
              </a:lnSpc>
              <a:spcBef>
                <a:spcPts val="600"/>
              </a:spcBef>
            </a:pPr>
            <a:endParaRPr lang="en-US" sz="2000" dirty="0" err="1">
              <a:solidFill>
                <a:schemeClr val="accent1"/>
              </a:solidFill>
              <a:latin typeface="+mn-lt"/>
            </a:endParaRPr>
          </a:p>
        </p:txBody>
      </p:sp>
      <p:sp>
        <p:nvSpPr>
          <p:cNvPr id="8" name="Footer Placeholder 7">
            <a:extLst>
              <a:ext uri="{FF2B5EF4-FFF2-40B4-BE49-F238E27FC236}">
                <a16:creationId xmlns:a16="http://schemas.microsoft.com/office/drawing/2014/main" id="{CCF5213D-851F-F648-BA25-CEA61FC6A31B}"/>
              </a:ext>
            </a:extLst>
          </p:cNvPr>
          <p:cNvSpPr>
            <a:spLocks noGrp="1"/>
          </p:cNvSpPr>
          <p:nvPr>
            <p:ph type="ftr" sz="quarter" idx="13"/>
          </p:nvPr>
        </p:nvSpPr>
        <p:spPr/>
        <p:txBody>
          <a:bodyPr/>
          <a:lstStyle/>
          <a:p>
            <a:r>
              <a:rPr lang="en-US"/>
              <a:t>© Veracode, Inc. 2021 Confidential</a:t>
            </a:r>
            <a:endParaRPr lang="en-US" dirty="0"/>
          </a:p>
        </p:txBody>
      </p:sp>
      <p:sp>
        <p:nvSpPr>
          <p:cNvPr id="13" name="Slide Number Placeholder 12">
            <a:extLst>
              <a:ext uri="{FF2B5EF4-FFF2-40B4-BE49-F238E27FC236}">
                <a16:creationId xmlns:a16="http://schemas.microsoft.com/office/drawing/2014/main" id="{B98847BD-EE7C-864B-BFF2-AAE68D5B0D97}"/>
              </a:ext>
            </a:extLst>
          </p:cNvPr>
          <p:cNvSpPr>
            <a:spLocks noGrp="1"/>
          </p:cNvSpPr>
          <p:nvPr>
            <p:ph type="sldNum" sz="quarter" idx="14"/>
          </p:nvPr>
        </p:nvSpPr>
        <p:spPr/>
        <p:txBody>
          <a:bodyPr/>
          <a:lstStyle/>
          <a:p>
            <a:fld id="{1B0079F3-B43C-DF46-A9D2-56A8C5414A96}" type="slidenum">
              <a:rPr lang="en-US" smtClean="0"/>
              <a:pPr/>
              <a:t>‹#›</a:t>
            </a:fld>
            <a:endParaRPr lang="en-US" dirty="0"/>
          </a:p>
        </p:txBody>
      </p:sp>
      <p:sp>
        <p:nvSpPr>
          <p:cNvPr id="21" name="TextBox 20">
            <a:extLst>
              <a:ext uri="{FF2B5EF4-FFF2-40B4-BE49-F238E27FC236}">
                <a16:creationId xmlns:a16="http://schemas.microsoft.com/office/drawing/2014/main" id="{5FF592E2-93F8-B945-97A9-E2694C43D74B}"/>
              </a:ext>
            </a:extLst>
          </p:cNvPr>
          <p:cNvSpPr txBox="1"/>
          <p:nvPr userDrawn="1"/>
        </p:nvSpPr>
        <p:spPr bwMode="auto">
          <a:xfrm>
            <a:off x="12272742" y="0"/>
            <a:ext cx="2357658" cy="2362199"/>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Slide for half image. Text box is preset to show preview of bullets, however the bullets may be removed if not needed. Text is preset to Trebuchet size 14. Charts/graphs/etc. may also be added here.</a:t>
            </a:r>
            <a:endParaRPr lang="en-US" sz="1200" b="1" dirty="0">
              <a:solidFill>
                <a:schemeClr val="tx1">
                  <a:lumMod val="75000"/>
                  <a:lumOff val="25000"/>
                </a:schemeClr>
              </a:solidFill>
              <a:latin typeface="+mn-lt"/>
            </a:endParaRPr>
          </a:p>
        </p:txBody>
      </p:sp>
      <p:sp>
        <p:nvSpPr>
          <p:cNvPr id="16" name="Rectangle 15">
            <a:extLst>
              <a:ext uri="{FF2B5EF4-FFF2-40B4-BE49-F238E27FC236}">
                <a16:creationId xmlns:a16="http://schemas.microsoft.com/office/drawing/2014/main" id="{496472E7-EC2C-6040-92A5-4635D5BD51F8}"/>
              </a:ext>
            </a:extLst>
          </p:cNvPr>
          <p:cNvSpPr/>
          <p:nvPr userDrawn="1"/>
        </p:nvSpPr>
        <p:spPr bwMode="auto">
          <a:xfrm>
            <a:off x="-7620" y="-15701"/>
            <a:ext cx="5995061" cy="203591"/>
          </a:xfrm>
          <a:prstGeom prst="rect">
            <a:avLst/>
          </a:prstGeom>
          <a:solidFill>
            <a:schemeClr val="tx1"/>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9" name="Content Placeholder 26">
            <a:extLst>
              <a:ext uri="{FF2B5EF4-FFF2-40B4-BE49-F238E27FC236}">
                <a16:creationId xmlns:a16="http://schemas.microsoft.com/office/drawing/2014/main" id="{D3339938-FD33-C74E-B588-EE9A8738424E}"/>
              </a:ext>
            </a:extLst>
          </p:cNvPr>
          <p:cNvSpPr>
            <a:spLocks noGrp="1"/>
          </p:cNvSpPr>
          <p:nvPr>
            <p:ph sz="quarter" idx="15" hasCustomPrompt="1"/>
          </p:nvPr>
        </p:nvSpPr>
        <p:spPr>
          <a:xfrm>
            <a:off x="498476" y="1905000"/>
            <a:ext cx="5167222" cy="4033838"/>
          </a:xfrm>
        </p:spPr>
        <p:txBody>
          <a:bodyPr wrap="square"/>
          <a:lstStyle/>
          <a:p>
            <a:pPr lvl="0"/>
            <a:r>
              <a:rPr lang="en-US" dirty="0"/>
              <a:t>Bullet level 1</a:t>
            </a:r>
          </a:p>
          <a:p>
            <a:pPr lvl="1"/>
            <a:r>
              <a:rPr lang="en-US" dirty="0"/>
              <a:t>Bullet level 2</a:t>
            </a:r>
          </a:p>
          <a:p>
            <a:pPr lvl="2"/>
            <a:r>
              <a:rPr lang="en-US" dirty="0"/>
              <a:t>Bullet level 3</a:t>
            </a:r>
          </a:p>
        </p:txBody>
      </p:sp>
      <p:sp>
        <p:nvSpPr>
          <p:cNvPr id="22" name="Picture Placeholder 4">
            <a:extLst>
              <a:ext uri="{FF2B5EF4-FFF2-40B4-BE49-F238E27FC236}">
                <a16:creationId xmlns:a16="http://schemas.microsoft.com/office/drawing/2014/main" id="{34B9E6B7-4CAE-964D-8CC1-6D3A45CFBFDA}"/>
              </a:ext>
            </a:extLst>
          </p:cNvPr>
          <p:cNvSpPr>
            <a:spLocks noGrp="1"/>
          </p:cNvSpPr>
          <p:nvPr>
            <p:ph type="pic" sz="quarter" idx="12" hasCustomPrompt="1"/>
          </p:nvPr>
        </p:nvSpPr>
        <p:spPr>
          <a:xfrm>
            <a:off x="6096000" y="0"/>
            <a:ext cx="6096000" cy="6857999"/>
          </a:xfrm>
          <a:prstGeom prst="rect">
            <a:avLst/>
          </a:prstGeom>
          <a:noFill/>
        </p:spPr>
        <p:txBody>
          <a:bodyPr anchor="ctr"/>
          <a:lstStyle>
            <a:lvl1pPr marL="0" indent="0" algn="ctr">
              <a:buNone/>
              <a:defRPr>
                <a:solidFill>
                  <a:schemeClr val="tx1">
                    <a:lumMod val="50000"/>
                    <a:lumOff val="50000"/>
                  </a:schemeClr>
                </a:solidFill>
              </a:defRPr>
            </a:lvl1pPr>
          </a:lstStyle>
          <a:p>
            <a:r>
              <a:rPr lang="en-US" dirty="0"/>
              <a:t>Insert image here</a:t>
            </a:r>
          </a:p>
        </p:txBody>
      </p:sp>
      <p:sp>
        <p:nvSpPr>
          <p:cNvPr id="23" name="Title 1">
            <a:extLst>
              <a:ext uri="{FF2B5EF4-FFF2-40B4-BE49-F238E27FC236}">
                <a16:creationId xmlns:a16="http://schemas.microsoft.com/office/drawing/2014/main" id="{F0361B32-A27F-9D4A-B22A-F114500BA844}"/>
              </a:ext>
            </a:extLst>
          </p:cNvPr>
          <p:cNvSpPr>
            <a:spLocks noGrp="1"/>
          </p:cNvSpPr>
          <p:nvPr>
            <p:ph type="title" hasCustomPrompt="1"/>
          </p:nvPr>
        </p:nvSpPr>
        <p:spPr>
          <a:xfrm>
            <a:off x="505690" y="607600"/>
            <a:ext cx="5167223" cy="1151084"/>
          </a:xfrm>
          <a:prstGeom prst="rect">
            <a:avLst/>
          </a:prstGeom>
        </p:spPr>
        <p:txBody>
          <a:bodyPr wrap="square" lIns="0" tIns="0" rIns="0">
            <a:spAutoFit/>
          </a:bodyPr>
          <a:lstStyle>
            <a:lvl1pPr>
              <a:defRPr sz="4400" b="0" spc="0">
                <a:solidFill>
                  <a:schemeClr val="tx1"/>
                </a:solidFill>
                <a:latin typeface="Trebuchet MS" panose="020B0703020202090204" pitchFamily="34" charset="0"/>
              </a:defRPr>
            </a:lvl1pPr>
          </a:lstStyle>
          <a:p>
            <a:r>
              <a:rPr lang="en-US" dirty="0"/>
              <a:t>Click To Edit </a:t>
            </a:r>
            <a:br>
              <a:rPr lang="en-US" dirty="0"/>
            </a:br>
            <a:r>
              <a:rPr lang="en-US" dirty="0"/>
              <a:t>Title Slide Header</a:t>
            </a:r>
          </a:p>
        </p:txBody>
      </p:sp>
    </p:spTree>
    <p:extLst>
      <p:ext uri="{BB962C8B-B14F-4D97-AF65-F5344CB8AC3E}">
        <p14:creationId xmlns:p14="http://schemas.microsoft.com/office/powerpoint/2010/main" val="3395693198"/>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Slide 4">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BF4E0FBE-CB31-E148-96D6-E6461262A861}"/>
              </a:ext>
            </a:extLst>
          </p:cNvPr>
          <p:cNvSpPr/>
          <p:nvPr userDrawn="1"/>
        </p:nvSpPr>
        <p:spPr bwMode="auto">
          <a:xfrm>
            <a:off x="0" y="0"/>
            <a:ext cx="12198727" cy="6865180"/>
          </a:xfrm>
          <a:prstGeom prst="rect">
            <a:avLst/>
          </a:prstGeom>
          <a:solidFill>
            <a:schemeClr val="accent1"/>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37" name="Rectangle 36">
            <a:extLst>
              <a:ext uri="{FF2B5EF4-FFF2-40B4-BE49-F238E27FC236}">
                <a16:creationId xmlns:a16="http://schemas.microsoft.com/office/drawing/2014/main" id="{734D514D-4E98-9443-8A3D-CF9E208826FC}"/>
              </a:ext>
            </a:extLst>
          </p:cNvPr>
          <p:cNvSpPr/>
          <p:nvPr userDrawn="1"/>
        </p:nvSpPr>
        <p:spPr bwMode="auto">
          <a:xfrm>
            <a:off x="-27471" y="1"/>
            <a:ext cx="12219471" cy="6858000"/>
          </a:xfrm>
          <a:prstGeom prst="rect">
            <a:avLst/>
          </a:prstGeom>
          <a:solidFill>
            <a:schemeClr val="accent1"/>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3" name="Footer Placeholder 2">
            <a:extLst>
              <a:ext uri="{FF2B5EF4-FFF2-40B4-BE49-F238E27FC236}">
                <a16:creationId xmlns:a16="http://schemas.microsoft.com/office/drawing/2014/main" id="{9F7FB757-015E-CF46-8CF8-2E5444D91B6E}"/>
              </a:ext>
            </a:extLst>
          </p:cNvPr>
          <p:cNvSpPr>
            <a:spLocks noGrp="1"/>
          </p:cNvSpPr>
          <p:nvPr>
            <p:ph type="ftr" sz="quarter" idx="10"/>
          </p:nvPr>
        </p:nvSpPr>
        <p:spPr/>
        <p:txBody>
          <a:bodyPr/>
          <a:lstStyle/>
          <a:p>
            <a:r>
              <a:rPr lang="en-US"/>
              <a:t>© Veracode, Inc. 2021 Confidential</a:t>
            </a:r>
            <a:endParaRPr lang="en-US" dirty="0"/>
          </a:p>
        </p:txBody>
      </p:sp>
      <p:sp>
        <p:nvSpPr>
          <p:cNvPr id="4" name="Slide Number Placeholder 3">
            <a:extLst>
              <a:ext uri="{FF2B5EF4-FFF2-40B4-BE49-F238E27FC236}">
                <a16:creationId xmlns:a16="http://schemas.microsoft.com/office/drawing/2014/main" id="{FD03E1D6-F49B-AD4E-A478-111C052AA028}"/>
              </a:ext>
            </a:extLst>
          </p:cNvPr>
          <p:cNvSpPr>
            <a:spLocks noGrp="1"/>
          </p:cNvSpPr>
          <p:nvPr>
            <p:ph type="sldNum" sz="quarter" idx="11"/>
          </p:nvPr>
        </p:nvSpPr>
        <p:spPr/>
        <p:txBody>
          <a:bodyPr/>
          <a:lstStyle/>
          <a:p>
            <a:fld id="{1B0079F3-B43C-DF46-A9D2-56A8C5414A96}" type="slidenum">
              <a:rPr lang="en-US" smtClean="0"/>
              <a:pPr/>
              <a:t>‹#›</a:t>
            </a:fld>
            <a:endParaRPr lang="en-US" dirty="0"/>
          </a:p>
        </p:txBody>
      </p:sp>
      <p:sp>
        <p:nvSpPr>
          <p:cNvPr id="2" name="TextBox 1">
            <a:extLst>
              <a:ext uri="{FF2B5EF4-FFF2-40B4-BE49-F238E27FC236}">
                <a16:creationId xmlns:a16="http://schemas.microsoft.com/office/drawing/2014/main" id="{9149B082-D5D3-1444-868F-C7FB46D9BC1B}"/>
              </a:ext>
            </a:extLst>
          </p:cNvPr>
          <p:cNvSpPr txBox="1"/>
          <p:nvPr userDrawn="1"/>
        </p:nvSpPr>
        <p:spPr bwMode="auto">
          <a:xfrm>
            <a:off x="710846" y="1983661"/>
            <a:ext cx="8915400" cy="367332"/>
          </a:xfrm>
          <a:prstGeom prst="rect">
            <a:avLst/>
          </a:prstGeom>
          <a:noFill/>
          <a:ln w="12700" cap="sq" algn="ctr">
            <a:noFill/>
            <a:miter lim="800000"/>
            <a:headEnd/>
            <a:tailEnd/>
          </a:ln>
          <a:effectLst/>
        </p:spPr>
        <p:txBody>
          <a:bodyPr wrap="square" lIns="0" bIns="0" rtlCol="0" anchor="ctr" anchorCtr="0">
            <a:noAutofit/>
          </a:bodyPr>
          <a:lstStyle/>
          <a:p>
            <a:pPr marL="0" marR="0" lvl="0" indent="0" algn="l" defTabSz="914400" rtl="0" eaLnBrk="1" fontAlgn="base" latinLnBrk="0" hangingPunct="1">
              <a:lnSpc>
                <a:spcPct val="95000"/>
              </a:lnSpc>
              <a:spcBef>
                <a:spcPts val="600"/>
              </a:spcBef>
              <a:spcAft>
                <a:spcPct val="0"/>
              </a:spcAft>
              <a:buClrTx/>
              <a:buSzTx/>
              <a:buFontTx/>
              <a:buNone/>
              <a:tabLst/>
              <a:defRPr/>
            </a:pPr>
            <a:r>
              <a:rPr lang="en-US" sz="2000" baseline="0" dirty="0" err="1">
                <a:solidFill>
                  <a:schemeClr val="bg2"/>
                </a:solidFill>
                <a:latin typeface="Courier" pitchFamily="2" charset="0"/>
              </a:rPr>
              <a:t>you.changeTheWorld</a:t>
            </a:r>
            <a:r>
              <a:rPr lang="en-US" sz="2000" baseline="0" dirty="0">
                <a:solidFill>
                  <a:schemeClr val="bg2"/>
                </a:solidFill>
                <a:latin typeface="Courier" pitchFamily="2" charset="0"/>
              </a:rPr>
              <a:t>() &amp;&amp; </a:t>
            </a:r>
            <a:r>
              <a:rPr lang="en-US" sz="2000" baseline="0" dirty="0" err="1">
                <a:solidFill>
                  <a:schemeClr val="bg2"/>
                </a:solidFill>
                <a:latin typeface="Courier" pitchFamily="2" charset="0"/>
              </a:rPr>
              <a:t>we.secureIt</a:t>
            </a:r>
            <a:r>
              <a:rPr lang="en-US" sz="2000" baseline="0" dirty="0">
                <a:solidFill>
                  <a:schemeClr val="bg2"/>
                </a:solidFill>
                <a:latin typeface="Courier" pitchFamily="2" charset="0"/>
              </a:rPr>
              <a:t>();</a:t>
            </a:r>
          </a:p>
          <a:p>
            <a:pPr algn="l">
              <a:lnSpc>
                <a:spcPct val="95000"/>
              </a:lnSpc>
              <a:spcBef>
                <a:spcPts val="600"/>
              </a:spcBef>
            </a:pPr>
            <a:endParaRPr lang="en-US" sz="1400" dirty="0" err="1">
              <a:solidFill>
                <a:schemeClr val="bg2"/>
              </a:solidFill>
              <a:latin typeface="Trebuchet MS" panose="020B0703020202090204" pitchFamily="34" charset="0"/>
            </a:endParaRPr>
          </a:p>
        </p:txBody>
      </p:sp>
      <p:sp>
        <p:nvSpPr>
          <p:cNvPr id="19" name="Title 1">
            <a:extLst>
              <a:ext uri="{FF2B5EF4-FFF2-40B4-BE49-F238E27FC236}">
                <a16:creationId xmlns:a16="http://schemas.microsoft.com/office/drawing/2014/main" id="{0A2F32D6-E941-1A49-B4AD-1AD4C0A54821}"/>
              </a:ext>
            </a:extLst>
          </p:cNvPr>
          <p:cNvSpPr>
            <a:spLocks noGrp="1"/>
          </p:cNvSpPr>
          <p:nvPr>
            <p:ph type="title" hasCustomPrompt="1"/>
          </p:nvPr>
        </p:nvSpPr>
        <p:spPr>
          <a:xfrm>
            <a:off x="733810" y="2443068"/>
            <a:ext cx="6692708" cy="789447"/>
          </a:xfrm>
          <a:prstGeom prst="rect">
            <a:avLst/>
          </a:prstGeom>
          <a:effectLst/>
        </p:spPr>
        <p:txBody>
          <a:bodyPr lIns="0" tIns="0" rIns="0" anchor="t" anchorCtr="0">
            <a:spAutoFit/>
          </a:bodyPr>
          <a:lstStyle>
            <a:lvl1pPr algn="l">
              <a:lnSpc>
                <a:spcPct val="95000"/>
              </a:lnSpc>
              <a:defRPr sz="5400" b="0">
                <a:solidFill>
                  <a:schemeClr val="tx2"/>
                </a:solidFill>
                <a:latin typeface="Trebuchet MS" panose="020B0703020202090204" pitchFamily="34" charset="0"/>
              </a:defRPr>
            </a:lvl1pPr>
          </a:lstStyle>
          <a:p>
            <a:r>
              <a:rPr lang="en-US" dirty="0"/>
              <a:t>Click to edit master</a:t>
            </a:r>
          </a:p>
        </p:txBody>
      </p:sp>
      <p:sp>
        <p:nvSpPr>
          <p:cNvPr id="20" name="Text Placeholder 4">
            <a:extLst>
              <a:ext uri="{FF2B5EF4-FFF2-40B4-BE49-F238E27FC236}">
                <a16:creationId xmlns:a16="http://schemas.microsoft.com/office/drawing/2014/main" id="{77A02E7C-667C-7042-9DF9-69AB49FF096E}"/>
              </a:ext>
            </a:extLst>
          </p:cNvPr>
          <p:cNvSpPr>
            <a:spLocks noGrp="1"/>
          </p:cNvSpPr>
          <p:nvPr>
            <p:ph type="body" sz="quarter" idx="13" hasCustomPrompt="1"/>
          </p:nvPr>
        </p:nvSpPr>
        <p:spPr>
          <a:xfrm>
            <a:off x="733810" y="4765122"/>
            <a:ext cx="4546130" cy="387350"/>
          </a:xfrm>
          <a:prstGeom prst="rect">
            <a:avLst/>
          </a:prstGeom>
          <a:noFill/>
        </p:spPr>
        <p:txBody>
          <a:bodyPr lIns="0" tIns="0" rIns="0" bIns="91440" anchor="ctr">
            <a:spAutoFit/>
          </a:bodyPr>
          <a:lstStyle>
            <a:lvl1pPr marL="0" indent="0" algn="l">
              <a:lnSpc>
                <a:spcPct val="95000"/>
              </a:lnSpc>
              <a:spcBef>
                <a:spcPts val="800"/>
              </a:spcBef>
              <a:buFontTx/>
              <a:buNone/>
              <a:defRPr sz="2000" b="0" spc="0">
                <a:solidFill>
                  <a:srgbClr val="05B3E6"/>
                </a:solidFill>
                <a:latin typeface="Courier" pitchFamily="2"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err="1"/>
              <a:t>xx.xx.xx</a:t>
            </a:r>
            <a:endParaRPr lang="en-US" dirty="0"/>
          </a:p>
        </p:txBody>
      </p:sp>
      <p:sp>
        <p:nvSpPr>
          <p:cNvPr id="21" name="Text Placeholder 6">
            <a:extLst>
              <a:ext uri="{FF2B5EF4-FFF2-40B4-BE49-F238E27FC236}">
                <a16:creationId xmlns:a16="http://schemas.microsoft.com/office/drawing/2014/main" id="{D345F6C3-5F84-A241-A005-228C0E1C564A}"/>
              </a:ext>
            </a:extLst>
          </p:cNvPr>
          <p:cNvSpPr>
            <a:spLocks noGrp="1"/>
          </p:cNvSpPr>
          <p:nvPr>
            <p:ph type="body" sz="quarter" idx="14" hasCustomPrompt="1"/>
          </p:nvPr>
        </p:nvSpPr>
        <p:spPr>
          <a:xfrm>
            <a:off x="710846" y="3377234"/>
            <a:ext cx="3236874" cy="607730"/>
          </a:xfrm>
          <a:prstGeom prst="rect">
            <a:avLst/>
          </a:prstGeom>
        </p:spPr>
        <p:txBody>
          <a:bodyPr lIns="0" tIns="0" rIns="91440" bIns="0">
            <a:spAutoFit/>
          </a:bodyPr>
          <a:lstStyle>
            <a:lvl1pPr marL="0" indent="0">
              <a:buNone/>
              <a:defRPr sz="3000">
                <a:solidFill>
                  <a:schemeClr val="bg1"/>
                </a:solidFill>
                <a:latin typeface="+mj-lt"/>
              </a:defRPr>
            </a:lvl1pPr>
            <a:lvl2pPr marL="533280" indent="0">
              <a:buNone/>
              <a:defRPr sz="3000">
                <a:solidFill>
                  <a:schemeClr val="bg1"/>
                </a:solidFill>
                <a:latin typeface="+mj-lt"/>
              </a:defRPr>
            </a:lvl2pPr>
            <a:lvl3pPr marL="1066561" indent="0">
              <a:buNone/>
              <a:defRPr sz="3000">
                <a:solidFill>
                  <a:schemeClr val="bg1"/>
                </a:solidFill>
                <a:latin typeface="+mj-lt"/>
              </a:defRPr>
            </a:lvl3pPr>
            <a:lvl4pPr marL="1523657" indent="0">
              <a:buNone/>
              <a:defRPr sz="3000">
                <a:solidFill>
                  <a:schemeClr val="bg1"/>
                </a:solidFill>
                <a:latin typeface="+mj-lt"/>
              </a:defRPr>
            </a:lvl4pPr>
            <a:lvl5pPr marL="0" indent="0">
              <a:buFont typeface="Arial" panose="020B0604020202020204" pitchFamily="34" charset="0"/>
              <a:buNone/>
              <a:defRPr sz="3000">
                <a:solidFill>
                  <a:schemeClr val="bg1"/>
                </a:solidFill>
                <a:latin typeface="+mj-lt"/>
              </a:defRPr>
            </a:lvl5pPr>
          </a:lstStyle>
          <a:p>
            <a:pPr lvl="0"/>
            <a:r>
              <a:rPr lang="en-US" dirty="0"/>
              <a:t>Click to edit text</a:t>
            </a:r>
          </a:p>
        </p:txBody>
      </p:sp>
      <p:grpSp>
        <p:nvGrpSpPr>
          <p:cNvPr id="31" name="Group 30">
            <a:extLst>
              <a:ext uri="{FF2B5EF4-FFF2-40B4-BE49-F238E27FC236}">
                <a16:creationId xmlns:a16="http://schemas.microsoft.com/office/drawing/2014/main" id="{C346D9F5-2761-E44C-92BF-F6756B50FADB}"/>
              </a:ext>
            </a:extLst>
          </p:cNvPr>
          <p:cNvGrpSpPr/>
          <p:nvPr userDrawn="1"/>
        </p:nvGrpSpPr>
        <p:grpSpPr>
          <a:xfrm>
            <a:off x="574474" y="391381"/>
            <a:ext cx="3119701" cy="466894"/>
            <a:chOff x="4488107" y="1762031"/>
            <a:chExt cx="1820226" cy="272415"/>
          </a:xfrm>
        </p:grpSpPr>
        <p:sp>
          <p:nvSpPr>
            <p:cNvPr id="32" name="Freeform: Shape 5">
              <a:extLst>
                <a:ext uri="{FF2B5EF4-FFF2-40B4-BE49-F238E27FC236}">
                  <a16:creationId xmlns:a16="http://schemas.microsoft.com/office/drawing/2014/main" id="{41A11777-6D51-884B-AF3B-06B1DF85DA62}"/>
                </a:ext>
              </a:extLst>
            </p:cNvPr>
            <p:cNvSpPr/>
            <p:nvPr/>
          </p:nvSpPr>
          <p:spPr>
            <a:xfrm>
              <a:off x="5603484" y="1762031"/>
              <a:ext cx="360997" cy="272415"/>
            </a:xfrm>
            <a:custGeom>
              <a:avLst/>
              <a:gdLst>
                <a:gd name="connsiteX0" fmla="*/ 137160 w 360997"/>
                <a:gd name="connsiteY0" fmla="*/ 0 h 272415"/>
                <a:gd name="connsiteX1" fmla="*/ 0 w 360997"/>
                <a:gd name="connsiteY1" fmla="*/ 136208 h 272415"/>
                <a:gd name="connsiteX2" fmla="*/ 137160 w 360997"/>
                <a:gd name="connsiteY2" fmla="*/ 272415 h 272415"/>
                <a:gd name="connsiteX3" fmla="*/ 274320 w 360997"/>
                <a:gd name="connsiteY3" fmla="*/ 137160 h 272415"/>
                <a:gd name="connsiteX4" fmla="*/ 137160 w 360997"/>
                <a:gd name="connsiteY4" fmla="*/ 0 h 272415"/>
                <a:gd name="connsiteX5" fmla="*/ 137160 w 360997"/>
                <a:gd name="connsiteY5" fmla="*/ 220028 h 272415"/>
                <a:gd name="connsiteX6" fmla="*/ 56198 w 360997"/>
                <a:gd name="connsiteY6" fmla="*/ 136208 h 272415"/>
                <a:gd name="connsiteX7" fmla="*/ 137160 w 360997"/>
                <a:gd name="connsiteY7" fmla="*/ 52388 h 272415"/>
                <a:gd name="connsiteX8" fmla="*/ 218123 w 360997"/>
                <a:gd name="connsiteY8" fmla="*/ 137160 h 272415"/>
                <a:gd name="connsiteX9" fmla="*/ 137160 w 360997"/>
                <a:gd name="connsiteY9" fmla="*/ 220028 h 272415"/>
                <a:gd name="connsiteX10" fmla="*/ 304800 w 360997"/>
                <a:gd name="connsiteY10" fmla="*/ 267653 h 272415"/>
                <a:gd name="connsiteX11" fmla="*/ 304800 w 360997"/>
                <a:gd name="connsiteY11" fmla="*/ 57150 h 272415"/>
                <a:gd name="connsiteX12" fmla="*/ 262890 w 360997"/>
                <a:gd name="connsiteY12" fmla="*/ 57150 h 272415"/>
                <a:gd name="connsiteX13" fmla="*/ 262890 w 360997"/>
                <a:gd name="connsiteY13" fmla="*/ 4763 h 272415"/>
                <a:gd name="connsiteX14" fmla="*/ 304800 w 360997"/>
                <a:gd name="connsiteY14" fmla="*/ 4763 h 272415"/>
                <a:gd name="connsiteX15" fmla="*/ 320040 w 360997"/>
                <a:gd name="connsiteY15" fmla="*/ 4763 h 272415"/>
                <a:gd name="connsiteX16" fmla="*/ 360998 w 360997"/>
                <a:gd name="connsiteY16" fmla="*/ 4763 h 272415"/>
                <a:gd name="connsiteX17" fmla="*/ 360998 w 360997"/>
                <a:gd name="connsiteY17" fmla="*/ 57150 h 272415"/>
                <a:gd name="connsiteX18" fmla="*/ 360998 w 360997"/>
                <a:gd name="connsiteY18" fmla="*/ 215265 h 272415"/>
                <a:gd name="connsiteX19" fmla="*/ 360998 w 360997"/>
                <a:gd name="connsiteY19" fmla="*/ 267653 h 272415"/>
                <a:gd name="connsiteX20" fmla="*/ 304800 w 360997"/>
                <a:gd name="connsiteY20" fmla="*/ 267653 h 272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60997" h="272415">
                  <a:moveTo>
                    <a:pt x="137160" y="0"/>
                  </a:moveTo>
                  <a:cubicBezTo>
                    <a:pt x="61913" y="0"/>
                    <a:pt x="0" y="60960"/>
                    <a:pt x="0" y="136208"/>
                  </a:cubicBezTo>
                  <a:cubicBezTo>
                    <a:pt x="0" y="211455"/>
                    <a:pt x="60960" y="272415"/>
                    <a:pt x="137160" y="272415"/>
                  </a:cubicBezTo>
                  <a:cubicBezTo>
                    <a:pt x="212407" y="272415"/>
                    <a:pt x="274320" y="211455"/>
                    <a:pt x="274320" y="137160"/>
                  </a:cubicBezTo>
                  <a:cubicBezTo>
                    <a:pt x="273368" y="60008"/>
                    <a:pt x="213360" y="0"/>
                    <a:pt x="137160" y="0"/>
                  </a:cubicBezTo>
                  <a:moveTo>
                    <a:pt x="137160" y="220028"/>
                  </a:moveTo>
                  <a:cubicBezTo>
                    <a:pt x="80963" y="220028"/>
                    <a:pt x="56198" y="171450"/>
                    <a:pt x="56198" y="136208"/>
                  </a:cubicBezTo>
                  <a:cubicBezTo>
                    <a:pt x="56198" y="100965"/>
                    <a:pt x="80963" y="52388"/>
                    <a:pt x="137160" y="52388"/>
                  </a:cubicBezTo>
                  <a:cubicBezTo>
                    <a:pt x="196215" y="52388"/>
                    <a:pt x="218123" y="104775"/>
                    <a:pt x="218123" y="137160"/>
                  </a:cubicBezTo>
                  <a:cubicBezTo>
                    <a:pt x="218123" y="171450"/>
                    <a:pt x="192405" y="220028"/>
                    <a:pt x="137160" y="220028"/>
                  </a:cubicBezTo>
                  <a:moveTo>
                    <a:pt x="304800" y="267653"/>
                  </a:moveTo>
                  <a:lnTo>
                    <a:pt x="304800" y="57150"/>
                  </a:lnTo>
                  <a:lnTo>
                    <a:pt x="262890" y="57150"/>
                  </a:lnTo>
                  <a:lnTo>
                    <a:pt x="262890" y="4763"/>
                  </a:lnTo>
                  <a:lnTo>
                    <a:pt x="304800" y="4763"/>
                  </a:lnTo>
                  <a:lnTo>
                    <a:pt x="320040" y="4763"/>
                  </a:lnTo>
                  <a:lnTo>
                    <a:pt x="360998" y="4763"/>
                  </a:lnTo>
                  <a:lnTo>
                    <a:pt x="360998" y="57150"/>
                  </a:lnTo>
                  <a:lnTo>
                    <a:pt x="360998" y="215265"/>
                  </a:lnTo>
                  <a:lnTo>
                    <a:pt x="360998" y="267653"/>
                  </a:lnTo>
                  <a:lnTo>
                    <a:pt x="304800" y="267653"/>
                  </a:lnTo>
                  <a:close/>
                </a:path>
              </a:pathLst>
            </a:custGeom>
            <a:solidFill>
              <a:srgbClr val="00B3E7"/>
            </a:solidFill>
            <a:ln w="9525" cap="flat">
              <a:noFill/>
              <a:prstDash val="solid"/>
              <a:miter/>
            </a:ln>
          </p:spPr>
          <p:txBody>
            <a:bodyPr rtlCol="0" anchor="ctr"/>
            <a:lstStyle/>
            <a:p>
              <a:endParaRPr lang="en-US"/>
            </a:p>
          </p:txBody>
        </p:sp>
        <p:sp>
          <p:nvSpPr>
            <p:cNvPr id="33" name="Freeform: Shape 6">
              <a:extLst>
                <a:ext uri="{FF2B5EF4-FFF2-40B4-BE49-F238E27FC236}">
                  <a16:creationId xmlns:a16="http://schemas.microsoft.com/office/drawing/2014/main" id="{36CD102E-5ED3-114D-8F62-62F51A97058E}"/>
                </a:ext>
              </a:extLst>
            </p:cNvPr>
            <p:cNvSpPr/>
            <p:nvPr/>
          </p:nvSpPr>
          <p:spPr>
            <a:xfrm>
              <a:off x="4488107" y="1766793"/>
              <a:ext cx="865822" cy="263842"/>
            </a:xfrm>
            <a:custGeom>
              <a:avLst/>
              <a:gdLst>
                <a:gd name="connsiteX0" fmla="*/ 260985 w 865822"/>
                <a:gd name="connsiteY0" fmla="*/ 262890 h 263842"/>
                <a:gd name="connsiteX1" fmla="*/ 412433 w 865822"/>
                <a:gd name="connsiteY1" fmla="*/ 262890 h 263842"/>
                <a:gd name="connsiteX2" fmla="*/ 412433 w 865822"/>
                <a:gd name="connsiteY2" fmla="*/ 210503 h 263842"/>
                <a:gd name="connsiteX3" fmla="*/ 317183 w 865822"/>
                <a:gd name="connsiteY3" fmla="*/ 210503 h 263842"/>
                <a:gd name="connsiteX4" fmla="*/ 317183 w 865822"/>
                <a:gd name="connsiteY4" fmla="*/ 157163 h 263842"/>
                <a:gd name="connsiteX5" fmla="*/ 412433 w 865822"/>
                <a:gd name="connsiteY5" fmla="*/ 157163 h 263842"/>
                <a:gd name="connsiteX6" fmla="*/ 412433 w 865822"/>
                <a:gd name="connsiteY6" fmla="*/ 104775 h 263842"/>
                <a:gd name="connsiteX7" fmla="*/ 317183 w 865822"/>
                <a:gd name="connsiteY7" fmla="*/ 104775 h 263842"/>
                <a:gd name="connsiteX8" fmla="*/ 317183 w 865822"/>
                <a:gd name="connsiteY8" fmla="*/ 52388 h 263842"/>
                <a:gd name="connsiteX9" fmla="*/ 412433 w 865822"/>
                <a:gd name="connsiteY9" fmla="*/ 52388 h 263842"/>
                <a:gd name="connsiteX10" fmla="*/ 412433 w 865822"/>
                <a:gd name="connsiteY10" fmla="*/ 0 h 263842"/>
                <a:gd name="connsiteX11" fmla="*/ 260985 w 865822"/>
                <a:gd name="connsiteY11" fmla="*/ 0 h 263842"/>
                <a:gd name="connsiteX12" fmla="*/ 260985 w 865822"/>
                <a:gd name="connsiteY12" fmla="*/ 262890 h 263842"/>
                <a:gd name="connsiteX13" fmla="*/ 123825 w 865822"/>
                <a:gd name="connsiteY13" fmla="*/ 164783 h 263842"/>
                <a:gd name="connsiteX14" fmla="*/ 60008 w 865822"/>
                <a:gd name="connsiteY14" fmla="*/ 0 h 263842"/>
                <a:gd name="connsiteX15" fmla="*/ 0 w 865822"/>
                <a:gd name="connsiteY15" fmla="*/ 0 h 263842"/>
                <a:gd name="connsiteX16" fmla="*/ 105728 w 865822"/>
                <a:gd name="connsiteY16" fmla="*/ 263843 h 263842"/>
                <a:gd name="connsiteX17" fmla="*/ 140970 w 865822"/>
                <a:gd name="connsiteY17" fmla="*/ 263843 h 263842"/>
                <a:gd name="connsiteX18" fmla="*/ 246698 w 865822"/>
                <a:gd name="connsiteY18" fmla="*/ 0 h 263842"/>
                <a:gd name="connsiteX19" fmla="*/ 187643 w 865822"/>
                <a:gd name="connsiteY19" fmla="*/ 0 h 263842"/>
                <a:gd name="connsiteX20" fmla="*/ 123825 w 865822"/>
                <a:gd name="connsiteY20" fmla="*/ 164783 h 263842"/>
                <a:gd name="connsiteX21" fmla="*/ 720090 w 865822"/>
                <a:gd name="connsiteY21" fmla="*/ 0 h 263842"/>
                <a:gd name="connsiteX22" fmla="*/ 624840 w 865822"/>
                <a:gd name="connsiteY22" fmla="*/ 252413 h 263842"/>
                <a:gd name="connsiteX23" fmla="*/ 565785 w 865822"/>
                <a:gd name="connsiteY23" fmla="*/ 169545 h 263842"/>
                <a:gd name="connsiteX24" fmla="*/ 627698 w 865822"/>
                <a:gd name="connsiteY24" fmla="*/ 87630 h 263842"/>
                <a:gd name="connsiteX25" fmla="*/ 601980 w 865822"/>
                <a:gd name="connsiteY25" fmla="*/ 22860 h 263842"/>
                <a:gd name="connsiteX26" fmla="*/ 530543 w 865822"/>
                <a:gd name="connsiteY26" fmla="*/ 0 h 263842"/>
                <a:gd name="connsiteX27" fmla="*/ 444818 w 865822"/>
                <a:gd name="connsiteY27" fmla="*/ 0 h 263842"/>
                <a:gd name="connsiteX28" fmla="*/ 444818 w 865822"/>
                <a:gd name="connsiteY28" fmla="*/ 263843 h 263842"/>
                <a:gd name="connsiteX29" fmla="*/ 500063 w 865822"/>
                <a:gd name="connsiteY29" fmla="*/ 263843 h 263842"/>
                <a:gd name="connsiteX30" fmla="*/ 500063 w 865822"/>
                <a:gd name="connsiteY30" fmla="*/ 171450 h 263842"/>
                <a:gd name="connsiteX31" fmla="*/ 565785 w 865822"/>
                <a:gd name="connsiteY31" fmla="*/ 263843 h 263842"/>
                <a:gd name="connsiteX32" fmla="*/ 678180 w 865822"/>
                <a:gd name="connsiteY32" fmla="*/ 263843 h 263842"/>
                <a:gd name="connsiteX33" fmla="*/ 699135 w 865822"/>
                <a:gd name="connsiteY33" fmla="*/ 209550 h 263842"/>
                <a:gd name="connsiteX34" fmla="*/ 785813 w 865822"/>
                <a:gd name="connsiteY34" fmla="*/ 209550 h 263842"/>
                <a:gd name="connsiteX35" fmla="*/ 806768 w 865822"/>
                <a:gd name="connsiteY35" fmla="*/ 263843 h 263842"/>
                <a:gd name="connsiteX36" fmla="*/ 865823 w 865822"/>
                <a:gd name="connsiteY36" fmla="*/ 263843 h 263842"/>
                <a:gd name="connsiteX37" fmla="*/ 765810 w 865822"/>
                <a:gd name="connsiteY37" fmla="*/ 0 h 263842"/>
                <a:gd name="connsiteX38" fmla="*/ 720090 w 865822"/>
                <a:gd name="connsiteY38" fmla="*/ 0 h 263842"/>
                <a:gd name="connsiteX39" fmla="*/ 515303 w 865822"/>
                <a:gd name="connsiteY39" fmla="*/ 125730 h 263842"/>
                <a:gd name="connsiteX40" fmla="*/ 501015 w 865822"/>
                <a:gd name="connsiteY40" fmla="*/ 125730 h 263842"/>
                <a:gd name="connsiteX41" fmla="*/ 501015 w 865822"/>
                <a:gd name="connsiteY41" fmla="*/ 52388 h 263842"/>
                <a:gd name="connsiteX42" fmla="*/ 528638 w 865822"/>
                <a:gd name="connsiteY42" fmla="*/ 52388 h 263842"/>
                <a:gd name="connsiteX43" fmla="*/ 572453 w 865822"/>
                <a:gd name="connsiteY43" fmla="*/ 87630 h 263842"/>
                <a:gd name="connsiteX44" fmla="*/ 515303 w 865822"/>
                <a:gd name="connsiteY44" fmla="*/ 125730 h 263842"/>
                <a:gd name="connsiteX45" fmla="*/ 717233 w 865822"/>
                <a:gd name="connsiteY45" fmla="*/ 158115 h 263842"/>
                <a:gd name="connsiteX46" fmla="*/ 741998 w 865822"/>
                <a:gd name="connsiteY46" fmla="*/ 86678 h 263842"/>
                <a:gd name="connsiteX47" fmla="*/ 766763 w 865822"/>
                <a:gd name="connsiteY47" fmla="*/ 158115 h 263842"/>
                <a:gd name="connsiteX48" fmla="*/ 717233 w 865822"/>
                <a:gd name="connsiteY48" fmla="*/ 158115 h 263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865822" h="263842">
                  <a:moveTo>
                    <a:pt x="260985" y="262890"/>
                  </a:moveTo>
                  <a:lnTo>
                    <a:pt x="412433" y="262890"/>
                  </a:lnTo>
                  <a:lnTo>
                    <a:pt x="412433" y="210503"/>
                  </a:lnTo>
                  <a:lnTo>
                    <a:pt x="317183" y="210503"/>
                  </a:lnTo>
                  <a:lnTo>
                    <a:pt x="317183" y="157163"/>
                  </a:lnTo>
                  <a:lnTo>
                    <a:pt x="412433" y="157163"/>
                  </a:lnTo>
                  <a:lnTo>
                    <a:pt x="412433" y="104775"/>
                  </a:lnTo>
                  <a:lnTo>
                    <a:pt x="317183" y="104775"/>
                  </a:lnTo>
                  <a:lnTo>
                    <a:pt x="317183" y="52388"/>
                  </a:lnTo>
                  <a:lnTo>
                    <a:pt x="412433" y="52388"/>
                  </a:lnTo>
                  <a:lnTo>
                    <a:pt x="412433" y="0"/>
                  </a:lnTo>
                  <a:lnTo>
                    <a:pt x="260985" y="0"/>
                  </a:lnTo>
                  <a:lnTo>
                    <a:pt x="260985" y="262890"/>
                  </a:lnTo>
                  <a:close/>
                  <a:moveTo>
                    <a:pt x="123825" y="164783"/>
                  </a:moveTo>
                  <a:cubicBezTo>
                    <a:pt x="109538" y="128588"/>
                    <a:pt x="60008" y="0"/>
                    <a:pt x="60008" y="0"/>
                  </a:cubicBezTo>
                  <a:lnTo>
                    <a:pt x="0" y="0"/>
                  </a:lnTo>
                  <a:lnTo>
                    <a:pt x="105728" y="263843"/>
                  </a:lnTo>
                  <a:lnTo>
                    <a:pt x="140970" y="263843"/>
                  </a:lnTo>
                  <a:lnTo>
                    <a:pt x="246698" y="0"/>
                  </a:lnTo>
                  <a:lnTo>
                    <a:pt x="187643" y="0"/>
                  </a:lnTo>
                  <a:cubicBezTo>
                    <a:pt x="187643" y="0"/>
                    <a:pt x="138113" y="128588"/>
                    <a:pt x="123825" y="164783"/>
                  </a:cubicBezTo>
                  <a:moveTo>
                    <a:pt x="720090" y="0"/>
                  </a:moveTo>
                  <a:lnTo>
                    <a:pt x="624840" y="252413"/>
                  </a:lnTo>
                  <a:lnTo>
                    <a:pt x="565785" y="169545"/>
                  </a:lnTo>
                  <a:cubicBezTo>
                    <a:pt x="591503" y="162878"/>
                    <a:pt x="627698" y="141923"/>
                    <a:pt x="627698" y="87630"/>
                  </a:cubicBezTo>
                  <a:cubicBezTo>
                    <a:pt x="627698" y="61913"/>
                    <a:pt x="618173" y="38100"/>
                    <a:pt x="601980" y="22860"/>
                  </a:cubicBezTo>
                  <a:cubicBezTo>
                    <a:pt x="584835" y="6668"/>
                    <a:pt x="562928" y="0"/>
                    <a:pt x="530543" y="0"/>
                  </a:cubicBezTo>
                  <a:lnTo>
                    <a:pt x="444818" y="0"/>
                  </a:lnTo>
                  <a:lnTo>
                    <a:pt x="444818" y="263843"/>
                  </a:lnTo>
                  <a:lnTo>
                    <a:pt x="500063" y="263843"/>
                  </a:lnTo>
                  <a:lnTo>
                    <a:pt x="500063" y="171450"/>
                  </a:lnTo>
                  <a:lnTo>
                    <a:pt x="565785" y="263843"/>
                  </a:lnTo>
                  <a:lnTo>
                    <a:pt x="678180" y="263843"/>
                  </a:lnTo>
                  <a:cubicBezTo>
                    <a:pt x="678180" y="263843"/>
                    <a:pt x="690563" y="231458"/>
                    <a:pt x="699135" y="209550"/>
                  </a:cubicBezTo>
                  <a:lnTo>
                    <a:pt x="785813" y="209550"/>
                  </a:lnTo>
                  <a:cubicBezTo>
                    <a:pt x="794385" y="231458"/>
                    <a:pt x="806768" y="263843"/>
                    <a:pt x="806768" y="263843"/>
                  </a:cubicBezTo>
                  <a:lnTo>
                    <a:pt x="865823" y="263843"/>
                  </a:lnTo>
                  <a:lnTo>
                    <a:pt x="765810" y="0"/>
                  </a:lnTo>
                  <a:lnTo>
                    <a:pt x="720090" y="0"/>
                  </a:lnTo>
                  <a:close/>
                  <a:moveTo>
                    <a:pt x="515303" y="125730"/>
                  </a:moveTo>
                  <a:lnTo>
                    <a:pt x="501015" y="125730"/>
                  </a:lnTo>
                  <a:lnTo>
                    <a:pt x="501015" y="52388"/>
                  </a:lnTo>
                  <a:lnTo>
                    <a:pt x="528638" y="52388"/>
                  </a:lnTo>
                  <a:cubicBezTo>
                    <a:pt x="561023" y="52388"/>
                    <a:pt x="572453" y="70485"/>
                    <a:pt x="572453" y="87630"/>
                  </a:cubicBezTo>
                  <a:cubicBezTo>
                    <a:pt x="572453" y="97155"/>
                    <a:pt x="572453" y="125730"/>
                    <a:pt x="515303" y="125730"/>
                  </a:cubicBezTo>
                  <a:moveTo>
                    <a:pt x="717233" y="158115"/>
                  </a:moveTo>
                  <a:cubicBezTo>
                    <a:pt x="726758" y="132398"/>
                    <a:pt x="738188" y="99060"/>
                    <a:pt x="741998" y="86678"/>
                  </a:cubicBezTo>
                  <a:lnTo>
                    <a:pt x="766763" y="158115"/>
                  </a:lnTo>
                  <a:lnTo>
                    <a:pt x="717233" y="158115"/>
                  </a:lnTo>
                  <a:close/>
                </a:path>
              </a:pathLst>
            </a:custGeom>
            <a:solidFill>
              <a:schemeClr val="bg1"/>
            </a:solidFill>
            <a:ln w="9525" cap="flat">
              <a:noFill/>
              <a:prstDash val="solid"/>
              <a:miter/>
            </a:ln>
          </p:spPr>
          <p:txBody>
            <a:bodyPr rtlCol="0" anchor="ctr"/>
            <a:lstStyle/>
            <a:p>
              <a:endParaRPr lang="en-US" dirty="0"/>
            </a:p>
          </p:txBody>
        </p:sp>
        <p:sp>
          <p:nvSpPr>
            <p:cNvPr id="34" name="Freeform: Shape 7">
              <a:extLst>
                <a:ext uri="{FF2B5EF4-FFF2-40B4-BE49-F238E27FC236}">
                  <a16:creationId xmlns:a16="http://schemas.microsoft.com/office/drawing/2014/main" id="{A540901A-F73C-F447-AABE-DD3804B4282D}"/>
                </a:ext>
              </a:extLst>
            </p:cNvPr>
            <p:cNvSpPr/>
            <p:nvPr/>
          </p:nvSpPr>
          <p:spPr>
            <a:xfrm>
              <a:off x="6156886" y="1766793"/>
              <a:ext cx="151447" cy="262890"/>
            </a:xfrm>
            <a:custGeom>
              <a:avLst/>
              <a:gdLst>
                <a:gd name="connsiteX0" fmla="*/ 151448 w 151447"/>
                <a:gd name="connsiteY0" fmla="*/ 52388 h 262890"/>
                <a:gd name="connsiteX1" fmla="*/ 151448 w 151447"/>
                <a:gd name="connsiteY1" fmla="*/ 0 h 262890"/>
                <a:gd name="connsiteX2" fmla="*/ 0 w 151447"/>
                <a:gd name="connsiteY2" fmla="*/ 0 h 262890"/>
                <a:gd name="connsiteX3" fmla="*/ 0 w 151447"/>
                <a:gd name="connsiteY3" fmla="*/ 262890 h 262890"/>
                <a:gd name="connsiteX4" fmla="*/ 151448 w 151447"/>
                <a:gd name="connsiteY4" fmla="*/ 262890 h 262890"/>
                <a:gd name="connsiteX5" fmla="*/ 151448 w 151447"/>
                <a:gd name="connsiteY5" fmla="*/ 210503 h 262890"/>
                <a:gd name="connsiteX6" fmla="*/ 55245 w 151447"/>
                <a:gd name="connsiteY6" fmla="*/ 210503 h 262890"/>
                <a:gd name="connsiteX7" fmla="*/ 55245 w 151447"/>
                <a:gd name="connsiteY7" fmla="*/ 157163 h 262890"/>
                <a:gd name="connsiteX8" fmla="*/ 151448 w 151447"/>
                <a:gd name="connsiteY8" fmla="*/ 157163 h 262890"/>
                <a:gd name="connsiteX9" fmla="*/ 151448 w 151447"/>
                <a:gd name="connsiteY9" fmla="*/ 103823 h 262890"/>
                <a:gd name="connsiteX10" fmla="*/ 55245 w 151447"/>
                <a:gd name="connsiteY10" fmla="*/ 103823 h 262890"/>
                <a:gd name="connsiteX11" fmla="*/ 55245 w 151447"/>
                <a:gd name="connsiteY11" fmla="*/ 52388 h 262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1447" h="262890">
                  <a:moveTo>
                    <a:pt x="151448" y="52388"/>
                  </a:moveTo>
                  <a:lnTo>
                    <a:pt x="151448" y="0"/>
                  </a:lnTo>
                  <a:lnTo>
                    <a:pt x="0" y="0"/>
                  </a:lnTo>
                  <a:lnTo>
                    <a:pt x="0" y="262890"/>
                  </a:lnTo>
                  <a:lnTo>
                    <a:pt x="151448" y="262890"/>
                  </a:lnTo>
                  <a:lnTo>
                    <a:pt x="151448" y="210503"/>
                  </a:lnTo>
                  <a:lnTo>
                    <a:pt x="55245" y="210503"/>
                  </a:lnTo>
                  <a:lnTo>
                    <a:pt x="55245" y="157163"/>
                  </a:lnTo>
                  <a:lnTo>
                    <a:pt x="151448" y="157163"/>
                  </a:lnTo>
                  <a:lnTo>
                    <a:pt x="151448" y="103823"/>
                  </a:lnTo>
                  <a:lnTo>
                    <a:pt x="55245" y="103823"/>
                  </a:lnTo>
                  <a:lnTo>
                    <a:pt x="55245" y="52388"/>
                  </a:lnTo>
                  <a:close/>
                </a:path>
              </a:pathLst>
            </a:custGeom>
            <a:solidFill>
              <a:schemeClr val="bg1"/>
            </a:solidFill>
            <a:ln w="9525" cap="flat">
              <a:noFill/>
              <a:prstDash val="solid"/>
              <a:miter/>
            </a:ln>
          </p:spPr>
          <p:txBody>
            <a:bodyPr rtlCol="0" anchor="ctr"/>
            <a:lstStyle/>
            <a:p>
              <a:endParaRPr lang="en-US"/>
            </a:p>
          </p:txBody>
        </p:sp>
        <p:sp>
          <p:nvSpPr>
            <p:cNvPr id="35" name="Freeform: Shape 8">
              <a:extLst>
                <a:ext uri="{FF2B5EF4-FFF2-40B4-BE49-F238E27FC236}">
                  <a16:creationId xmlns:a16="http://schemas.microsoft.com/office/drawing/2014/main" id="{2C1B5722-9907-AD41-B1B1-B242ABF471DE}"/>
                </a:ext>
              </a:extLst>
            </p:cNvPr>
            <p:cNvSpPr/>
            <p:nvPr/>
          </p:nvSpPr>
          <p:spPr>
            <a:xfrm>
              <a:off x="5334879" y="1762031"/>
              <a:ext cx="263842" cy="272415"/>
            </a:xfrm>
            <a:custGeom>
              <a:avLst/>
              <a:gdLst>
                <a:gd name="connsiteX0" fmla="*/ 135255 w 263842"/>
                <a:gd name="connsiteY0" fmla="*/ 52388 h 272415"/>
                <a:gd name="connsiteX1" fmla="*/ 195263 w 263842"/>
                <a:gd name="connsiteY1" fmla="*/ 82868 h 272415"/>
                <a:gd name="connsiteX2" fmla="*/ 199073 w 263842"/>
                <a:gd name="connsiteY2" fmla="*/ 86678 h 272415"/>
                <a:gd name="connsiteX3" fmla="*/ 203835 w 263842"/>
                <a:gd name="connsiteY3" fmla="*/ 86678 h 272415"/>
                <a:gd name="connsiteX4" fmla="*/ 263842 w 263842"/>
                <a:gd name="connsiteY4" fmla="*/ 86678 h 272415"/>
                <a:gd name="connsiteX5" fmla="*/ 255270 w 263842"/>
                <a:gd name="connsiteY5" fmla="*/ 71438 h 272415"/>
                <a:gd name="connsiteX6" fmla="*/ 215265 w 263842"/>
                <a:gd name="connsiteY6" fmla="*/ 25718 h 272415"/>
                <a:gd name="connsiteX7" fmla="*/ 135255 w 263842"/>
                <a:gd name="connsiteY7" fmla="*/ 0 h 272415"/>
                <a:gd name="connsiteX8" fmla="*/ 0 w 263842"/>
                <a:gd name="connsiteY8" fmla="*/ 135255 h 272415"/>
                <a:gd name="connsiteX9" fmla="*/ 135255 w 263842"/>
                <a:gd name="connsiteY9" fmla="*/ 272415 h 272415"/>
                <a:gd name="connsiteX10" fmla="*/ 254317 w 263842"/>
                <a:gd name="connsiteY10" fmla="*/ 202883 h 272415"/>
                <a:gd name="connsiteX11" fmla="*/ 262890 w 263842"/>
                <a:gd name="connsiteY11" fmla="*/ 187643 h 272415"/>
                <a:gd name="connsiteX12" fmla="*/ 197167 w 263842"/>
                <a:gd name="connsiteY12" fmla="*/ 187643 h 272415"/>
                <a:gd name="connsiteX13" fmla="*/ 194310 w 263842"/>
                <a:gd name="connsiteY13" fmla="*/ 191453 h 272415"/>
                <a:gd name="connsiteX14" fmla="*/ 135255 w 263842"/>
                <a:gd name="connsiteY14" fmla="*/ 220028 h 272415"/>
                <a:gd name="connsiteX15" fmla="*/ 55245 w 263842"/>
                <a:gd name="connsiteY15" fmla="*/ 135255 h 272415"/>
                <a:gd name="connsiteX16" fmla="*/ 135255 w 263842"/>
                <a:gd name="connsiteY16" fmla="*/ 52388 h 272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63842" h="272415">
                  <a:moveTo>
                    <a:pt x="135255" y="52388"/>
                  </a:moveTo>
                  <a:cubicBezTo>
                    <a:pt x="169545" y="52388"/>
                    <a:pt x="188595" y="74295"/>
                    <a:pt x="195263" y="82868"/>
                  </a:cubicBezTo>
                  <a:lnTo>
                    <a:pt x="199073" y="86678"/>
                  </a:lnTo>
                  <a:lnTo>
                    <a:pt x="203835" y="86678"/>
                  </a:lnTo>
                  <a:lnTo>
                    <a:pt x="263842" y="86678"/>
                  </a:lnTo>
                  <a:lnTo>
                    <a:pt x="255270" y="71438"/>
                  </a:lnTo>
                  <a:cubicBezTo>
                    <a:pt x="248602" y="60008"/>
                    <a:pt x="239077" y="42863"/>
                    <a:pt x="215265" y="25718"/>
                  </a:cubicBezTo>
                  <a:cubicBezTo>
                    <a:pt x="183832" y="2858"/>
                    <a:pt x="148590" y="0"/>
                    <a:pt x="135255" y="0"/>
                  </a:cubicBezTo>
                  <a:cubicBezTo>
                    <a:pt x="60960" y="0"/>
                    <a:pt x="0" y="60960"/>
                    <a:pt x="0" y="135255"/>
                  </a:cubicBezTo>
                  <a:cubicBezTo>
                    <a:pt x="0" y="210503"/>
                    <a:pt x="60960" y="272415"/>
                    <a:pt x="135255" y="272415"/>
                  </a:cubicBezTo>
                  <a:cubicBezTo>
                    <a:pt x="184785" y="272415"/>
                    <a:pt x="229552" y="246698"/>
                    <a:pt x="254317" y="202883"/>
                  </a:cubicBezTo>
                  <a:lnTo>
                    <a:pt x="262890" y="187643"/>
                  </a:lnTo>
                  <a:lnTo>
                    <a:pt x="197167" y="187643"/>
                  </a:lnTo>
                  <a:lnTo>
                    <a:pt x="194310" y="191453"/>
                  </a:lnTo>
                  <a:cubicBezTo>
                    <a:pt x="179070" y="209550"/>
                    <a:pt x="157163" y="220028"/>
                    <a:pt x="135255" y="220028"/>
                  </a:cubicBezTo>
                  <a:cubicBezTo>
                    <a:pt x="92392" y="220028"/>
                    <a:pt x="55245" y="180975"/>
                    <a:pt x="55245" y="135255"/>
                  </a:cubicBezTo>
                  <a:cubicBezTo>
                    <a:pt x="54292" y="89535"/>
                    <a:pt x="90488" y="52388"/>
                    <a:pt x="135255" y="52388"/>
                  </a:cubicBezTo>
                </a:path>
              </a:pathLst>
            </a:custGeom>
            <a:solidFill>
              <a:schemeClr val="bg1"/>
            </a:solidFill>
            <a:ln w="9525" cap="flat">
              <a:noFill/>
              <a:prstDash val="solid"/>
              <a:miter/>
            </a:ln>
          </p:spPr>
          <p:txBody>
            <a:bodyPr rtlCol="0" anchor="ctr"/>
            <a:lstStyle/>
            <a:p>
              <a:endParaRPr lang="en-US"/>
            </a:p>
          </p:txBody>
        </p:sp>
        <p:sp>
          <p:nvSpPr>
            <p:cNvPr id="36" name="Freeform: Shape 9">
              <a:extLst>
                <a:ext uri="{FF2B5EF4-FFF2-40B4-BE49-F238E27FC236}">
                  <a16:creationId xmlns:a16="http://schemas.microsoft.com/office/drawing/2014/main" id="{E6CB7012-2D5B-714B-9253-24EED61D6838}"/>
                </a:ext>
              </a:extLst>
            </p:cNvPr>
            <p:cNvSpPr/>
            <p:nvPr/>
          </p:nvSpPr>
          <p:spPr>
            <a:xfrm>
              <a:off x="5986389" y="1766793"/>
              <a:ext cx="148589" cy="262890"/>
            </a:xfrm>
            <a:custGeom>
              <a:avLst/>
              <a:gdLst>
                <a:gd name="connsiteX0" fmla="*/ 14288 w 148589"/>
                <a:gd name="connsiteY0" fmla="*/ 0 h 262890"/>
                <a:gd name="connsiteX1" fmla="*/ 0 w 148589"/>
                <a:gd name="connsiteY1" fmla="*/ 0 h 262890"/>
                <a:gd name="connsiteX2" fmla="*/ 0 w 148589"/>
                <a:gd name="connsiteY2" fmla="*/ 52388 h 262890"/>
                <a:gd name="connsiteX3" fmla="*/ 14288 w 148589"/>
                <a:gd name="connsiteY3" fmla="*/ 52388 h 262890"/>
                <a:gd name="connsiteX4" fmla="*/ 93345 w 148589"/>
                <a:gd name="connsiteY4" fmla="*/ 132398 h 262890"/>
                <a:gd name="connsiteX5" fmla="*/ 13335 w 148589"/>
                <a:gd name="connsiteY5" fmla="*/ 210503 h 262890"/>
                <a:gd name="connsiteX6" fmla="*/ 0 w 148589"/>
                <a:gd name="connsiteY6" fmla="*/ 210503 h 262890"/>
                <a:gd name="connsiteX7" fmla="*/ 0 w 148589"/>
                <a:gd name="connsiteY7" fmla="*/ 262890 h 262890"/>
                <a:gd name="connsiteX8" fmla="*/ 13335 w 148589"/>
                <a:gd name="connsiteY8" fmla="*/ 262890 h 262890"/>
                <a:gd name="connsiteX9" fmla="*/ 115252 w 148589"/>
                <a:gd name="connsiteY9" fmla="*/ 224790 h 262890"/>
                <a:gd name="connsiteX10" fmla="*/ 148590 w 148589"/>
                <a:gd name="connsiteY10" fmla="*/ 131445 h 262890"/>
                <a:gd name="connsiteX11" fmla="*/ 121920 w 148589"/>
                <a:gd name="connsiteY11" fmla="*/ 47625 h 262890"/>
                <a:gd name="connsiteX12" fmla="*/ 14288 w 148589"/>
                <a:gd name="connsiteY12" fmla="*/ 0 h 262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8589" h="262890">
                  <a:moveTo>
                    <a:pt x="14288" y="0"/>
                  </a:moveTo>
                  <a:lnTo>
                    <a:pt x="0" y="0"/>
                  </a:lnTo>
                  <a:lnTo>
                    <a:pt x="0" y="52388"/>
                  </a:lnTo>
                  <a:lnTo>
                    <a:pt x="14288" y="52388"/>
                  </a:lnTo>
                  <a:cubicBezTo>
                    <a:pt x="77152" y="52388"/>
                    <a:pt x="93345" y="102870"/>
                    <a:pt x="93345" y="132398"/>
                  </a:cubicBezTo>
                  <a:cubicBezTo>
                    <a:pt x="93345" y="202883"/>
                    <a:pt x="37147" y="210503"/>
                    <a:pt x="13335" y="210503"/>
                  </a:cubicBezTo>
                  <a:lnTo>
                    <a:pt x="0" y="210503"/>
                  </a:lnTo>
                  <a:lnTo>
                    <a:pt x="0" y="262890"/>
                  </a:lnTo>
                  <a:lnTo>
                    <a:pt x="13335" y="262890"/>
                  </a:lnTo>
                  <a:cubicBezTo>
                    <a:pt x="57150" y="262890"/>
                    <a:pt x="89535" y="250508"/>
                    <a:pt x="115252" y="224790"/>
                  </a:cubicBezTo>
                  <a:cubicBezTo>
                    <a:pt x="135255" y="204788"/>
                    <a:pt x="148590" y="167640"/>
                    <a:pt x="148590" y="131445"/>
                  </a:cubicBezTo>
                  <a:cubicBezTo>
                    <a:pt x="148590" y="102870"/>
                    <a:pt x="138113" y="71438"/>
                    <a:pt x="121920" y="47625"/>
                  </a:cubicBezTo>
                  <a:cubicBezTo>
                    <a:pt x="98108" y="16193"/>
                    <a:pt x="61913" y="0"/>
                    <a:pt x="14288" y="0"/>
                  </a:cubicBezTo>
                </a:path>
              </a:pathLst>
            </a:custGeom>
            <a:solidFill>
              <a:schemeClr val="bg1"/>
            </a:solidFill>
            <a:ln w="9525" cap="flat">
              <a:noFill/>
              <a:prstDash val="solid"/>
              <a:miter/>
            </a:ln>
          </p:spPr>
          <p:txBody>
            <a:bodyPr rtlCol="0" anchor="ctr"/>
            <a:lstStyle/>
            <a:p>
              <a:endParaRPr lang="en-US"/>
            </a:p>
          </p:txBody>
        </p:sp>
      </p:grpSp>
      <p:sp>
        <p:nvSpPr>
          <p:cNvPr id="46" name="Graphic 3">
            <a:extLst>
              <a:ext uri="{FF2B5EF4-FFF2-40B4-BE49-F238E27FC236}">
                <a16:creationId xmlns:a16="http://schemas.microsoft.com/office/drawing/2014/main" id="{1F43E90F-D329-7B46-BBC7-074F160F7733}"/>
              </a:ext>
            </a:extLst>
          </p:cNvPr>
          <p:cNvSpPr/>
          <p:nvPr userDrawn="1"/>
        </p:nvSpPr>
        <p:spPr>
          <a:xfrm>
            <a:off x="10155302" y="5374108"/>
            <a:ext cx="2077932" cy="1573712"/>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bg2"/>
          </a:solidFill>
          <a:ln w="9525" cap="flat">
            <a:noFill/>
            <a:prstDash val="solid"/>
            <a:miter/>
          </a:ln>
        </p:spPr>
        <p:txBody>
          <a:bodyPr rtlCol="0" anchor="ctr"/>
          <a:lstStyle/>
          <a:p>
            <a:endParaRPr lang="en-US" dirty="0"/>
          </a:p>
        </p:txBody>
      </p:sp>
      <p:sp>
        <p:nvSpPr>
          <p:cNvPr id="47" name="Graphic 3">
            <a:extLst>
              <a:ext uri="{FF2B5EF4-FFF2-40B4-BE49-F238E27FC236}">
                <a16:creationId xmlns:a16="http://schemas.microsoft.com/office/drawing/2014/main" id="{FAB73A62-9E2E-444E-925D-AE6CB26A5DC2}"/>
              </a:ext>
            </a:extLst>
          </p:cNvPr>
          <p:cNvSpPr/>
          <p:nvPr userDrawn="1"/>
        </p:nvSpPr>
        <p:spPr>
          <a:xfrm>
            <a:off x="10155302" y="3555638"/>
            <a:ext cx="2077932" cy="1573712"/>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bg2"/>
          </a:solidFill>
          <a:ln w="9525" cap="flat">
            <a:noFill/>
            <a:prstDash val="solid"/>
            <a:miter/>
          </a:ln>
        </p:spPr>
        <p:txBody>
          <a:bodyPr rtlCol="0" anchor="ctr"/>
          <a:lstStyle/>
          <a:p>
            <a:endParaRPr lang="en-US" dirty="0"/>
          </a:p>
        </p:txBody>
      </p:sp>
      <p:sp>
        <p:nvSpPr>
          <p:cNvPr id="48" name="Graphic 3">
            <a:extLst>
              <a:ext uri="{FF2B5EF4-FFF2-40B4-BE49-F238E27FC236}">
                <a16:creationId xmlns:a16="http://schemas.microsoft.com/office/drawing/2014/main" id="{C461516D-476B-8040-966F-69E6860BC03F}"/>
              </a:ext>
            </a:extLst>
          </p:cNvPr>
          <p:cNvSpPr/>
          <p:nvPr userDrawn="1"/>
        </p:nvSpPr>
        <p:spPr>
          <a:xfrm>
            <a:off x="10155302" y="1737168"/>
            <a:ext cx="2077932" cy="1573712"/>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bg2"/>
          </a:solidFill>
          <a:ln w="9525" cap="flat">
            <a:noFill/>
            <a:prstDash val="solid"/>
            <a:miter/>
          </a:ln>
        </p:spPr>
        <p:txBody>
          <a:bodyPr rtlCol="0" anchor="ctr"/>
          <a:lstStyle/>
          <a:p>
            <a:endParaRPr lang="en-US" dirty="0"/>
          </a:p>
        </p:txBody>
      </p:sp>
      <p:sp>
        <p:nvSpPr>
          <p:cNvPr id="49" name="Graphic 3">
            <a:extLst>
              <a:ext uri="{FF2B5EF4-FFF2-40B4-BE49-F238E27FC236}">
                <a16:creationId xmlns:a16="http://schemas.microsoft.com/office/drawing/2014/main" id="{E853B6A9-2147-474A-BF37-AD1E99372B8C}"/>
              </a:ext>
            </a:extLst>
          </p:cNvPr>
          <p:cNvSpPr/>
          <p:nvPr userDrawn="1"/>
        </p:nvSpPr>
        <p:spPr>
          <a:xfrm>
            <a:off x="10155302" y="-81302"/>
            <a:ext cx="2077932" cy="1573712"/>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bg2"/>
          </a:solidFill>
          <a:ln w="9525" cap="flat">
            <a:noFill/>
            <a:prstDash val="solid"/>
            <a:miter/>
          </a:ln>
        </p:spPr>
        <p:txBody>
          <a:bodyPr rtlCol="0" anchor="ctr"/>
          <a:lstStyle/>
          <a:p>
            <a:endParaRPr lang="en-US" dirty="0"/>
          </a:p>
        </p:txBody>
      </p:sp>
      <p:sp>
        <p:nvSpPr>
          <p:cNvPr id="55" name="Rectangle 54">
            <a:extLst>
              <a:ext uri="{FF2B5EF4-FFF2-40B4-BE49-F238E27FC236}">
                <a16:creationId xmlns:a16="http://schemas.microsoft.com/office/drawing/2014/main" id="{D69776DC-805F-3E48-8A11-71C8089246D7}"/>
              </a:ext>
            </a:extLst>
          </p:cNvPr>
          <p:cNvSpPr/>
          <p:nvPr userDrawn="1"/>
        </p:nvSpPr>
        <p:spPr bwMode="auto">
          <a:xfrm flipV="1">
            <a:off x="-53976" y="-632059"/>
            <a:ext cx="12573002" cy="627312"/>
          </a:xfrm>
          <a:prstGeom prst="rect">
            <a:avLst/>
          </a:prstGeom>
          <a:solidFill>
            <a:srgbClr val="ECECEC"/>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56" name="Rectangle 55">
            <a:extLst>
              <a:ext uri="{FF2B5EF4-FFF2-40B4-BE49-F238E27FC236}">
                <a16:creationId xmlns:a16="http://schemas.microsoft.com/office/drawing/2014/main" id="{C0E004E0-230B-4548-9070-82E8839A759A}"/>
              </a:ext>
            </a:extLst>
          </p:cNvPr>
          <p:cNvSpPr/>
          <p:nvPr userDrawn="1"/>
        </p:nvSpPr>
        <p:spPr bwMode="auto">
          <a:xfrm flipV="1">
            <a:off x="-53976" y="6867903"/>
            <a:ext cx="12573001" cy="860034"/>
          </a:xfrm>
          <a:prstGeom prst="rect">
            <a:avLst/>
          </a:prstGeom>
          <a:solidFill>
            <a:srgbClr val="ECECEC"/>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57" name="Rectangle 56">
            <a:extLst>
              <a:ext uri="{FF2B5EF4-FFF2-40B4-BE49-F238E27FC236}">
                <a16:creationId xmlns:a16="http://schemas.microsoft.com/office/drawing/2014/main" id="{0F8F833D-A517-7349-B35E-85AF9A3C88FE}"/>
              </a:ext>
            </a:extLst>
          </p:cNvPr>
          <p:cNvSpPr/>
          <p:nvPr userDrawn="1"/>
        </p:nvSpPr>
        <p:spPr bwMode="auto">
          <a:xfrm>
            <a:off x="12201902" y="-380999"/>
            <a:ext cx="304800" cy="8112710"/>
          </a:xfrm>
          <a:prstGeom prst="rect">
            <a:avLst/>
          </a:prstGeom>
          <a:solidFill>
            <a:srgbClr val="ECECEC"/>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0" name="TextBox 9">
            <a:extLst>
              <a:ext uri="{FF2B5EF4-FFF2-40B4-BE49-F238E27FC236}">
                <a16:creationId xmlns:a16="http://schemas.microsoft.com/office/drawing/2014/main" id="{4D8DA7E2-8EBB-8541-914A-1D3B0AA6F5A5}"/>
              </a:ext>
            </a:extLst>
          </p:cNvPr>
          <p:cNvSpPr txBox="1"/>
          <p:nvPr userDrawn="1"/>
        </p:nvSpPr>
        <p:spPr bwMode="auto">
          <a:xfrm>
            <a:off x="12272742" y="1"/>
            <a:ext cx="1808615" cy="1622908"/>
          </a:xfrm>
          <a:prstGeom prst="rect">
            <a:avLst/>
          </a:prstGeom>
          <a:solidFill>
            <a:schemeClr val="bg2"/>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kern="1200" dirty="0">
                <a:solidFill>
                  <a:schemeClr val="tx1">
                    <a:lumMod val="75000"/>
                    <a:lumOff val="25000"/>
                  </a:schemeClr>
                </a:solidFill>
                <a:latin typeface="Arial" charset="0"/>
                <a:ea typeface="+mn-ea"/>
                <a:cs typeface="+mn-cs"/>
              </a:rPr>
              <a:t>Cover Slide Option with title/intro line, main cover title, subhead, date, please delete subhead, title, etc. if not needed, please left justify all text</a:t>
            </a:r>
          </a:p>
        </p:txBody>
      </p:sp>
      <p:sp>
        <p:nvSpPr>
          <p:cNvPr id="14" name="TextBox 13">
            <a:extLst>
              <a:ext uri="{FF2B5EF4-FFF2-40B4-BE49-F238E27FC236}">
                <a16:creationId xmlns:a16="http://schemas.microsoft.com/office/drawing/2014/main" id="{30E08C4F-C2FA-7F44-90D8-8225480E7048}"/>
              </a:ext>
            </a:extLst>
          </p:cNvPr>
          <p:cNvSpPr txBox="1"/>
          <p:nvPr userDrawn="1"/>
        </p:nvSpPr>
        <p:spPr bwMode="auto">
          <a:xfrm>
            <a:off x="12272742" y="1754326"/>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Cover Slide Option with title/intro line, main cover title, subhead, date, please delete subhead, title, etc. if not needed, please left justify all text</a:t>
            </a:r>
          </a:p>
        </p:txBody>
      </p:sp>
    </p:spTree>
    <p:extLst>
      <p:ext uri="{BB962C8B-B14F-4D97-AF65-F5344CB8AC3E}">
        <p14:creationId xmlns:p14="http://schemas.microsoft.com/office/powerpoint/2010/main" val="3417216663"/>
      </p:ext>
    </p:extLst>
  </p:cSld>
  <p:clrMapOvr>
    <a:masterClrMapping/>
  </p:clrMapOvr>
  <p:transition>
    <p:wipe dir="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ustom Layout half image 4">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DA94A7-428D-6C46-A14A-1C6560FA4FF1}"/>
              </a:ext>
            </a:extLst>
          </p:cNvPr>
          <p:cNvSpPr txBox="1"/>
          <p:nvPr userDrawn="1"/>
        </p:nvSpPr>
        <p:spPr bwMode="auto">
          <a:xfrm>
            <a:off x="12775096" y="3816626"/>
            <a:ext cx="0" cy="0"/>
          </a:xfrm>
          <a:prstGeom prst="rect">
            <a:avLst/>
          </a:prstGeom>
          <a:noFill/>
          <a:ln w="12700" cap="sq" algn="ctr">
            <a:noFill/>
            <a:miter lim="800000"/>
            <a:headEnd/>
            <a:tailEnd/>
          </a:ln>
          <a:effectLst/>
        </p:spPr>
        <p:txBody>
          <a:bodyPr wrap="none" rtlCol="0" anchor="ctr" anchorCtr="0">
            <a:noAutofit/>
          </a:bodyPr>
          <a:lstStyle/>
          <a:p>
            <a:pPr>
              <a:lnSpc>
                <a:spcPct val="95000"/>
              </a:lnSpc>
              <a:spcBef>
                <a:spcPts val="600"/>
              </a:spcBef>
            </a:pPr>
            <a:endParaRPr lang="en-US" sz="2000" dirty="0" err="1">
              <a:solidFill>
                <a:schemeClr val="accent1"/>
              </a:solidFill>
              <a:latin typeface="+mn-lt"/>
            </a:endParaRPr>
          </a:p>
        </p:txBody>
      </p:sp>
      <p:sp>
        <p:nvSpPr>
          <p:cNvPr id="5" name="Footer Placeholder 4">
            <a:extLst>
              <a:ext uri="{FF2B5EF4-FFF2-40B4-BE49-F238E27FC236}">
                <a16:creationId xmlns:a16="http://schemas.microsoft.com/office/drawing/2014/main" id="{EF306EF6-E33E-314C-B483-BB9F9A3DEC8D}"/>
              </a:ext>
            </a:extLst>
          </p:cNvPr>
          <p:cNvSpPr>
            <a:spLocks noGrp="1"/>
          </p:cNvSpPr>
          <p:nvPr>
            <p:ph type="ftr" sz="quarter" idx="13"/>
          </p:nvPr>
        </p:nvSpPr>
        <p:spPr/>
        <p:txBody>
          <a:bodyPr/>
          <a:lstStyle/>
          <a:p>
            <a:r>
              <a:rPr lang="en-US"/>
              <a:t>© Veracode, Inc. 2021 Confidential</a:t>
            </a:r>
            <a:endParaRPr lang="en-US" dirty="0"/>
          </a:p>
        </p:txBody>
      </p:sp>
      <p:sp>
        <p:nvSpPr>
          <p:cNvPr id="6" name="Slide Number Placeholder 5">
            <a:extLst>
              <a:ext uri="{FF2B5EF4-FFF2-40B4-BE49-F238E27FC236}">
                <a16:creationId xmlns:a16="http://schemas.microsoft.com/office/drawing/2014/main" id="{857F8533-EBB4-F746-B5EE-30FE13660911}"/>
              </a:ext>
            </a:extLst>
          </p:cNvPr>
          <p:cNvSpPr>
            <a:spLocks noGrp="1"/>
          </p:cNvSpPr>
          <p:nvPr>
            <p:ph type="sldNum" sz="quarter" idx="14"/>
          </p:nvPr>
        </p:nvSpPr>
        <p:spPr/>
        <p:txBody>
          <a:bodyPr/>
          <a:lstStyle/>
          <a:p>
            <a:fld id="{1B0079F3-B43C-DF46-A9D2-56A8C5414A96}" type="slidenum">
              <a:rPr lang="en-US" smtClean="0"/>
              <a:pPr/>
              <a:t>‹#›</a:t>
            </a:fld>
            <a:endParaRPr lang="en-US" dirty="0"/>
          </a:p>
        </p:txBody>
      </p:sp>
      <p:sp>
        <p:nvSpPr>
          <p:cNvPr id="18" name="TextBox 17">
            <a:extLst>
              <a:ext uri="{FF2B5EF4-FFF2-40B4-BE49-F238E27FC236}">
                <a16:creationId xmlns:a16="http://schemas.microsoft.com/office/drawing/2014/main" id="{E9374E14-764C-E34C-9A12-CA6B6DBC85AE}"/>
              </a:ext>
            </a:extLst>
          </p:cNvPr>
          <p:cNvSpPr txBox="1"/>
          <p:nvPr userDrawn="1"/>
        </p:nvSpPr>
        <p:spPr bwMode="auto">
          <a:xfrm>
            <a:off x="12272742" y="0"/>
            <a:ext cx="2357658" cy="2362199"/>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Slide for half image. Text box is preset to show preview of bullets, however the bullets may be removed if not needed. Text is preset to Trebuchet size 14. Charts/graphs/etc. may also be added here.</a:t>
            </a:r>
            <a:endParaRPr lang="en-US" sz="1200" b="1" dirty="0">
              <a:solidFill>
                <a:schemeClr val="tx1">
                  <a:lumMod val="75000"/>
                  <a:lumOff val="25000"/>
                </a:schemeClr>
              </a:solidFill>
              <a:latin typeface="+mn-lt"/>
            </a:endParaRPr>
          </a:p>
        </p:txBody>
      </p:sp>
      <p:sp>
        <p:nvSpPr>
          <p:cNvPr id="14" name="Rectangle 13">
            <a:extLst>
              <a:ext uri="{FF2B5EF4-FFF2-40B4-BE49-F238E27FC236}">
                <a16:creationId xmlns:a16="http://schemas.microsoft.com/office/drawing/2014/main" id="{8C347CD8-F735-9B4B-9ED0-C0F1CDAA4572}"/>
              </a:ext>
            </a:extLst>
          </p:cNvPr>
          <p:cNvSpPr/>
          <p:nvPr userDrawn="1"/>
        </p:nvSpPr>
        <p:spPr bwMode="auto">
          <a:xfrm>
            <a:off x="-7620" y="-15701"/>
            <a:ext cx="5995061" cy="203591"/>
          </a:xfrm>
          <a:prstGeom prst="rect">
            <a:avLst/>
          </a:prstGeom>
          <a:solidFill>
            <a:schemeClr val="bg2"/>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6" name="Content Placeholder 26">
            <a:extLst>
              <a:ext uri="{FF2B5EF4-FFF2-40B4-BE49-F238E27FC236}">
                <a16:creationId xmlns:a16="http://schemas.microsoft.com/office/drawing/2014/main" id="{3C1D572D-A6BE-7C40-A4D4-A38802B73FC9}"/>
              </a:ext>
            </a:extLst>
          </p:cNvPr>
          <p:cNvSpPr>
            <a:spLocks noGrp="1"/>
          </p:cNvSpPr>
          <p:nvPr>
            <p:ph sz="quarter" idx="15" hasCustomPrompt="1"/>
          </p:nvPr>
        </p:nvSpPr>
        <p:spPr>
          <a:xfrm>
            <a:off x="498476" y="1905000"/>
            <a:ext cx="5167222" cy="4033838"/>
          </a:xfrm>
        </p:spPr>
        <p:txBody>
          <a:bodyPr wrap="square"/>
          <a:lstStyle/>
          <a:p>
            <a:pPr lvl="0"/>
            <a:r>
              <a:rPr lang="en-US" dirty="0"/>
              <a:t>Bullet level 1</a:t>
            </a:r>
          </a:p>
          <a:p>
            <a:pPr lvl="1"/>
            <a:r>
              <a:rPr lang="en-US" dirty="0"/>
              <a:t>Bullet level 2</a:t>
            </a:r>
          </a:p>
          <a:p>
            <a:pPr lvl="2"/>
            <a:r>
              <a:rPr lang="en-US" dirty="0"/>
              <a:t>Bullet level 3</a:t>
            </a:r>
          </a:p>
        </p:txBody>
      </p:sp>
      <p:sp>
        <p:nvSpPr>
          <p:cNvPr id="19" name="Picture Placeholder 4">
            <a:extLst>
              <a:ext uri="{FF2B5EF4-FFF2-40B4-BE49-F238E27FC236}">
                <a16:creationId xmlns:a16="http://schemas.microsoft.com/office/drawing/2014/main" id="{59C9927C-B744-F745-95E5-E79AC49D5B04}"/>
              </a:ext>
            </a:extLst>
          </p:cNvPr>
          <p:cNvSpPr>
            <a:spLocks noGrp="1"/>
          </p:cNvSpPr>
          <p:nvPr>
            <p:ph type="pic" sz="quarter" idx="12" hasCustomPrompt="1"/>
          </p:nvPr>
        </p:nvSpPr>
        <p:spPr>
          <a:xfrm>
            <a:off x="6096000" y="0"/>
            <a:ext cx="6096000" cy="6857999"/>
          </a:xfrm>
          <a:prstGeom prst="rect">
            <a:avLst/>
          </a:prstGeom>
          <a:noFill/>
        </p:spPr>
        <p:txBody>
          <a:bodyPr anchor="ctr"/>
          <a:lstStyle>
            <a:lvl1pPr marL="0" indent="0" algn="ctr">
              <a:buNone/>
              <a:defRPr>
                <a:solidFill>
                  <a:schemeClr val="tx1">
                    <a:lumMod val="50000"/>
                    <a:lumOff val="50000"/>
                  </a:schemeClr>
                </a:solidFill>
              </a:defRPr>
            </a:lvl1pPr>
          </a:lstStyle>
          <a:p>
            <a:r>
              <a:rPr lang="en-US" dirty="0"/>
              <a:t>Insert image here</a:t>
            </a:r>
          </a:p>
        </p:txBody>
      </p:sp>
      <p:sp>
        <p:nvSpPr>
          <p:cNvPr id="21" name="Title 1">
            <a:extLst>
              <a:ext uri="{FF2B5EF4-FFF2-40B4-BE49-F238E27FC236}">
                <a16:creationId xmlns:a16="http://schemas.microsoft.com/office/drawing/2014/main" id="{D6153D34-AEE1-5C4C-8AF2-4B81890E231B}"/>
              </a:ext>
            </a:extLst>
          </p:cNvPr>
          <p:cNvSpPr>
            <a:spLocks noGrp="1"/>
          </p:cNvSpPr>
          <p:nvPr>
            <p:ph type="title" hasCustomPrompt="1"/>
          </p:nvPr>
        </p:nvSpPr>
        <p:spPr>
          <a:xfrm>
            <a:off x="505690" y="607600"/>
            <a:ext cx="5167223" cy="1151084"/>
          </a:xfrm>
          <a:prstGeom prst="rect">
            <a:avLst/>
          </a:prstGeom>
        </p:spPr>
        <p:txBody>
          <a:bodyPr wrap="square" lIns="0" tIns="0" rIns="0">
            <a:spAutoFit/>
          </a:bodyPr>
          <a:lstStyle>
            <a:lvl1pPr>
              <a:defRPr sz="4400" b="0" spc="0">
                <a:solidFill>
                  <a:schemeClr val="tx1"/>
                </a:solidFill>
                <a:latin typeface="Trebuchet MS" panose="020B0703020202090204" pitchFamily="34" charset="0"/>
              </a:defRPr>
            </a:lvl1pPr>
          </a:lstStyle>
          <a:p>
            <a:r>
              <a:rPr lang="en-US" dirty="0"/>
              <a:t>Click To Edit </a:t>
            </a:r>
            <a:br>
              <a:rPr lang="en-US" dirty="0"/>
            </a:br>
            <a:r>
              <a:rPr lang="en-US" dirty="0"/>
              <a:t>Title Slide Header</a:t>
            </a:r>
          </a:p>
        </p:txBody>
      </p:sp>
    </p:spTree>
    <p:extLst>
      <p:ext uri="{BB962C8B-B14F-4D97-AF65-F5344CB8AC3E}">
        <p14:creationId xmlns:p14="http://schemas.microsoft.com/office/powerpoint/2010/main" val="3378164506"/>
      </p:ext>
    </p:extLst>
  </p:cSld>
  <p:clrMapOvr>
    <a:masterClrMapping/>
  </p:clrMapOvr>
  <p:transition>
    <p:wipe dir="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ustom Layout half image 5">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F417D15-7831-A74C-8103-10FD327EE3CF}"/>
              </a:ext>
            </a:extLst>
          </p:cNvPr>
          <p:cNvSpPr>
            <a:spLocks noGrp="1"/>
          </p:cNvSpPr>
          <p:nvPr>
            <p:ph type="ftr" sz="quarter" idx="15"/>
          </p:nvPr>
        </p:nvSpPr>
        <p:spPr/>
        <p:txBody>
          <a:bodyPr/>
          <a:lstStyle/>
          <a:p>
            <a:r>
              <a:rPr lang="en-US"/>
              <a:t>© Veracode, Inc. 2021 Confidential</a:t>
            </a:r>
            <a:endParaRPr lang="en-US" dirty="0"/>
          </a:p>
        </p:txBody>
      </p:sp>
      <p:sp>
        <p:nvSpPr>
          <p:cNvPr id="5" name="Slide Number Placeholder 4">
            <a:extLst>
              <a:ext uri="{FF2B5EF4-FFF2-40B4-BE49-F238E27FC236}">
                <a16:creationId xmlns:a16="http://schemas.microsoft.com/office/drawing/2014/main" id="{661B04B4-DA4B-CE41-99BD-80EE0C4EA19D}"/>
              </a:ext>
            </a:extLst>
          </p:cNvPr>
          <p:cNvSpPr>
            <a:spLocks noGrp="1"/>
          </p:cNvSpPr>
          <p:nvPr>
            <p:ph type="sldNum" sz="quarter" idx="16"/>
          </p:nvPr>
        </p:nvSpPr>
        <p:spPr/>
        <p:txBody>
          <a:bodyPr/>
          <a:lstStyle/>
          <a:p>
            <a:fld id="{1B0079F3-B43C-DF46-A9D2-56A8C5414A96}" type="slidenum">
              <a:rPr lang="en-US" smtClean="0"/>
              <a:pPr/>
              <a:t>‹#›</a:t>
            </a:fld>
            <a:endParaRPr lang="en-US" dirty="0"/>
          </a:p>
        </p:txBody>
      </p:sp>
      <p:sp>
        <p:nvSpPr>
          <p:cNvPr id="12" name="TextBox 11">
            <a:extLst>
              <a:ext uri="{FF2B5EF4-FFF2-40B4-BE49-F238E27FC236}">
                <a16:creationId xmlns:a16="http://schemas.microsoft.com/office/drawing/2014/main" id="{0E8D4731-09E4-3149-826C-8D0C89465320}"/>
              </a:ext>
            </a:extLst>
          </p:cNvPr>
          <p:cNvSpPr txBox="1"/>
          <p:nvPr userDrawn="1"/>
        </p:nvSpPr>
        <p:spPr bwMode="auto">
          <a:xfrm>
            <a:off x="4668982" y="817418"/>
            <a:ext cx="0" cy="0"/>
          </a:xfrm>
          <a:prstGeom prst="rect">
            <a:avLst/>
          </a:prstGeom>
          <a:noFill/>
          <a:ln w="12700" cap="sq" algn="ctr">
            <a:noFill/>
            <a:miter lim="800000"/>
            <a:headEnd/>
            <a:tailEnd/>
          </a:ln>
          <a:effectLst/>
        </p:spPr>
        <p:txBody>
          <a:bodyPr wrap="none" rtlCol="0" anchor="ctr" anchorCtr="0">
            <a:noAutofit/>
          </a:bodyPr>
          <a:lstStyle/>
          <a:p>
            <a:pPr>
              <a:lnSpc>
                <a:spcPct val="95000"/>
              </a:lnSpc>
              <a:spcBef>
                <a:spcPts val="600"/>
              </a:spcBef>
            </a:pPr>
            <a:endParaRPr lang="en-US" sz="2000" dirty="0" err="1">
              <a:solidFill>
                <a:schemeClr val="accent1"/>
              </a:solidFill>
              <a:latin typeface="+mn-lt"/>
            </a:endParaRPr>
          </a:p>
        </p:txBody>
      </p:sp>
      <p:sp>
        <p:nvSpPr>
          <p:cNvPr id="16" name="TextBox 15">
            <a:extLst>
              <a:ext uri="{FF2B5EF4-FFF2-40B4-BE49-F238E27FC236}">
                <a16:creationId xmlns:a16="http://schemas.microsoft.com/office/drawing/2014/main" id="{806BA685-7412-FF4E-A244-8814618EE1C2}"/>
              </a:ext>
            </a:extLst>
          </p:cNvPr>
          <p:cNvSpPr txBox="1"/>
          <p:nvPr userDrawn="1"/>
        </p:nvSpPr>
        <p:spPr bwMode="auto">
          <a:xfrm>
            <a:off x="12272742" y="0"/>
            <a:ext cx="2357658" cy="2362199"/>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Slide for half image. Text box is preset to show preview of bullets, however the bullets may be removed if not needed. Text is preset to Trebuchet size 14. Charts/graphs/etc. may also be added here.</a:t>
            </a:r>
            <a:endParaRPr lang="en-US" sz="1200" b="1" dirty="0">
              <a:solidFill>
                <a:schemeClr val="tx1">
                  <a:lumMod val="75000"/>
                  <a:lumOff val="25000"/>
                </a:schemeClr>
              </a:solidFill>
              <a:latin typeface="+mn-lt"/>
            </a:endParaRPr>
          </a:p>
        </p:txBody>
      </p:sp>
      <p:sp>
        <p:nvSpPr>
          <p:cNvPr id="14" name="Content Placeholder 26">
            <a:extLst>
              <a:ext uri="{FF2B5EF4-FFF2-40B4-BE49-F238E27FC236}">
                <a16:creationId xmlns:a16="http://schemas.microsoft.com/office/drawing/2014/main" id="{71683DB0-29B0-4E48-8F2B-81F89407E7F4}"/>
              </a:ext>
            </a:extLst>
          </p:cNvPr>
          <p:cNvSpPr>
            <a:spLocks noGrp="1"/>
          </p:cNvSpPr>
          <p:nvPr>
            <p:ph sz="quarter" idx="17" hasCustomPrompt="1"/>
          </p:nvPr>
        </p:nvSpPr>
        <p:spPr>
          <a:xfrm>
            <a:off x="498476" y="1905000"/>
            <a:ext cx="5167222" cy="4033838"/>
          </a:xfrm>
        </p:spPr>
        <p:txBody>
          <a:bodyPr wrap="square"/>
          <a:lstStyle/>
          <a:p>
            <a:pPr lvl="0"/>
            <a:r>
              <a:rPr lang="en-US" dirty="0"/>
              <a:t>Bullet level 1</a:t>
            </a:r>
          </a:p>
          <a:p>
            <a:pPr lvl="1"/>
            <a:r>
              <a:rPr lang="en-US" dirty="0"/>
              <a:t>Bullet level 2</a:t>
            </a:r>
          </a:p>
          <a:p>
            <a:pPr lvl="2"/>
            <a:r>
              <a:rPr lang="en-US" dirty="0"/>
              <a:t>Bullet level 3</a:t>
            </a:r>
          </a:p>
        </p:txBody>
      </p:sp>
      <p:sp>
        <p:nvSpPr>
          <p:cNvPr id="17" name="Picture Placeholder 4">
            <a:extLst>
              <a:ext uri="{FF2B5EF4-FFF2-40B4-BE49-F238E27FC236}">
                <a16:creationId xmlns:a16="http://schemas.microsoft.com/office/drawing/2014/main" id="{4DA54A92-62A2-7646-B337-5FBC79EEC9FD}"/>
              </a:ext>
            </a:extLst>
          </p:cNvPr>
          <p:cNvSpPr>
            <a:spLocks noGrp="1"/>
          </p:cNvSpPr>
          <p:nvPr>
            <p:ph type="pic" sz="quarter" idx="12" hasCustomPrompt="1"/>
          </p:nvPr>
        </p:nvSpPr>
        <p:spPr>
          <a:xfrm>
            <a:off x="6096000" y="0"/>
            <a:ext cx="6096000" cy="6857999"/>
          </a:xfrm>
          <a:prstGeom prst="rect">
            <a:avLst/>
          </a:prstGeom>
          <a:noFill/>
        </p:spPr>
        <p:txBody>
          <a:bodyPr anchor="ctr"/>
          <a:lstStyle>
            <a:lvl1pPr marL="0" indent="0" algn="ctr">
              <a:buNone/>
              <a:defRPr>
                <a:solidFill>
                  <a:schemeClr val="tx1">
                    <a:lumMod val="50000"/>
                    <a:lumOff val="50000"/>
                  </a:schemeClr>
                </a:solidFill>
              </a:defRPr>
            </a:lvl1pPr>
          </a:lstStyle>
          <a:p>
            <a:r>
              <a:rPr lang="en-US" dirty="0"/>
              <a:t>Insert image here</a:t>
            </a:r>
          </a:p>
        </p:txBody>
      </p:sp>
      <p:sp>
        <p:nvSpPr>
          <p:cNvPr id="18" name="Title 1">
            <a:extLst>
              <a:ext uri="{FF2B5EF4-FFF2-40B4-BE49-F238E27FC236}">
                <a16:creationId xmlns:a16="http://schemas.microsoft.com/office/drawing/2014/main" id="{5D7D0A7A-D004-5D4E-94A2-8B287ED6B397}"/>
              </a:ext>
            </a:extLst>
          </p:cNvPr>
          <p:cNvSpPr>
            <a:spLocks noGrp="1"/>
          </p:cNvSpPr>
          <p:nvPr>
            <p:ph type="title" hasCustomPrompt="1"/>
          </p:nvPr>
        </p:nvSpPr>
        <p:spPr>
          <a:xfrm>
            <a:off x="505690" y="607600"/>
            <a:ext cx="5167223" cy="1151084"/>
          </a:xfrm>
          <a:prstGeom prst="rect">
            <a:avLst/>
          </a:prstGeom>
        </p:spPr>
        <p:txBody>
          <a:bodyPr wrap="square" lIns="0" tIns="0" rIns="0">
            <a:spAutoFit/>
          </a:bodyPr>
          <a:lstStyle>
            <a:lvl1pPr>
              <a:defRPr sz="4400" b="0" spc="0">
                <a:solidFill>
                  <a:schemeClr val="tx2"/>
                </a:solidFill>
                <a:latin typeface="Trebuchet MS" panose="020B0703020202090204" pitchFamily="34" charset="0"/>
              </a:defRPr>
            </a:lvl1pPr>
          </a:lstStyle>
          <a:p>
            <a:r>
              <a:rPr lang="en-US" dirty="0"/>
              <a:t>Click To Edit </a:t>
            </a:r>
            <a:br>
              <a:rPr lang="en-US" dirty="0"/>
            </a:br>
            <a:r>
              <a:rPr lang="en-US" dirty="0"/>
              <a:t>Title Slide Header</a:t>
            </a:r>
          </a:p>
        </p:txBody>
      </p:sp>
    </p:spTree>
    <p:extLst>
      <p:ext uri="{BB962C8B-B14F-4D97-AF65-F5344CB8AC3E}">
        <p14:creationId xmlns:p14="http://schemas.microsoft.com/office/powerpoint/2010/main" val="2640401020"/>
      </p:ext>
    </p:extLst>
  </p:cSld>
  <p:clrMapOvr>
    <a:masterClrMapping/>
  </p:clrMapOvr>
  <p:transition>
    <p:wipe dir="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ustom Layout half image 6">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781F3C3-246C-5D46-8E48-DCBBF4C6C7D3}"/>
              </a:ext>
            </a:extLst>
          </p:cNvPr>
          <p:cNvSpPr>
            <a:spLocks noGrp="1"/>
          </p:cNvSpPr>
          <p:nvPr>
            <p:ph type="ftr" sz="quarter" idx="15"/>
          </p:nvPr>
        </p:nvSpPr>
        <p:spPr/>
        <p:txBody>
          <a:bodyPr/>
          <a:lstStyle/>
          <a:p>
            <a:r>
              <a:rPr lang="en-US"/>
              <a:t>© Veracode, Inc. 2021 Confidential</a:t>
            </a:r>
            <a:endParaRPr lang="en-US" dirty="0"/>
          </a:p>
        </p:txBody>
      </p:sp>
      <p:sp>
        <p:nvSpPr>
          <p:cNvPr id="5" name="Slide Number Placeholder 4">
            <a:extLst>
              <a:ext uri="{FF2B5EF4-FFF2-40B4-BE49-F238E27FC236}">
                <a16:creationId xmlns:a16="http://schemas.microsoft.com/office/drawing/2014/main" id="{24425654-1C7D-5F4E-A168-F93B502E6EA0}"/>
              </a:ext>
            </a:extLst>
          </p:cNvPr>
          <p:cNvSpPr>
            <a:spLocks noGrp="1"/>
          </p:cNvSpPr>
          <p:nvPr>
            <p:ph type="sldNum" sz="quarter" idx="16"/>
          </p:nvPr>
        </p:nvSpPr>
        <p:spPr/>
        <p:txBody>
          <a:bodyPr/>
          <a:lstStyle/>
          <a:p>
            <a:fld id="{1B0079F3-B43C-DF46-A9D2-56A8C5414A96}" type="slidenum">
              <a:rPr lang="en-US" smtClean="0"/>
              <a:pPr/>
              <a:t>‹#›</a:t>
            </a:fld>
            <a:endParaRPr lang="en-US" dirty="0"/>
          </a:p>
        </p:txBody>
      </p:sp>
      <p:sp>
        <p:nvSpPr>
          <p:cNvPr id="12" name="TextBox 11">
            <a:extLst>
              <a:ext uri="{FF2B5EF4-FFF2-40B4-BE49-F238E27FC236}">
                <a16:creationId xmlns:a16="http://schemas.microsoft.com/office/drawing/2014/main" id="{C77D67C5-4B68-C240-B921-69FDF1D06A29}"/>
              </a:ext>
            </a:extLst>
          </p:cNvPr>
          <p:cNvSpPr txBox="1"/>
          <p:nvPr userDrawn="1"/>
        </p:nvSpPr>
        <p:spPr bwMode="auto">
          <a:xfrm>
            <a:off x="12272742" y="0"/>
            <a:ext cx="2357658" cy="2362199"/>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Slide for half image. Text box is preset to show preview of bullets, however the bullets may be removed if not needed. Text is preset to Trebuchet size 14. Charts/graphs/etc. may also be added here.</a:t>
            </a:r>
            <a:endParaRPr lang="en-US" sz="1200" b="1" dirty="0">
              <a:solidFill>
                <a:schemeClr val="tx1">
                  <a:lumMod val="75000"/>
                  <a:lumOff val="25000"/>
                </a:schemeClr>
              </a:solidFill>
              <a:latin typeface="+mn-lt"/>
            </a:endParaRPr>
          </a:p>
        </p:txBody>
      </p:sp>
      <p:sp>
        <p:nvSpPr>
          <p:cNvPr id="13" name="Content Placeholder 26">
            <a:extLst>
              <a:ext uri="{FF2B5EF4-FFF2-40B4-BE49-F238E27FC236}">
                <a16:creationId xmlns:a16="http://schemas.microsoft.com/office/drawing/2014/main" id="{4C0E378C-5BD6-5942-8BBE-8B34749A6CD7}"/>
              </a:ext>
            </a:extLst>
          </p:cNvPr>
          <p:cNvSpPr>
            <a:spLocks noGrp="1"/>
          </p:cNvSpPr>
          <p:nvPr>
            <p:ph sz="quarter" idx="17" hasCustomPrompt="1"/>
          </p:nvPr>
        </p:nvSpPr>
        <p:spPr>
          <a:xfrm>
            <a:off x="498476" y="1905000"/>
            <a:ext cx="5167222" cy="4033838"/>
          </a:xfrm>
        </p:spPr>
        <p:txBody>
          <a:bodyPr wrap="square"/>
          <a:lstStyle/>
          <a:p>
            <a:pPr lvl="0"/>
            <a:r>
              <a:rPr lang="en-US" dirty="0"/>
              <a:t>Bullet level 1</a:t>
            </a:r>
          </a:p>
          <a:p>
            <a:pPr lvl="1"/>
            <a:r>
              <a:rPr lang="en-US" dirty="0"/>
              <a:t>Bullet level 2</a:t>
            </a:r>
          </a:p>
          <a:p>
            <a:pPr lvl="2"/>
            <a:r>
              <a:rPr lang="en-US" dirty="0"/>
              <a:t>Bullet level 3</a:t>
            </a:r>
          </a:p>
        </p:txBody>
      </p:sp>
      <p:sp>
        <p:nvSpPr>
          <p:cNvPr id="14" name="Picture Placeholder 4">
            <a:extLst>
              <a:ext uri="{FF2B5EF4-FFF2-40B4-BE49-F238E27FC236}">
                <a16:creationId xmlns:a16="http://schemas.microsoft.com/office/drawing/2014/main" id="{3268C9D7-B156-334E-802F-98E3C44C5303}"/>
              </a:ext>
            </a:extLst>
          </p:cNvPr>
          <p:cNvSpPr>
            <a:spLocks noGrp="1"/>
          </p:cNvSpPr>
          <p:nvPr>
            <p:ph type="pic" sz="quarter" idx="12" hasCustomPrompt="1"/>
          </p:nvPr>
        </p:nvSpPr>
        <p:spPr>
          <a:xfrm>
            <a:off x="6096000" y="0"/>
            <a:ext cx="6096000" cy="6857999"/>
          </a:xfrm>
          <a:prstGeom prst="rect">
            <a:avLst/>
          </a:prstGeom>
          <a:noFill/>
        </p:spPr>
        <p:txBody>
          <a:bodyPr anchor="ctr"/>
          <a:lstStyle>
            <a:lvl1pPr marL="0" indent="0" algn="ctr">
              <a:buNone/>
              <a:defRPr>
                <a:solidFill>
                  <a:schemeClr val="tx1">
                    <a:lumMod val="50000"/>
                    <a:lumOff val="50000"/>
                  </a:schemeClr>
                </a:solidFill>
              </a:defRPr>
            </a:lvl1pPr>
          </a:lstStyle>
          <a:p>
            <a:r>
              <a:rPr lang="en-US" dirty="0"/>
              <a:t>Insert image here</a:t>
            </a:r>
          </a:p>
        </p:txBody>
      </p:sp>
      <p:sp>
        <p:nvSpPr>
          <p:cNvPr id="15" name="Title 1">
            <a:extLst>
              <a:ext uri="{FF2B5EF4-FFF2-40B4-BE49-F238E27FC236}">
                <a16:creationId xmlns:a16="http://schemas.microsoft.com/office/drawing/2014/main" id="{BEBAC81A-C669-9E4C-B6A3-9924F8110647}"/>
              </a:ext>
            </a:extLst>
          </p:cNvPr>
          <p:cNvSpPr>
            <a:spLocks noGrp="1"/>
          </p:cNvSpPr>
          <p:nvPr>
            <p:ph type="title" hasCustomPrompt="1"/>
          </p:nvPr>
        </p:nvSpPr>
        <p:spPr>
          <a:xfrm>
            <a:off x="505690" y="607600"/>
            <a:ext cx="5167223" cy="1151084"/>
          </a:xfrm>
          <a:prstGeom prst="rect">
            <a:avLst/>
          </a:prstGeom>
        </p:spPr>
        <p:txBody>
          <a:bodyPr wrap="square" lIns="0" tIns="0" rIns="0">
            <a:spAutoFit/>
          </a:bodyPr>
          <a:lstStyle>
            <a:lvl1pPr>
              <a:defRPr sz="4400" b="0" spc="0">
                <a:solidFill>
                  <a:schemeClr val="tx1"/>
                </a:solidFill>
                <a:latin typeface="Trebuchet MS" panose="020B0703020202090204" pitchFamily="34" charset="0"/>
              </a:defRPr>
            </a:lvl1pPr>
          </a:lstStyle>
          <a:p>
            <a:r>
              <a:rPr lang="en-US" dirty="0"/>
              <a:t>Click To Edit </a:t>
            </a:r>
            <a:br>
              <a:rPr lang="en-US" dirty="0"/>
            </a:br>
            <a:r>
              <a:rPr lang="en-US" dirty="0"/>
              <a:t>Title Slide Header</a:t>
            </a:r>
          </a:p>
        </p:txBody>
      </p:sp>
    </p:spTree>
    <p:extLst>
      <p:ext uri="{BB962C8B-B14F-4D97-AF65-F5344CB8AC3E}">
        <p14:creationId xmlns:p14="http://schemas.microsoft.com/office/powerpoint/2010/main" val="3277987282"/>
      </p:ext>
    </p:extLst>
  </p:cSld>
  <p:clrMapOvr>
    <a:masterClrMapping/>
  </p:clrMapOvr>
  <p:transition>
    <p:wipe dir="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ustom Layout 3 images 3 columns">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783C9BF3-7E33-934E-A964-896D2D213C7E}"/>
              </a:ext>
            </a:extLst>
          </p:cNvPr>
          <p:cNvSpPr>
            <a:spLocks noGrp="1"/>
          </p:cNvSpPr>
          <p:nvPr>
            <p:ph type="pic" sz="quarter" idx="12" hasCustomPrompt="1"/>
          </p:nvPr>
        </p:nvSpPr>
        <p:spPr>
          <a:xfrm>
            <a:off x="-1" y="-13077"/>
            <a:ext cx="4025901" cy="2756456"/>
          </a:xfrm>
          <a:prstGeom prst="rect">
            <a:avLst/>
          </a:prstGeom>
        </p:spPr>
        <p:txBody>
          <a:bodyPr anchor="ctr"/>
          <a:lstStyle>
            <a:lvl1pPr marL="0" indent="0" algn="ctr">
              <a:buNone/>
              <a:defRPr>
                <a:solidFill>
                  <a:schemeClr val="tx1">
                    <a:lumMod val="50000"/>
                    <a:lumOff val="50000"/>
                  </a:schemeClr>
                </a:solidFill>
              </a:defRPr>
            </a:lvl1pPr>
          </a:lstStyle>
          <a:p>
            <a:r>
              <a:rPr lang="en-US" dirty="0"/>
              <a:t>Insert image here</a:t>
            </a:r>
          </a:p>
        </p:txBody>
      </p:sp>
      <p:sp>
        <p:nvSpPr>
          <p:cNvPr id="21" name="Picture Placeholder 4">
            <a:extLst>
              <a:ext uri="{FF2B5EF4-FFF2-40B4-BE49-F238E27FC236}">
                <a16:creationId xmlns:a16="http://schemas.microsoft.com/office/drawing/2014/main" id="{4A391E65-B671-4347-A109-F06F0BD74478}"/>
              </a:ext>
            </a:extLst>
          </p:cNvPr>
          <p:cNvSpPr>
            <a:spLocks noGrp="1"/>
          </p:cNvSpPr>
          <p:nvPr>
            <p:ph type="pic" sz="quarter" idx="15" hasCustomPrompt="1"/>
          </p:nvPr>
        </p:nvSpPr>
        <p:spPr>
          <a:xfrm>
            <a:off x="8166098" y="-13077"/>
            <a:ext cx="4025901" cy="2756456"/>
          </a:xfrm>
          <a:prstGeom prst="rect">
            <a:avLst/>
          </a:prstGeom>
        </p:spPr>
        <p:txBody>
          <a:bodyPr anchor="ctr"/>
          <a:lstStyle>
            <a:lvl1pPr marL="0" indent="0" algn="ctr">
              <a:buNone/>
              <a:defRPr>
                <a:solidFill>
                  <a:schemeClr val="tx1">
                    <a:lumMod val="50000"/>
                    <a:lumOff val="50000"/>
                  </a:schemeClr>
                </a:solidFill>
              </a:defRPr>
            </a:lvl1pPr>
          </a:lstStyle>
          <a:p>
            <a:r>
              <a:rPr lang="en-US" dirty="0"/>
              <a:t>Insert image here</a:t>
            </a:r>
          </a:p>
        </p:txBody>
      </p:sp>
      <p:sp>
        <p:nvSpPr>
          <p:cNvPr id="22" name="Picture Placeholder 4">
            <a:extLst>
              <a:ext uri="{FF2B5EF4-FFF2-40B4-BE49-F238E27FC236}">
                <a16:creationId xmlns:a16="http://schemas.microsoft.com/office/drawing/2014/main" id="{7618169C-6499-D646-829A-3A5DF996E889}"/>
              </a:ext>
            </a:extLst>
          </p:cNvPr>
          <p:cNvSpPr>
            <a:spLocks noGrp="1"/>
          </p:cNvSpPr>
          <p:nvPr>
            <p:ph type="pic" sz="quarter" idx="16" hasCustomPrompt="1"/>
          </p:nvPr>
        </p:nvSpPr>
        <p:spPr>
          <a:xfrm>
            <a:off x="4083048" y="-13077"/>
            <a:ext cx="4025901" cy="2756456"/>
          </a:xfrm>
          <a:prstGeom prst="rect">
            <a:avLst/>
          </a:prstGeom>
        </p:spPr>
        <p:txBody>
          <a:bodyPr anchor="ctr"/>
          <a:lstStyle>
            <a:lvl1pPr marL="0" indent="0" algn="ctr">
              <a:buNone/>
              <a:defRPr>
                <a:solidFill>
                  <a:schemeClr val="tx1">
                    <a:lumMod val="50000"/>
                    <a:lumOff val="50000"/>
                  </a:schemeClr>
                </a:solidFill>
              </a:defRPr>
            </a:lvl1pPr>
          </a:lstStyle>
          <a:p>
            <a:r>
              <a:rPr lang="en-US" dirty="0"/>
              <a:t>Insert image here</a:t>
            </a:r>
          </a:p>
        </p:txBody>
      </p:sp>
      <p:pic>
        <p:nvPicPr>
          <p:cNvPr id="13" name="Picture 12" descr="A picture containing drawing&#10;&#10;Description automatically generated">
            <a:extLst>
              <a:ext uri="{FF2B5EF4-FFF2-40B4-BE49-F238E27FC236}">
                <a16:creationId xmlns:a16="http://schemas.microsoft.com/office/drawing/2014/main" id="{C65C8E9A-109C-CF47-836E-524D5894EDC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2" name="Footer Placeholder 1">
            <a:extLst>
              <a:ext uri="{FF2B5EF4-FFF2-40B4-BE49-F238E27FC236}">
                <a16:creationId xmlns:a16="http://schemas.microsoft.com/office/drawing/2014/main" id="{5EAB5212-7028-8F4B-9F5C-F580FB50344D}"/>
              </a:ext>
            </a:extLst>
          </p:cNvPr>
          <p:cNvSpPr>
            <a:spLocks noGrp="1"/>
          </p:cNvSpPr>
          <p:nvPr>
            <p:ph type="ftr" sz="quarter" idx="19"/>
          </p:nvPr>
        </p:nvSpPr>
        <p:spPr/>
        <p:txBody>
          <a:bodyPr/>
          <a:lstStyle/>
          <a:p>
            <a:r>
              <a:rPr lang="en-US"/>
              <a:t>© Veracode, Inc. 2021 Confidential</a:t>
            </a:r>
            <a:endParaRPr lang="en-US" dirty="0"/>
          </a:p>
        </p:txBody>
      </p:sp>
      <p:sp>
        <p:nvSpPr>
          <p:cNvPr id="3" name="Slide Number Placeholder 2">
            <a:extLst>
              <a:ext uri="{FF2B5EF4-FFF2-40B4-BE49-F238E27FC236}">
                <a16:creationId xmlns:a16="http://schemas.microsoft.com/office/drawing/2014/main" id="{19F5F317-EF22-1A40-8F3D-C3389DD829F0}"/>
              </a:ext>
            </a:extLst>
          </p:cNvPr>
          <p:cNvSpPr>
            <a:spLocks noGrp="1"/>
          </p:cNvSpPr>
          <p:nvPr>
            <p:ph type="sldNum" sz="quarter" idx="20"/>
          </p:nvPr>
        </p:nvSpPr>
        <p:spPr/>
        <p:txBody>
          <a:bodyPr/>
          <a:lstStyle/>
          <a:p>
            <a:fld id="{1B0079F3-B43C-DF46-A9D2-56A8C5414A96}" type="slidenum">
              <a:rPr lang="en-US" smtClean="0"/>
              <a:pPr/>
              <a:t>‹#›</a:t>
            </a:fld>
            <a:endParaRPr lang="en-US" dirty="0"/>
          </a:p>
        </p:txBody>
      </p:sp>
      <p:sp>
        <p:nvSpPr>
          <p:cNvPr id="18" name="TextBox 17">
            <a:extLst>
              <a:ext uri="{FF2B5EF4-FFF2-40B4-BE49-F238E27FC236}">
                <a16:creationId xmlns:a16="http://schemas.microsoft.com/office/drawing/2014/main" id="{FED34643-51FD-A445-92AD-7306A6B18E18}"/>
              </a:ext>
            </a:extLst>
          </p:cNvPr>
          <p:cNvSpPr txBox="1"/>
          <p:nvPr userDrawn="1"/>
        </p:nvSpPr>
        <p:spPr bwMode="auto">
          <a:xfrm>
            <a:off x="12272742" y="1"/>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Slide for 3 images and 3 categories underneath</a:t>
            </a:r>
            <a:endParaRPr lang="en-US" sz="1200" b="1" dirty="0">
              <a:solidFill>
                <a:schemeClr val="tx1">
                  <a:lumMod val="75000"/>
                  <a:lumOff val="25000"/>
                </a:schemeClr>
              </a:solidFill>
              <a:latin typeface="+mn-lt"/>
            </a:endParaRPr>
          </a:p>
        </p:txBody>
      </p:sp>
      <p:sp>
        <p:nvSpPr>
          <p:cNvPr id="16" name="Content Placeholder 26">
            <a:extLst>
              <a:ext uri="{FF2B5EF4-FFF2-40B4-BE49-F238E27FC236}">
                <a16:creationId xmlns:a16="http://schemas.microsoft.com/office/drawing/2014/main" id="{DA9FD4E7-E67A-6549-A7D1-79D3700A0436}"/>
              </a:ext>
            </a:extLst>
          </p:cNvPr>
          <p:cNvSpPr>
            <a:spLocks noGrp="1"/>
          </p:cNvSpPr>
          <p:nvPr>
            <p:ph sz="quarter" idx="23" hasCustomPrompt="1"/>
          </p:nvPr>
        </p:nvSpPr>
        <p:spPr>
          <a:xfrm>
            <a:off x="1623782" y="3324095"/>
            <a:ext cx="2874341" cy="2363244"/>
          </a:xfrm>
        </p:spPr>
        <p:txBody>
          <a:bodyPr wrap="square"/>
          <a:lstStyle/>
          <a:p>
            <a:pPr lvl="0"/>
            <a:r>
              <a:rPr lang="en-US" dirty="0"/>
              <a:t>Bullet level 1</a:t>
            </a:r>
          </a:p>
          <a:p>
            <a:pPr lvl="1"/>
            <a:r>
              <a:rPr lang="en-US" dirty="0"/>
              <a:t>Bullet level 2</a:t>
            </a:r>
          </a:p>
          <a:p>
            <a:pPr lvl="2"/>
            <a:r>
              <a:rPr lang="en-US" dirty="0"/>
              <a:t>Bullet level 3</a:t>
            </a:r>
          </a:p>
        </p:txBody>
      </p:sp>
      <p:sp>
        <p:nvSpPr>
          <p:cNvPr id="17" name="Content Placeholder 26">
            <a:extLst>
              <a:ext uri="{FF2B5EF4-FFF2-40B4-BE49-F238E27FC236}">
                <a16:creationId xmlns:a16="http://schemas.microsoft.com/office/drawing/2014/main" id="{BA855179-3702-5944-A0C9-71688DA182CC}"/>
              </a:ext>
            </a:extLst>
          </p:cNvPr>
          <p:cNvSpPr>
            <a:spLocks noGrp="1"/>
          </p:cNvSpPr>
          <p:nvPr>
            <p:ph sz="quarter" idx="24" hasCustomPrompt="1"/>
          </p:nvPr>
        </p:nvSpPr>
        <p:spPr>
          <a:xfrm>
            <a:off x="4661778" y="3324095"/>
            <a:ext cx="2874341" cy="2363244"/>
          </a:xfrm>
        </p:spPr>
        <p:txBody>
          <a:bodyPr wrap="square"/>
          <a:lstStyle/>
          <a:p>
            <a:pPr lvl="0"/>
            <a:r>
              <a:rPr lang="en-US" dirty="0"/>
              <a:t>Bullet level 1</a:t>
            </a:r>
          </a:p>
          <a:p>
            <a:pPr lvl="1"/>
            <a:r>
              <a:rPr lang="en-US" dirty="0"/>
              <a:t>Bullet level 2</a:t>
            </a:r>
          </a:p>
          <a:p>
            <a:pPr lvl="2"/>
            <a:r>
              <a:rPr lang="en-US" dirty="0"/>
              <a:t>Bullet level 3</a:t>
            </a:r>
          </a:p>
        </p:txBody>
      </p:sp>
      <p:sp>
        <p:nvSpPr>
          <p:cNvPr id="19" name="Content Placeholder 26">
            <a:extLst>
              <a:ext uri="{FF2B5EF4-FFF2-40B4-BE49-F238E27FC236}">
                <a16:creationId xmlns:a16="http://schemas.microsoft.com/office/drawing/2014/main" id="{0211C4A1-0774-0A4B-A638-163A7734B9C9}"/>
              </a:ext>
            </a:extLst>
          </p:cNvPr>
          <p:cNvSpPr>
            <a:spLocks noGrp="1"/>
          </p:cNvSpPr>
          <p:nvPr>
            <p:ph sz="quarter" idx="25" hasCustomPrompt="1"/>
          </p:nvPr>
        </p:nvSpPr>
        <p:spPr>
          <a:xfrm>
            <a:off x="7699773" y="3324095"/>
            <a:ext cx="2874341" cy="2363244"/>
          </a:xfrm>
        </p:spPr>
        <p:txBody>
          <a:bodyPr wrap="square"/>
          <a:lstStyle/>
          <a:p>
            <a:pPr lvl="0"/>
            <a:r>
              <a:rPr lang="en-US" dirty="0"/>
              <a:t>Bullet level 1</a:t>
            </a:r>
          </a:p>
          <a:p>
            <a:pPr lvl="1"/>
            <a:r>
              <a:rPr lang="en-US" dirty="0"/>
              <a:t>Bullet level 2</a:t>
            </a:r>
          </a:p>
          <a:p>
            <a:pPr lvl="2"/>
            <a:r>
              <a:rPr lang="en-US" dirty="0"/>
              <a:t>Bullet level 3</a:t>
            </a:r>
          </a:p>
        </p:txBody>
      </p:sp>
    </p:spTree>
    <p:extLst>
      <p:ext uri="{BB962C8B-B14F-4D97-AF65-F5344CB8AC3E}">
        <p14:creationId xmlns:p14="http://schemas.microsoft.com/office/powerpoint/2010/main" val="1152496529"/>
      </p:ext>
    </p:extLst>
  </p:cSld>
  <p:clrMapOvr>
    <a:masterClrMapping/>
  </p:clrMapOvr>
  <p:transition>
    <p:wipe dir="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ull-Width-Image-Caption">
    <p:bg>
      <p:bgPr>
        <a:solidFill>
          <a:schemeClr val="tx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0"/>
            <a:ext cx="12192000" cy="6858000"/>
          </a:xfrm>
          <a:prstGeom prst="rect">
            <a:avLst/>
          </a:prstGeom>
        </p:spPr>
        <p:txBody>
          <a:bodyPr anchor="ctr"/>
          <a:lstStyle>
            <a:lvl1pPr marL="0" indent="0" algn="ctr">
              <a:buNone/>
              <a:defRPr sz="2400" baseline="0">
                <a:solidFill>
                  <a:schemeClr val="accent4">
                    <a:lumMod val="60000"/>
                    <a:lumOff val="40000"/>
                  </a:schemeClr>
                </a:solidFill>
                <a:latin typeface="Trebuchet MS" panose="020B0703020202090204" pitchFamily="34" charset="0"/>
              </a:defRPr>
            </a:lvl1pPr>
          </a:lstStyle>
          <a:p>
            <a:endParaRPr lang="en-US" dirty="0"/>
          </a:p>
        </p:txBody>
      </p:sp>
      <p:sp>
        <p:nvSpPr>
          <p:cNvPr id="2" name="TextBox 1">
            <a:extLst>
              <a:ext uri="{FF2B5EF4-FFF2-40B4-BE49-F238E27FC236}">
                <a16:creationId xmlns:a16="http://schemas.microsoft.com/office/drawing/2014/main" id="{AB77CFC9-CC12-8148-867E-0EDF8A3DAD80}"/>
              </a:ext>
            </a:extLst>
          </p:cNvPr>
          <p:cNvSpPr txBox="1"/>
          <p:nvPr/>
        </p:nvSpPr>
        <p:spPr bwMode="auto">
          <a:xfrm>
            <a:off x="12272742" y="1"/>
            <a:ext cx="1501796"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Picture with caption. May adjust caption placement and size depending on the image. </a:t>
            </a:r>
          </a:p>
        </p:txBody>
      </p:sp>
      <p:sp>
        <p:nvSpPr>
          <p:cNvPr id="6" name="Content Placeholder 2">
            <a:extLst>
              <a:ext uri="{FF2B5EF4-FFF2-40B4-BE49-F238E27FC236}">
                <a16:creationId xmlns:a16="http://schemas.microsoft.com/office/drawing/2014/main" id="{DB6447B5-20C4-7B4B-B552-08D17FA5D9B3}"/>
              </a:ext>
            </a:extLst>
          </p:cNvPr>
          <p:cNvSpPr>
            <a:spLocks noGrp="1"/>
          </p:cNvSpPr>
          <p:nvPr>
            <p:ph idx="11" hasCustomPrompt="1"/>
          </p:nvPr>
        </p:nvSpPr>
        <p:spPr>
          <a:xfrm>
            <a:off x="503584" y="530864"/>
            <a:ext cx="6159208" cy="561182"/>
          </a:xfrm>
          <a:prstGeom prst="rect">
            <a:avLst/>
          </a:prstGeom>
        </p:spPr>
        <p:txBody>
          <a:bodyPr lIns="0" tIns="0" rIns="0" bIns="0"/>
          <a:lstStyle>
            <a:lvl1pPr marL="0" indent="0" algn="l">
              <a:lnSpc>
                <a:spcPct val="100000"/>
              </a:lnSpc>
              <a:buClr>
                <a:schemeClr val="accent1"/>
              </a:buClr>
              <a:buNone/>
              <a:defRPr sz="2000" spc="0" baseline="0">
                <a:solidFill>
                  <a:schemeClr val="bg1"/>
                </a:solidFill>
                <a:latin typeface="Trebuchet MS" panose="020B0703020202090204" pitchFamily="34" charset="0"/>
              </a:defRPr>
            </a:lvl1pPr>
            <a:lvl2pPr>
              <a:lnSpc>
                <a:spcPct val="100000"/>
              </a:lnSpc>
              <a:buClr>
                <a:schemeClr val="accent1"/>
              </a:buClr>
              <a:defRPr sz="1600" b="1">
                <a:solidFill>
                  <a:schemeClr val="tx1">
                    <a:lumMod val="75000"/>
                    <a:lumOff val="25000"/>
                  </a:schemeClr>
                </a:solidFill>
                <a:latin typeface="Trebuchet MS" panose="020B0703020202090204" pitchFamily="34" charset="0"/>
              </a:defRPr>
            </a:lvl2pPr>
            <a:lvl3pPr>
              <a:lnSpc>
                <a:spcPct val="100000"/>
              </a:lnSpc>
              <a:buClr>
                <a:schemeClr val="accent1"/>
              </a:buClr>
              <a:defRPr sz="1467">
                <a:solidFill>
                  <a:schemeClr val="tx1">
                    <a:lumMod val="75000"/>
                    <a:lumOff val="25000"/>
                  </a:schemeClr>
                </a:solidFill>
                <a:latin typeface="Trebuchet MS" panose="020B0703020202090204" pitchFamily="34" charset="0"/>
              </a:defRPr>
            </a:lvl3pPr>
            <a:lvl4pPr>
              <a:lnSpc>
                <a:spcPct val="100000"/>
              </a:lnSpc>
              <a:buClr>
                <a:schemeClr val="accent1"/>
              </a:buClr>
              <a:defRPr sz="1400">
                <a:solidFill>
                  <a:schemeClr val="tx1">
                    <a:lumMod val="75000"/>
                    <a:lumOff val="25000"/>
                  </a:schemeClr>
                </a:solidFill>
                <a:latin typeface="Trebuchet MS" panose="020B0703020202090204" pitchFamily="34" charset="0"/>
              </a:defRPr>
            </a:lvl4pPr>
            <a:lvl5pPr>
              <a:lnSpc>
                <a:spcPct val="100000"/>
              </a:lnSpc>
              <a:buClr>
                <a:schemeClr val="accent1"/>
              </a:buClr>
              <a:defRPr sz="1333">
                <a:solidFill>
                  <a:schemeClr val="tx1">
                    <a:lumMod val="75000"/>
                    <a:lumOff val="25000"/>
                  </a:schemeClr>
                </a:solidFill>
                <a:latin typeface="Trebuchet MS" panose="020B0703020202090204" pitchFamily="34" charset="0"/>
              </a:defRPr>
            </a:lvl5pPr>
          </a:lstStyle>
          <a:p>
            <a:pPr lvl="0"/>
            <a:r>
              <a:rPr lang="en-US" dirty="0"/>
              <a:t>Edit caption</a:t>
            </a:r>
          </a:p>
        </p:txBody>
      </p:sp>
      <p:sp>
        <p:nvSpPr>
          <p:cNvPr id="3" name="TextBox 2">
            <a:extLst>
              <a:ext uri="{FF2B5EF4-FFF2-40B4-BE49-F238E27FC236}">
                <a16:creationId xmlns:a16="http://schemas.microsoft.com/office/drawing/2014/main" id="{FAE055CC-7B98-D446-9B53-E932D8E4C90D}"/>
              </a:ext>
            </a:extLst>
          </p:cNvPr>
          <p:cNvSpPr txBox="1"/>
          <p:nvPr userDrawn="1"/>
        </p:nvSpPr>
        <p:spPr bwMode="auto">
          <a:xfrm>
            <a:off x="4914900" y="-734786"/>
            <a:ext cx="0" cy="0"/>
          </a:xfrm>
          <a:prstGeom prst="rect">
            <a:avLst/>
          </a:prstGeom>
          <a:noFill/>
          <a:ln w="12700" cap="sq" algn="ctr">
            <a:noFill/>
            <a:miter lim="800000"/>
            <a:headEnd/>
            <a:tailEnd/>
          </a:ln>
          <a:effectLst/>
        </p:spPr>
        <p:txBody>
          <a:bodyPr wrap="none" rtlCol="0" anchor="ctr" anchorCtr="0">
            <a:noAutofit/>
          </a:bodyPr>
          <a:lstStyle/>
          <a:p>
            <a:pPr>
              <a:lnSpc>
                <a:spcPct val="95000"/>
              </a:lnSpc>
              <a:spcBef>
                <a:spcPts val="600"/>
              </a:spcBef>
            </a:pPr>
            <a:endParaRPr lang="en-US" sz="2000" dirty="0" err="1">
              <a:solidFill>
                <a:schemeClr val="accent1"/>
              </a:solidFill>
              <a:latin typeface="+mn-lt"/>
            </a:endParaRPr>
          </a:p>
        </p:txBody>
      </p:sp>
      <p:sp>
        <p:nvSpPr>
          <p:cNvPr id="4" name="Footer Placeholder 3">
            <a:extLst>
              <a:ext uri="{FF2B5EF4-FFF2-40B4-BE49-F238E27FC236}">
                <a16:creationId xmlns:a16="http://schemas.microsoft.com/office/drawing/2014/main" id="{6F3BDBD5-A705-9944-9D2F-7F1912F7C77A}"/>
              </a:ext>
            </a:extLst>
          </p:cNvPr>
          <p:cNvSpPr>
            <a:spLocks noGrp="1"/>
          </p:cNvSpPr>
          <p:nvPr>
            <p:ph type="ftr" sz="quarter" idx="12"/>
          </p:nvPr>
        </p:nvSpPr>
        <p:spPr/>
        <p:txBody>
          <a:bodyPr/>
          <a:lstStyle/>
          <a:p>
            <a:r>
              <a:rPr lang="en-US"/>
              <a:t>© Veracode, Inc. 2021 Confidential</a:t>
            </a:r>
            <a:endParaRPr lang="en-US" dirty="0"/>
          </a:p>
        </p:txBody>
      </p:sp>
      <p:sp>
        <p:nvSpPr>
          <p:cNvPr id="8" name="Slide Number Placeholder 7">
            <a:extLst>
              <a:ext uri="{FF2B5EF4-FFF2-40B4-BE49-F238E27FC236}">
                <a16:creationId xmlns:a16="http://schemas.microsoft.com/office/drawing/2014/main" id="{A9FE283D-6836-0041-B73D-0993E37E207F}"/>
              </a:ext>
            </a:extLst>
          </p:cNvPr>
          <p:cNvSpPr>
            <a:spLocks noGrp="1"/>
          </p:cNvSpPr>
          <p:nvPr>
            <p:ph type="sldNum" sz="quarter" idx="13"/>
          </p:nvPr>
        </p:nvSpPr>
        <p:spPr/>
        <p:txBody>
          <a:bodyPr/>
          <a:lstStyle/>
          <a:p>
            <a:fld id="{1B0079F3-B43C-DF46-A9D2-56A8C5414A96}" type="slidenum">
              <a:rPr lang="en-US" smtClean="0"/>
              <a:pPr/>
              <a:t>‹#›</a:t>
            </a:fld>
            <a:endParaRPr lang="en-US" dirty="0"/>
          </a:p>
        </p:txBody>
      </p:sp>
    </p:spTree>
    <p:extLst>
      <p:ext uri="{BB962C8B-B14F-4D97-AF65-F5344CB8AC3E}">
        <p14:creationId xmlns:p14="http://schemas.microsoft.com/office/powerpoint/2010/main" val="1803127987"/>
      </p:ext>
    </p:extLst>
  </p:cSld>
  <p:clrMapOvr>
    <a:masterClrMapping/>
  </p:clrMapOvr>
  <p:transition>
    <p:wipe dir="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110" name="Rectangle 109">
            <a:extLst>
              <a:ext uri="{FF2B5EF4-FFF2-40B4-BE49-F238E27FC236}">
                <a16:creationId xmlns:a16="http://schemas.microsoft.com/office/drawing/2014/main" id="{B05642BE-84C5-FB4F-9AAE-722F1A7206CB}"/>
              </a:ext>
            </a:extLst>
          </p:cNvPr>
          <p:cNvSpPr/>
          <p:nvPr userDrawn="1"/>
        </p:nvSpPr>
        <p:spPr bwMode="auto">
          <a:xfrm>
            <a:off x="0" y="0"/>
            <a:ext cx="12198727" cy="6865180"/>
          </a:xfrm>
          <a:prstGeom prst="rect">
            <a:avLst/>
          </a:prstGeom>
          <a:solidFill>
            <a:schemeClr val="accent1"/>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2" name="Footer Placeholder 1">
            <a:extLst>
              <a:ext uri="{FF2B5EF4-FFF2-40B4-BE49-F238E27FC236}">
                <a16:creationId xmlns:a16="http://schemas.microsoft.com/office/drawing/2014/main" id="{680951C8-41A7-5A4B-ABB4-D375476722CD}"/>
              </a:ext>
            </a:extLst>
          </p:cNvPr>
          <p:cNvSpPr>
            <a:spLocks noGrp="1"/>
          </p:cNvSpPr>
          <p:nvPr>
            <p:ph type="ftr" sz="quarter" idx="12"/>
          </p:nvPr>
        </p:nvSpPr>
        <p:spPr/>
        <p:txBody>
          <a:bodyPr/>
          <a:lstStyle/>
          <a:p>
            <a:r>
              <a:rPr lang="en-US"/>
              <a:t>© Veracode, Inc. 2021 Confidential</a:t>
            </a:r>
            <a:endParaRPr lang="en-US" dirty="0"/>
          </a:p>
        </p:txBody>
      </p:sp>
      <p:sp>
        <p:nvSpPr>
          <p:cNvPr id="4" name="Slide Number Placeholder 3">
            <a:extLst>
              <a:ext uri="{FF2B5EF4-FFF2-40B4-BE49-F238E27FC236}">
                <a16:creationId xmlns:a16="http://schemas.microsoft.com/office/drawing/2014/main" id="{9142E8D0-7A2A-794A-BE7A-C0FD84144456}"/>
              </a:ext>
            </a:extLst>
          </p:cNvPr>
          <p:cNvSpPr>
            <a:spLocks noGrp="1"/>
          </p:cNvSpPr>
          <p:nvPr>
            <p:ph type="sldNum" sz="quarter" idx="13"/>
          </p:nvPr>
        </p:nvSpPr>
        <p:spPr/>
        <p:txBody>
          <a:bodyPr/>
          <a:lstStyle/>
          <a:p>
            <a:fld id="{1B0079F3-B43C-DF46-A9D2-56A8C5414A96}" type="slidenum">
              <a:rPr lang="en-US" smtClean="0"/>
              <a:pPr/>
              <a:t>‹#›</a:t>
            </a:fld>
            <a:endParaRPr lang="en-US" dirty="0"/>
          </a:p>
        </p:txBody>
      </p:sp>
      <p:sp>
        <p:nvSpPr>
          <p:cNvPr id="8" name="Title 1">
            <a:extLst>
              <a:ext uri="{FF2B5EF4-FFF2-40B4-BE49-F238E27FC236}">
                <a16:creationId xmlns:a16="http://schemas.microsoft.com/office/drawing/2014/main" id="{0BF8C3C7-26E0-864B-85F6-CA97F93BDF52}"/>
              </a:ext>
            </a:extLst>
          </p:cNvPr>
          <p:cNvSpPr>
            <a:spLocks noGrp="1"/>
          </p:cNvSpPr>
          <p:nvPr>
            <p:ph type="title" hasCustomPrompt="1"/>
          </p:nvPr>
        </p:nvSpPr>
        <p:spPr>
          <a:xfrm>
            <a:off x="1101313" y="2687505"/>
            <a:ext cx="6692708" cy="741495"/>
          </a:xfrm>
          <a:prstGeom prst="rect">
            <a:avLst/>
          </a:prstGeom>
          <a:effectLst/>
        </p:spPr>
        <p:txBody>
          <a:bodyPr lIns="0" tIns="0" rIns="0" anchor="t" anchorCtr="0"/>
          <a:lstStyle>
            <a:lvl1pPr algn="l">
              <a:lnSpc>
                <a:spcPct val="95000"/>
              </a:lnSpc>
              <a:defRPr sz="5400" b="0">
                <a:solidFill>
                  <a:schemeClr val="bg1"/>
                </a:solidFill>
                <a:latin typeface="Trebuchet MS" panose="020B0703020202090204" pitchFamily="34" charset="0"/>
              </a:defRPr>
            </a:lvl1pPr>
          </a:lstStyle>
          <a:p>
            <a:r>
              <a:rPr lang="en-US" dirty="0"/>
              <a:t>Closing Line</a:t>
            </a:r>
          </a:p>
        </p:txBody>
      </p:sp>
      <p:sp>
        <p:nvSpPr>
          <p:cNvPr id="10" name="Text Placeholder 6">
            <a:extLst>
              <a:ext uri="{FF2B5EF4-FFF2-40B4-BE49-F238E27FC236}">
                <a16:creationId xmlns:a16="http://schemas.microsoft.com/office/drawing/2014/main" id="{16FEDC0C-D0F6-1748-B3D9-1E43B53E68D7}"/>
              </a:ext>
            </a:extLst>
          </p:cNvPr>
          <p:cNvSpPr>
            <a:spLocks noGrp="1"/>
          </p:cNvSpPr>
          <p:nvPr>
            <p:ph type="body" sz="quarter" idx="14" hasCustomPrompt="1"/>
          </p:nvPr>
        </p:nvSpPr>
        <p:spPr>
          <a:xfrm>
            <a:off x="1088612" y="3856771"/>
            <a:ext cx="4473987" cy="1451529"/>
          </a:xfrm>
          <a:prstGeom prst="rect">
            <a:avLst/>
          </a:prstGeom>
        </p:spPr>
        <p:txBody>
          <a:bodyPr wrap="square" lIns="0">
            <a:spAutoFit/>
          </a:bodyPr>
          <a:lstStyle>
            <a:lvl1pPr marL="0" indent="0">
              <a:buNone/>
              <a:defRPr sz="2000" baseline="0">
                <a:solidFill>
                  <a:schemeClr val="bg1"/>
                </a:solidFill>
                <a:latin typeface="+mj-lt"/>
              </a:defRPr>
            </a:lvl1pPr>
            <a:lvl2pPr marL="533280" indent="0">
              <a:buNone/>
              <a:defRPr sz="3000">
                <a:solidFill>
                  <a:schemeClr val="bg1"/>
                </a:solidFill>
                <a:latin typeface="+mj-lt"/>
              </a:defRPr>
            </a:lvl2pPr>
            <a:lvl3pPr marL="1066561" indent="0">
              <a:buNone/>
              <a:defRPr sz="3000">
                <a:solidFill>
                  <a:schemeClr val="bg1"/>
                </a:solidFill>
                <a:latin typeface="+mj-lt"/>
              </a:defRPr>
            </a:lvl3pPr>
            <a:lvl4pPr marL="1523657" indent="0">
              <a:buNone/>
              <a:defRPr sz="3000">
                <a:solidFill>
                  <a:schemeClr val="bg1"/>
                </a:solidFill>
                <a:latin typeface="+mj-lt"/>
              </a:defRPr>
            </a:lvl4pPr>
            <a:lvl5pPr marL="0" indent="0">
              <a:buFont typeface="Arial" panose="020B0604020202020204" pitchFamily="34" charset="0"/>
              <a:buNone/>
              <a:defRPr sz="3000">
                <a:solidFill>
                  <a:schemeClr val="bg1"/>
                </a:solidFill>
                <a:latin typeface="+mj-lt"/>
              </a:defRPr>
            </a:lvl5pPr>
          </a:lstStyle>
          <a:p>
            <a:pPr lvl="0"/>
            <a:r>
              <a:rPr lang="en-US" dirty="0"/>
              <a:t>First name Last name</a:t>
            </a:r>
          </a:p>
          <a:p>
            <a:pPr lvl="0"/>
            <a:r>
              <a:rPr lang="en-US" dirty="0" err="1"/>
              <a:t>first@Veracode.com</a:t>
            </a:r>
            <a:endParaRPr lang="en-US" dirty="0"/>
          </a:p>
          <a:p>
            <a:pPr lvl="0"/>
            <a:r>
              <a:rPr lang="en-US" dirty="0" err="1"/>
              <a:t>xxx.xxx.xxx</a:t>
            </a:r>
            <a:endParaRPr lang="en-US" dirty="0"/>
          </a:p>
        </p:txBody>
      </p:sp>
      <p:sp>
        <p:nvSpPr>
          <p:cNvPr id="12" name="Text Placeholder 6">
            <a:extLst>
              <a:ext uri="{FF2B5EF4-FFF2-40B4-BE49-F238E27FC236}">
                <a16:creationId xmlns:a16="http://schemas.microsoft.com/office/drawing/2014/main" id="{AB15664A-082F-E847-B175-6543CDC8ABFE}"/>
              </a:ext>
            </a:extLst>
          </p:cNvPr>
          <p:cNvSpPr>
            <a:spLocks noGrp="1"/>
          </p:cNvSpPr>
          <p:nvPr>
            <p:ph type="body" sz="quarter" idx="15" hasCustomPrompt="1"/>
          </p:nvPr>
        </p:nvSpPr>
        <p:spPr>
          <a:xfrm>
            <a:off x="1050512" y="5455556"/>
            <a:ext cx="4473987" cy="528199"/>
          </a:xfrm>
          <a:prstGeom prst="rect">
            <a:avLst/>
          </a:prstGeom>
        </p:spPr>
        <p:txBody>
          <a:bodyPr wrap="square" lIns="0">
            <a:spAutoFit/>
          </a:bodyPr>
          <a:lstStyle>
            <a:lvl1pPr marL="0" indent="0">
              <a:buNone/>
              <a:defRPr sz="2000" baseline="0">
                <a:solidFill>
                  <a:srgbClr val="05B3E6"/>
                </a:solidFill>
                <a:latin typeface="+mj-lt"/>
              </a:defRPr>
            </a:lvl1pPr>
            <a:lvl2pPr marL="533280" indent="0">
              <a:buNone/>
              <a:defRPr sz="3000">
                <a:solidFill>
                  <a:schemeClr val="bg1"/>
                </a:solidFill>
                <a:latin typeface="+mj-lt"/>
              </a:defRPr>
            </a:lvl2pPr>
            <a:lvl3pPr marL="1066561" indent="0">
              <a:buNone/>
              <a:defRPr sz="3000">
                <a:solidFill>
                  <a:schemeClr val="bg1"/>
                </a:solidFill>
                <a:latin typeface="+mj-lt"/>
              </a:defRPr>
            </a:lvl3pPr>
            <a:lvl4pPr marL="1523657" indent="0">
              <a:buNone/>
              <a:defRPr sz="3000">
                <a:solidFill>
                  <a:schemeClr val="bg1"/>
                </a:solidFill>
                <a:latin typeface="+mj-lt"/>
              </a:defRPr>
            </a:lvl4pPr>
            <a:lvl5pPr marL="0" indent="0">
              <a:buFont typeface="Arial" panose="020B0604020202020204" pitchFamily="34" charset="0"/>
              <a:buNone/>
              <a:defRPr sz="3000">
                <a:solidFill>
                  <a:schemeClr val="bg1"/>
                </a:solidFill>
                <a:latin typeface="+mj-lt"/>
              </a:defRPr>
            </a:lvl5pPr>
          </a:lstStyle>
          <a:p>
            <a:pPr lvl="0"/>
            <a:r>
              <a:rPr lang="en-US" dirty="0" err="1"/>
              <a:t>veracode.com</a:t>
            </a:r>
            <a:endParaRPr lang="en-US" dirty="0"/>
          </a:p>
        </p:txBody>
      </p:sp>
      <p:grpSp>
        <p:nvGrpSpPr>
          <p:cNvPr id="59" name="Group 58">
            <a:extLst>
              <a:ext uri="{FF2B5EF4-FFF2-40B4-BE49-F238E27FC236}">
                <a16:creationId xmlns:a16="http://schemas.microsoft.com/office/drawing/2014/main" id="{2D6CDBB7-60DD-0147-B5CD-FF16A151D86A}"/>
              </a:ext>
            </a:extLst>
          </p:cNvPr>
          <p:cNvGrpSpPr/>
          <p:nvPr userDrawn="1"/>
        </p:nvGrpSpPr>
        <p:grpSpPr>
          <a:xfrm>
            <a:off x="636317" y="623515"/>
            <a:ext cx="4267789" cy="658865"/>
            <a:chOff x="4488107" y="1762031"/>
            <a:chExt cx="1820226" cy="272415"/>
          </a:xfrm>
        </p:grpSpPr>
        <p:sp>
          <p:nvSpPr>
            <p:cNvPr id="60" name="Freeform: Shape 5">
              <a:extLst>
                <a:ext uri="{FF2B5EF4-FFF2-40B4-BE49-F238E27FC236}">
                  <a16:creationId xmlns:a16="http://schemas.microsoft.com/office/drawing/2014/main" id="{9899897E-595D-EA4F-92C1-6597550A7911}"/>
                </a:ext>
              </a:extLst>
            </p:cNvPr>
            <p:cNvSpPr/>
            <p:nvPr/>
          </p:nvSpPr>
          <p:spPr>
            <a:xfrm>
              <a:off x="5603484" y="1762031"/>
              <a:ext cx="360997" cy="272415"/>
            </a:xfrm>
            <a:custGeom>
              <a:avLst/>
              <a:gdLst>
                <a:gd name="connsiteX0" fmla="*/ 137160 w 360997"/>
                <a:gd name="connsiteY0" fmla="*/ 0 h 272415"/>
                <a:gd name="connsiteX1" fmla="*/ 0 w 360997"/>
                <a:gd name="connsiteY1" fmla="*/ 136208 h 272415"/>
                <a:gd name="connsiteX2" fmla="*/ 137160 w 360997"/>
                <a:gd name="connsiteY2" fmla="*/ 272415 h 272415"/>
                <a:gd name="connsiteX3" fmla="*/ 274320 w 360997"/>
                <a:gd name="connsiteY3" fmla="*/ 137160 h 272415"/>
                <a:gd name="connsiteX4" fmla="*/ 137160 w 360997"/>
                <a:gd name="connsiteY4" fmla="*/ 0 h 272415"/>
                <a:gd name="connsiteX5" fmla="*/ 137160 w 360997"/>
                <a:gd name="connsiteY5" fmla="*/ 220028 h 272415"/>
                <a:gd name="connsiteX6" fmla="*/ 56198 w 360997"/>
                <a:gd name="connsiteY6" fmla="*/ 136208 h 272415"/>
                <a:gd name="connsiteX7" fmla="*/ 137160 w 360997"/>
                <a:gd name="connsiteY7" fmla="*/ 52388 h 272415"/>
                <a:gd name="connsiteX8" fmla="*/ 218123 w 360997"/>
                <a:gd name="connsiteY8" fmla="*/ 137160 h 272415"/>
                <a:gd name="connsiteX9" fmla="*/ 137160 w 360997"/>
                <a:gd name="connsiteY9" fmla="*/ 220028 h 272415"/>
                <a:gd name="connsiteX10" fmla="*/ 304800 w 360997"/>
                <a:gd name="connsiteY10" fmla="*/ 267653 h 272415"/>
                <a:gd name="connsiteX11" fmla="*/ 304800 w 360997"/>
                <a:gd name="connsiteY11" fmla="*/ 57150 h 272415"/>
                <a:gd name="connsiteX12" fmla="*/ 262890 w 360997"/>
                <a:gd name="connsiteY12" fmla="*/ 57150 h 272415"/>
                <a:gd name="connsiteX13" fmla="*/ 262890 w 360997"/>
                <a:gd name="connsiteY13" fmla="*/ 4763 h 272415"/>
                <a:gd name="connsiteX14" fmla="*/ 304800 w 360997"/>
                <a:gd name="connsiteY14" fmla="*/ 4763 h 272415"/>
                <a:gd name="connsiteX15" fmla="*/ 320040 w 360997"/>
                <a:gd name="connsiteY15" fmla="*/ 4763 h 272415"/>
                <a:gd name="connsiteX16" fmla="*/ 360998 w 360997"/>
                <a:gd name="connsiteY16" fmla="*/ 4763 h 272415"/>
                <a:gd name="connsiteX17" fmla="*/ 360998 w 360997"/>
                <a:gd name="connsiteY17" fmla="*/ 57150 h 272415"/>
                <a:gd name="connsiteX18" fmla="*/ 360998 w 360997"/>
                <a:gd name="connsiteY18" fmla="*/ 215265 h 272415"/>
                <a:gd name="connsiteX19" fmla="*/ 360998 w 360997"/>
                <a:gd name="connsiteY19" fmla="*/ 267653 h 272415"/>
                <a:gd name="connsiteX20" fmla="*/ 304800 w 360997"/>
                <a:gd name="connsiteY20" fmla="*/ 267653 h 272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60997" h="272415">
                  <a:moveTo>
                    <a:pt x="137160" y="0"/>
                  </a:moveTo>
                  <a:cubicBezTo>
                    <a:pt x="61913" y="0"/>
                    <a:pt x="0" y="60960"/>
                    <a:pt x="0" y="136208"/>
                  </a:cubicBezTo>
                  <a:cubicBezTo>
                    <a:pt x="0" y="211455"/>
                    <a:pt x="60960" y="272415"/>
                    <a:pt x="137160" y="272415"/>
                  </a:cubicBezTo>
                  <a:cubicBezTo>
                    <a:pt x="212407" y="272415"/>
                    <a:pt x="274320" y="211455"/>
                    <a:pt x="274320" y="137160"/>
                  </a:cubicBezTo>
                  <a:cubicBezTo>
                    <a:pt x="273368" y="60008"/>
                    <a:pt x="213360" y="0"/>
                    <a:pt x="137160" y="0"/>
                  </a:cubicBezTo>
                  <a:moveTo>
                    <a:pt x="137160" y="220028"/>
                  </a:moveTo>
                  <a:cubicBezTo>
                    <a:pt x="80963" y="220028"/>
                    <a:pt x="56198" y="171450"/>
                    <a:pt x="56198" y="136208"/>
                  </a:cubicBezTo>
                  <a:cubicBezTo>
                    <a:pt x="56198" y="100965"/>
                    <a:pt x="80963" y="52388"/>
                    <a:pt x="137160" y="52388"/>
                  </a:cubicBezTo>
                  <a:cubicBezTo>
                    <a:pt x="196215" y="52388"/>
                    <a:pt x="218123" y="104775"/>
                    <a:pt x="218123" y="137160"/>
                  </a:cubicBezTo>
                  <a:cubicBezTo>
                    <a:pt x="218123" y="171450"/>
                    <a:pt x="192405" y="220028"/>
                    <a:pt x="137160" y="220028"/>
                  </a:cubicBezTo>
                  <a:moveTo>
                    <a:pt x="304800" y="267653"/>
                  </a:moveTo>
                  <a:lnTo>
                    <a:pt x="304800" y="57150"/>
                  </a:lnTo>
                  <a:lnTo>
                    <a:pt x="262890" y="57150"/>
                  </a:lnTo>
                  <a:lnTo>
                    <a:pt x="262890" y="4763"/>
                  </a:lnTo>
                  <a:lnTo>
                    <a:pt x="304800" y="4763"/>
                  </a:lnTo>
                  <a:lnTo>
                    <a:pt x="320040" y="4763"/>
                  </a:lnTo>
                  <a:lnTo>
                    <a:pt x="360998" y="4763"/>
                  </a:lnTo>
                  <a:lnTo>
                    <a:pt x="360998" y="57150"/>
                  </a:lnTo>
                  <a:lnTo>
                    <a:pt x="360998" y="215265"/>
                  </a:lnTo>
                  <a:lnTo>
                    <a:pt x="360998" y="267653"/>
                  </a:lnTo>
                  <a:lnTo>
                    <a:pt x="304800" y="267653"/>
                  </a:lnTo>
                  <a:close/>
                </a:path>
              </a:pathLst>
            </a:custGeom>
            <a:solidFill>
              <a:srgbClr val="00B3E7"/>
            </a:solidFill>
            <a:ln w="9525" cap="flat">
              <a:noFill/>
              <a:prstDash val="solid"/>
              <a:miter/>
            </a:ln>
          </p:spPr>
          <p:txBody>
            <a:bodyPr rtlCol="0" anchor="ctr"/>
            <a:lstStyle/>
            <a:p>
              <a:endParaRPr lang="en-US"/>
            </a:p>
          </p:txBody>
        </p:sp>
        <p:sp>
          <p:nvSpPr>
            <p:cNvPr id="61" name="Freeform: Shape 6">
              <a:extLst>
                <a:ext uri="{FF2B5EF4-FFF2-40B4-BE49-F238E27FC236}">
                  <a16:creationId xmlns:a16="http://schemas.microsoft.com/office/drawing/2014/main" id="{FF3494B2-17EF-E342-B673-55AC866B72F9}"/>
                </a:ext>
              </a:extLst>
            </p:cNvPr>
            <p:cNvSpPr/>
            <p:nvPr/>
          </p:nvSpPr>
          <p:spPr>
            <a:xfrm>
              <a:off x="4488107" y="1766793"/>
              <a:ext cx="865822" cy="263842"/>
            </a:xfrm>
            <a:custGeom>
              <a:avLst/>
              <a:gdLst>
                <a:gd name="connsiteX0" fmla="*/ 260985 w 865822"/>
                <a:gd name="connsiteY0" fmla="*/ 262890 h 263842"/>
                <a:gd name="connsiteX1" fmla="*/ 412433 w 865822"/>
                <a:gd name="connsiteY1" fmla="*/ 262890 h 263842"/>
                <a:gd name="connsiteX2" fmla="*/ 412433 w 865822"/>
                <a:gd name="connsiteY2" fmla="*/ 210503 h 263842"/>
                <a:gd name="connsiteX3" fmla="*/ 317183 w 865822"/>
                <a:gd name="connsiteY3" fmla="*/ 210503 h 263842"/>
                <a:gd name="connsiteX4" fmla="*/ 317183 w 865822"/>
                <a:gd name="connsiteY4" fmla="*/ 157163 h 263842"/>
                <a:gd name="connsiteX5" fmla="*/ 412433 w 865822"/>
                <a:gd name="connsiteY5" fmla="*/ 157163 h 263842"/>
                <a:gd name="connsiteX6" fmla="*/ 412433 w 865822"/>
                <a:gd name="connsiteY6" fmla="*/ 104775 h 263842"/>
                <a:gd name="connsiteX7" fmla="*/ 317183 w 865822"/>
                <a:gd name="connsiteY7" fmla="*/ 104775 h 263842"/>
                <a:gd name="connsiteX8" fmla="*/ 317183 w 865822"/>
                <a:gd name="connsiteY8" fmla="*/ 52388 h 263842"/>
                <a:gd name="connsiteX9" fmla="*/ 412433 w 865822"/>
                <a:gd name="connsiteY9" fmla="*/ 52388 h 263842"/>
                <a:gd name="connsiteX10" fmla="*/ 412433 w 865822"/>
                <a:gd name="connsiteY10" fmla="*/ 0 h 263842"/>
                <a:gd name="connsiteX11" fmla="*/ 260985 w 865822"/>
                <a:gd name="connsiteY11" fmla="*/ 0 h 263842"/>
                <a:gd name="connsiteX12" fmla="*/ 260985 w 865822"/>
                <a:gd name="connsiteY12" fmla="*/ 262890 h 263842"/>
                <a:gd name="connsiteX13" fmla="*/ 123825 w 865822"/>
                <a:gd name="connsiteY13" fmla="*/ 164783 h 263842"/>
                <a:gd name="connsiteX14" fmla="*/ 60008 w 865822"/>
                <a:gd name="connsiteY14" fmla="*/ 0 h 263842"/>
                <a:gd name="connsiteX15" fmla="*/ 0 w 865822"/>
                <a:gd name="connsiteY15" fmla="*/ 0 h 263842"/>
                <a:gd name="connsiteX16" fmla="*/ 105728 w 865822"/>
                <a:gd name="connsiteY16" fmla="*/ 263843 h 263842"/>
                <a:gd name="connsiteX17" fmla="*/ 140970 w 865822"/>
                <a:gd name="connsiteY17" fmla="*/ 263843 h 263842"/>
                <a:gd name="connsiteX18" fmla="*/ 246698 w 865822"/>
                <a:gd name="connsiteY18" fmla="*/ 0 h 263842"/>
                <a:gd name="connsiteX19" fmla="*/ 187643 w 865822"/>
                <a:gd name="connsiteY19" fmla="*/ 0 h 263842"/>
                <a:gd name="connsiteX20" fmla="*/ 123825 w 865822"/>
                <a:gd name="connsiteY20" fmla="*/ 164783 h 263842"/>
                <a:gd name="connsiteX21" fmla="*/ 720090 w 865822"/>
                <a:gd name="connsiteY21" fmla="*/ 0 h 263842"/>
                <a:gd name="connsiteX22" fmla="*/ 624840 w 865822"/>
                <a:gd name="connsiteY22" fmla="*/ 252413 h 263842"/>
                <a:gd name="connsiteX23" fmla="*/ 565785 w 865822"/>
                <a:gd name="connsiteY23" fmla="*/ 169545 h 263842"/>
                <a:gd name="connsiteX24" fmla="*/ 627698 w 865822"/>
                <a:gd name="connsiteY24" fmla="*/ 87630 h 263842"/>
                <a:gd name="connsiteX25" fmla="*/ 601980 w 865822"/>
                <a:gd name="connsiteY25" fmla="*/ 22860 h 263842"/>
                <a:gd name="connsiteX26" fmla="*/ 530543 w 865822"/>
                <a:gd name="connsiteY26" fmla="*/ 0 h 263842"/>
                <a:gd name="connsiteX27" fmla="*/ 444818 w 865822"/>
                <a:gd name="connsiteY27" fmla="*/ 0 h 263842"/>
                <a:gd name="connsiteX28" fmla="*/ 444818 w 865822"/>
                <a:gd name="connsiteY28" fmla="*/ 263843 h 263842"/>
                <a:gd name="connsiteX29" fmla="*/ 500063 w 865822"/>
                <a:gd name="connsiteY29" fmla="*/ 263843 h 263842"/>
                <a:gd name="connsiteX30" fmla="*/ 500063 w 865822"/>
                <a:gd name="connsiteY30" fmla="*/ 171450 h 263842"/>
                <a:gd name="connsiteX31" fmla="*/ 565785 w 865822"/>
                <a:gd name="connsiteY31" fmla="*/ 263843 h 263842"/>
                <a:gd name="connsiteX32" fmla="*/ 678180 w 865822"/>
                <a:gd name="connsiteY32" fmla="*/ 263843 h 263842"/>
                <a:gd name="connsiteX33" fmla="*/ 699135 w 865822"/>
                <a:gd name="connsiteY33" fmla="*/ 209550 h 263842"/>
                <a:gd name="connsiteX34" fmla="*/ 785813 w 865822"/>
                <a:gd name="connsiteY34" fmla="*/ 209550 h 263842"/>
                <a:gd name="connsiteX35" fmla="*/ 806768 w 865822"/>
                <a:gd name="connsiteY35" fmla="*/ 263843 h 263842"/>
                <a:gd name="connsiteX36" fmla="*/ 865823 w 865822"/>
                <a:gd name="connsiteY36" fmla="*/ 263843 h 263842"/>
                <a:gd name="connsiteX37" fmla="*/ 765810 w 865822"/>
                <a:gd name="connsiteY37" fmla="*/ 0 h 263842"/>
                <a:gd name="connsiteX38" fmla="*/ 720090 w 865822"/>
                <a:gd name="connsiteY38" fmla="*/ 0 h 263842"/>
                <a:gd name="connsiteX39" fmla="*/ 515303 w 865822"/>
                <a:gd name="connsiteY39" fmla="*/ 125730 h 263842"/>
                <a:gd name="connsiteX40" fmla="*/ 501015 w 865822"/>
                <a:gd name="connsiteY40" fmla="*/ 125730 h 263842"/>
                <a:gd name="connsiteX41" fmla="*/ 501015 w 865822"/>
                <a:gd name="connsiteY41" fmla="*/ 52388 h 263842"/>
                <a:gd name="connsiteX42" fmla="*/ 528638 w 865822"/>
                <a:gd name="connsiteY42" fmla="*/ 52388 h 263842"/>
                <a:gd name="connsiteX43" fmla="*/ 572453 w 865822"/>
                <a:gd name="connsiteY43" fmla="*/ 87630 h 263842"/>
                <a:gd name="connsiteX44" fmla="*/ 515303 w 865822"/>
                <a:gd name="connsiteY44" fmla="*/ 125730 h 263842"/>
                <a:gd name="connsiteX45" fmla="*/ 717233 w 865822"/>
                <a:gd name="connsiteY45" fmla="*/ 158115 h 263842"/>
                <a:gd name="connsiteX46" fmla="*/ 741998 w 865822"/>
                <a:gd name="connsiteY46" fmla="*/ 86678 h 263842"/>
                <a:gd name="connsiteX47" fmla="*/ 766763 w 865822"/>
                <a:gd name="connsiteY47" fmla="*/ 158115 h 263842"/>
                <a:gd name="connsiteX48" fmla="*/ 717233 w 865822"/>
                <a:gd name="connsiteY48" fmla="*/ 158115 h 263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865822" h="263842">
                  <a:moveTo>
                    <a:pt x="260985" y="262890"/>
                  </a:moveTo>
                  <a:lnTo>
                    <a:pt x="412433" y="262890"/>
                  </a:lnTo>
                  <a:lnTo>
                    <a:pt x="412433" y="210503"/>
                  </a:lnTo>
                  <a:lnTo>
                    <a:pt x="317183" y="210503"/>
                  </a:lnTo>
                  <a:lnTo>
                    <a:pt x="317183" y="157163"/>
                  </a:lnTo>
                  <a:lnTo>
                    <a:pt x="412433" y="157163"/>
                  </a:lnTo>
                  <a:lnTo>
                    <a:pt x="412433" y="104775"/>
                  </a:lnTo>
                  <a:lnTo>
                    <a:pt x="317183" y="104775"/>
                  </a:lnTo>
                  <a:lnTo>
                    <a:pt x="317183" y="52388"/>
                  </a:lnTo>
                  <a:lnTo>
                    <a:pt x="412433" y="52388"/>
                  </a:lnTo>
                  <a:lnTo>
                    <a:pt x="412433" y="0"/>
                  </a:lnTo>
                  <a:lnTo>
                    <a:pt x="260985" y="0"/>
                  </a:lnTo>
                  <a:lnTo>
                    <a:pt x="260985" y="262890"/>
                  </a:lnTo>
                  <a:close/>
                  <a:moveTo>
                    <a:pt x="123825" y="164783"/>
                  </a:moveTo>
                  <a:cubicBezTo>
                    <a:pt x="109538" y="128588"/>
                    <a:pt x="60008" y="0"/>
                    <a:pt x="60008" y="0"/>
                  </a:cubicBezTo>
                  <a:lnTo>
                    <a:pt x="0" y="0"/>
                  </a:lnTo>
                  <a:lnTo>
                    <a:pt x="105728" y="263843"/>
                  </a:lnTo>
                  <a:lnTo>
                    <a:pt x="140970" y="263843"/>
                  </a:lnTo>
                  <a:lnTo>
                    <a:pt x="246698" y="0"/>
                  </a:lnTo>
                  <a:lnTo>
                    <a:pt x="187643" y="0"/>
                  </a:lnTo>
                  <a:cubicBezTo>
                    <a:pt x="187643" y="0"/>
                    <a:pt x="138113" y="128588"/>
                    <a:pt x="123825" y="164783"/>
                  </a:cubicBezTo>
                  <a:moveTo>
                    <a:pt x="720090" y="0"/>
                  </a:moveTo>
                  <a:lnTo>
                    <a:pt x="624840" y="252413"/>
                  </a:lnTo>
                  <a:lnTo>
                    <a:pt x="565785" y="169545"/>
                  </a:lnTo>
                  <a:cubicBezTo>
                    <a:pt x="591503" y="162878"/>
                    <a:pt x="627698" y="141923"/>
                    <a:pt x="627698" y="87630"/>
                  </a:cubicBezTo>
                  <a:cubicBezTo>
                    <a:pt x="627698" y="61913"/>
                    <a:pt x="618173" y="38100"/>
                    <a:pt x="601980" y="22860"/>
                  </a:cubicBezTo>
                  <a:cubicBezTo>
                    <a:pt x="584835" y="6668"/>
                    <a:pt x="562928" y="0"/>
                    <a:pt x="530543" y="0"/>
                  </a:cubicBezTo>
                  <a:lnTo>
                    <a:pt x="444818" y="0"/>
                  </a:lnTo>
                  <a:lnTo>
                    <a:pt x="444818" y="263843"/>
                  </a:lnTo>
                  <a:lnTo>
                    <a:pt x="500063" y="263843"/>
                  </a:lnTo>
                  <a:lnTo>
                    <a:pt x="500063" y="171450"/>
                  </a:lnTo>
                  <a:lnTo>
                    <a:pt x="565785" y="263843"/>
                  </a:lnTo>
                  <a:lnTo>
                    <a:pt x="678180" y="263843"/>
                  </a:lnTo>
                  <a:cubicBezTo>
                    <a:pt x="678180" y="263843"/>
                    <a:pt x="690563" y="231458"/>
                    <a:pt x="699135" y="209550"/>
                  </a:cubicBezTo>
                  <a:lnTo>
                    <a:pt x="785813" y="209550"/>
                  </a:lnTo>
                  <a:cubicBezTo>
                    <a:pt x="794385" y="231458"/>
                    <a:pt x="806768" y="263843"/>
                    <a:pt x="806768" y="263843"/>
                  </a:cubicBezTo>
                  <a:lnTo>
                    <a:pt x="865823" y="263843"/>
                  </a:lnTo>
                  <a:lnTo>
                    <a:pt x="765810" y="0"/>
                  </a:lnTo>
                  <a:lnTo>
                    <a:pt x="720090" y="0"/>
                  </a:lnTo>
                  <a:close/>
                  <a:moveTo>
                    <a:pt x="515303" y="125730"/>
                  </a:moveTo>
                  <a:lnTo>
                    <a:pt x="501015" y="125730"/>
                  </a:lnTo>
                  <a:lnTo>
                    <a:pt x="501015" y="52388"/>
                  </a:lnTo>
                  <a:lnTo>
                    <a:pt x="528638" y="52388"/>
                  </a:lnTo>
                  <a:cubicBezTo>
                    <a:pt x="561023" y="52388"/>
                    <a:pt x="572453" y="70485"/>
                    <a:pt x="572453" y="87630"/>
                  </a:cubicBezTo>
                  <a:cubicBezTo>
                    <a:pt x="572453" y="97155"/>
                    <a:pt x="572453" y="125730"/>
                    <a:pt x="515303" y="125730"/>
                  </a:cubicBezTo>
                  <a:moveTo>
                    <a:pt x="717233" y="158115"/>
                  </a:moveTo>
                  <a:cubicBezTo>
                    <a:pt x="726758" y="132398"/>
                    <a:pt x="738188" y="99060"/>
                    <a:pt x="741998" y="86678"/>
                  </a:cubicBezTo>
                  <a:lnTo>
                    <a:pt x="766763" y="158115"/>
                  </a:lnTo>
                  <a:lnTo>
                    <a:pt x="717233" y="158115"/>
                  </a:lnTo>
                  <a:close/>
                </a:path>
              </a:pathLst>
            </a:custGeom>
            <a:solidFill>
              <a:schemeClr val="bg1"/>
            </a:solidFill>
            <a:ln w="9525" cap="flat">
              <a:noFill/>
              <a:prstDash val="solid"/>
              <a:miter/>
            </a:ln>
          </p:spPr>
          <p:txBody>
            <a:bodyPr rtlCol="0" anchor="ctr"/>
            <a:lstStyle/>
            <a:p>
              <a:endParaRPr lang="en-US" dirty="0">
                <a:solidFill>
                  <a:schemeClr val="bg1"/>
                </a:solidFill>
              </a:endParaRPr>
            </a:p>
          </p:txBody>
        </p:sp>
        <p:sp>
          <p:nvSpPr>
            <p:cNvPr id="62" name="Freeform: Shape 7">
              <a:extLst>
                <a:ext uri="{FF2B5EF4-FFF2-40B4-BE49-F238E27FC236}">
                  <a16:creationId xmlns:a16="http://schemas.microsoft.com/office/drawing/2014/main" id="{7F596B07-CDC1-4D46-8608-07BD1272827A}"/>
                </a:ext>
              </a:extLst>
            </p:cNvPr>
            <p:cNvSpPr/>
            <p:nvPr/>
          </p:nvSpPr>
          <p:spPr>
            <a:xfrm>
              <a:off x="6156886" y="1766793"/>
              <a:ext cx="151447" cy="262890"/>
            </a:xfrm>
            <a:custGeom>
              <a:avLst/>
              <a:gdLst>
                <a:gd name="connsiteX0" fmla="*/ 151448 w 151447"/>
                <a:gd name="connsiteY0" fmla="*/ 52388 h 262890"/>
                <a:gd name="connsiteX1" fmla="*/ 151448 w 151447"/>
                <a:gd name="connsiteY1" fmla="*/ 0 h 262890"/>
                <a:gd name="connsiteX2" fmla="*/ 0 w 151447"/>
                <a:gd name="connsiteY2" fmla="*/ 0 h 262890"/>
                <a:gd name="connsiteX3" fmla="*/ 0 w 151447"/>
                <a:gd name="connsiteY3" fmla="*/ 262890 h 262890"/>
                <a:gd name="connsiteX4" fmla="*/ 151448 w 151447"/>
                <a:gd name="connsiteY4" fmla="*/ 262890 h 262890"/>
                <a:gd name="connsiteX5" fmla="*/ 151448 w 151447"/>
                <a:gd name="connsiteY5" fmla="*/ 210503 h 262890"/>
                <a:gd name="connsiteX6" fmla="*/ 55245 w 151447"/>
                <a:gd name="connsiteY6" fmla="*/ 210503 h 262890"/>
                <a:gd name="connsiteX7" fmla="*/ 55245 w 151447"/>
                <a:gd name="connsiteY7" fmla="*/ 157163 h 262890"/>
                <a:gd name="connsiteX8" fmla="*/ 151448 w 151447"/>
                <a:gd name="connsiteY8" fmla="*/ 157163 h 262890"/>
                <a:gd name="connsiteX9" fmla="*/ 151448 w 151447"/>
                <a:gd name="connsiteY9" fmla="*/ 103823 h 262890"/>
                <a:gd name="connsiteX10" fmla="*/ 55245 w 151447"/>
                <a:gd name="connsiteY10" fmla="*/ 103823 h 262890"/>
                <a:gd name="connsiteX11" fmla="*/ 55245 w 151447"/>
                <a:gd name="connsiteY11" fmla="*/ 52388 h 262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1447" h="262890">
                  <a:moveTo>
                    <a:pt x="151448" y="52388"/>
                  </a:moveTo>
                  <a:lnTo>
                    <a:pt x="151448" y="0"/>
                  </a:lnTo>
                  <a:lnTo>
                    <a:pt x="0" y="0"/>
                  </a:lnTo>
                  <a:lnTo>
                    <a:pt x="0" y="262890"/>
                  </a:lnTo>
                  <a:lnTo>
                    <a:pt x="151448" y="262890"/>
                  </a:lnTo>
                  <a:lnTo>
                    <a:pt x="151448" y="210503"/>
                  </a:lnTo>
                  <a:lnTo>
                    <a:pt x="55245" y="210503"/>
                  </a:lnTo>
                  <a:lnTo>
                    <a:pt x="55245" y="157163"/>
                  </a:lnTo>
                  <a:lnTo>
                    <a:pt x="151448" y="157163"/>
                  </a:lnTo>
                  <a:lnTo>
                    <a:pt x="151448" y="103823"/>
                  </a:lnTo>
                  <a:lnTo>
                    <a:pt x="55245" y="103823"/>
                  </a:lnTo>
                  <a:lnTo>
                    <a:pt x="55245" y="52388"/>
                  </a:lnTo>
                  <a:close/>
                </a:path>
              </a:pathLst>
            </a:custGeom>
            <a:solidFill>
              <a:schemeClr val="bg1"/>
            </a:solidFill>
            <a:ln w="9525" cap="flat">
              <a:noFill/>
              <a:prstDash val="solid"/>
              <a:miter/>
            </a:ln>
          </p:spPr>
          <p:txBody>
            <a:bodyPr rtlCol="0" anchor="ctr"/>
            <a:lstStyle/>
            <a:p>
              <a:endParaRPr lang="en-US">
                <a:solidFill>
                  <a:schemeClr val="bg1"/>
                </a:solidFill>
              </a:endParaRPr>
            </a:p>
          </p:txBody>
        </p:sp>
        <p:sp>
          <p:nvSpPr>
            <p:cNvPr id="63" name="Freeform: Shape 8">
              <a:extLst>
                <a:ext uri="{FF2B5EF4-FFF2-40B4-BE49-F238E27FC236}">
                  <a16:creationId xmlns:a16="http://schemas.microsoft.com/office/drawing/2014/main" id="{E09C268E-C546-4E45-BBEB-F29C9733B630}"/>
                </a:ext>
              </a:extLst>
            </p:cNvPr>
            <p:cNvSpPr/>
            <p:nvPr/>
          </p:nvSpPr>
          <p:spPr>
            <a:xfrm>
              <a:off x="5334879" y="1762031"/>
              <a:ext cx="263842" cy="272415"/>
            </a:xfrm>
            <a:custGeom>
              <a:avLst/>
              <a:gdLst>
                <a:gd name="connsiteX0" fmla="*/ 135255 w 263842"/>
                <a:gd name="connsiteY0" fmla="*/ 52388 h 272415"/>
                <a:gd name="connsiteX1" fmla="*/ 195263 w 263842"/>
                <a:gd name="connsiteY1" fmla="*/ 82868 h 272415"/>
                <a:gd name="connsiteX2" fmla="*/ 199073 w 263842"/>
                <a:gd name="connsiteY2" fmla="*/ 86678 h 272415"/>
                <a:gd name="connsiteX3" fmla="*/ 203835 w 263842"/>
                <a:gd name="connsiteY3" fmla="*/ 86678 h 272415"/>
                <a:gd name="connsiteX4" fmla="*/ 263842 w 263842"/>
                <a:gd name="connsiteY4" fmla="*/ 86678 h 272415"/>
                <a:gd name="connsiteX5" fmla="*/ 255270 w 263842"/>
                <a:gd name="connsiteY5" fmla="*/ 71438 h 272415"/>
                <a:gd name="connsiteX6" fmla="*/ 215265 w 263842"/>
                <a:gd name="connsiteY6" fmla="*/ 25718 h 272415"/>
                <a:gd name="connsiteX7" fmla="*/ 135255 w 263842"/>
                <a:gd name="connsiteY7" fmla="*/ 0 h 272415"/>
                <a:gd name="connsiteX8" fmla="*/ 0 w 263842"/>
                <a:gd name="connsiteY8" fmla="*/ 135255 h 272415"/>
                <a:gd name="connsiteX9" fmla="*/ 135255 w 263842"/>
                <a:gd name="connsiteY9" fmla="*/ 272415 h 272415"/>
                <a:gd name="connsiteX10" fmla="*/ 254317 w 263842"/>
                <a:gd name="connsiteY10" fmla="*/ 202883 h 272415"/>
                <a:gd name="connsiteX11" fmla="*/ 262890 w 263842"/>
                <a:gd name="connsiteY11" fmla="*/ 187643 h 272415"/>
                <a:gd name="connsiteX12" fmla="*/ 197167 w 263842"/>
                <a:gd name="connsiteY12" fmla="*/ 187643 h 272415"/>
                <a:gd name="connsiteX13" fmla="*/ 194310 w 263842"/>
                <a:gd name="connsiteY13" fmla="*/ 191453 h 272415"/>
                <a:gd name="connsiteX14" fmla="*/ 135255 w 263842"/>
                <a:gd name="connsiteY14" fmla="*/ 220028 h 272415"/>
                <a:gd name="connsiteX15" fmla="*/ 55245 w 263842"/>
                <a:gd name="connsiteY15" fmla="*/ 135255 h 272415"/>
                <a:gd name="connsiteX16" fmla="*/ 135255 w 263842"/>
                <a:gd name="connsiteY16" fmla="*/ 52388 h 272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63842" h="272415">
                  <a:moveTo>
                    <a:pt x="135255" y="52388"/>
                  </a:moveTo>
                  <a:cubicBezTo>
                    <a:pt x="169545" y="52388"/>
                    <a:pt x="188595" y="74295"/>
                    <a:pt x="195263" y="82868"/>
                  </a:cubicBezTo>
                  <a:lnTo>
                    <a:pt x="199073" y="86678"/>
                  </a:lnTo>
                  <a:lnTo>
                    <a:pt x="203835" y="86678"/>
                  </a:lnTo>
                  <a:lnTo>
                    <a:pt x="263842" y="86678"/>
                  </a:lnTo>
                  <a:lnTo>
                    <a:pt x="255270" y="71438"/>
                  </a:lnTo>
                  <a:cubicBezTo>
                    <a:pt x="248602" y="60008"/>
                    <a:pt x="239077" y="42863"/>
                    <a:pt x="215265" y="25718"/>
                  </a:cubicBezTo>
                  <a:cubicBezTo>
                    <a:pt x="183832" y="2858"/>
                    <a:pt x="148590" y="0"/>
                    <a:pt x="135255" y="0"/>
                  </a:cubicBezTo>
                  <a:cubicBezTo>
                    <a:pt x="60960" y="0"/>
                    <a:pt x="0" y="60960"/>
                    <a:pt x="0" y="135255"/>
                  </a:cubicBezTo>
                  <a:cubicBezTo>
                    <a:pt x="0" y="210503"/>
                    <a:pt x="60960" y="272415"/>
                    <a:pt x="135255" y="272415"/>
                  </a:cubicBezTo>
                  <a:cubicBezTo>
                    <a:pt x="184785" y="272415"/>
                    <a:pt x="229552" y="246698"/>
                    <a:pt x="254317" y="202883"/>
                  </a:cubicBezTo>
                  <a:lnTo>
                    <a:pt x="262890" y="187643"/>
                  </a:lnTo>
                  <a:lnTo>
                    <a:pt x="197167" y="187643"/>
                  </a:lnTo>
                  <a:lnTo>
                    <a:pt x="194310" y="191453"/>
                  </a:lnTo>
                  <a:cubicBezTo>
                    <a:pt x="179070" y="209550"/>
                    <a:pt x="157163" y="220028"/>
                    <a:pt x="135255" y="220028"/>
                  </a:cubicBezTo>
                  <a:cubicBezTo>
                    <a:pt x="92392" y="220028"/>
                    <a:pt x="55245" y="180975"/>
                    <a:pt x="55245" y="135255"/>
                  </a:cubicBezTo>
                  <a:cubicBezTo>
                    <a:pt x="54292" y="89535"/>
                    <a:pt x="90488" y="52388"/>
                    <a:pt x="135255" y="52388"/>
                  </a:cubicBezTo>
                </a:path>
              </a:pathLst>
            </a:custGeom>
            <a:solidFill>
              <a:schemeClr val="bg1"/>
            </a:solidFill>
            <a:ln w="9525" cap="flat">
              <a:noFill/>
              <a:prstDash val="solid"/>
              <a:miter/>
            </a:ln>
          </p:spPr>
          <p:txBody>
            <a:bodyPr rtlCol="0" anchor="ctr"/>
            <a:lstStyle/>
            <a:p>
              <a:endParaRPr lang="en-US">
                <a:solidFill>
                  <a:schemeClr val="bg1"/>
                </a:solidFill>
              </a:endParaRPr>
            </a:p>
          </p:txBody>
        </p:sp>
        <p:sp>
          <p:nvSpPr>
            <p:cNvPr id="64" name="Freeform: Shape 9">
              <a:extLst>
                <a:ext uri="{FF2B5EF4-FFF2-40B4-BE49-F238E27FC236}">
                  <a16:creationId xmlns:a16="http://schemas.microsoft.com/office/drawing/2014/main" id="{3174371C-B2C1-A04F-BA80-B08EEFD6885D}"/>
                </a:ext>
              </a:extLst>
            </p:cNvPr>
            <p:cNvSpPr/>
            <p:nvPr/>
          </p:nvSpPr>
          <p:spPr>
            <a:xfrm>
              <a:off x="5986389" y="1766793"/>
              <a:ext cx="148589" cy="262890"/>
            </a:xfrm>
            <a:custGeom>
              <a:avLst/>
              <a:gdLst>
                <a:gd name="connsiteX0" fmla="*/ 14288 w 148589"/>
                <a:gd name="connsiteY0" fmla="*/ 0 h 262890"/>
                <a:gd name="connsiteX1" fmla="*/ 0 w 148589"/>
                <a:gd name="connsiteY1" fmla="*/ 0 h 262890"/>
                <a:gd name="connsiteX2" fmla="*/ 0 w 148589"/>
                <a:gd name="connsiteY2" fmla="*/ 52388 h 262890"/>
                <a:gd name="connsiteX3" fmla="*/ 14288 w 148589"/>
                <a:gd name="connsiteY3" fmla="*/ 52388 h 262890"/>
                <a:gd name="connsiteX4" fmla="*/ 93345 w 148589"/>
                <a:gd name="connsiteY4" fmla="*/ 132398 h 262890"/>
                <a:gd name="connsiteX5" fmla="*/ 13335 w 148589"/>
                <a:gd name="connsiteY5" fmla="*/ 210503 h 262890"/>
                <a:gd name="connsiteX6" fmla="*/ 0 w 148589"/>
                <a:gd name="connsiteY6" fmla="*/ 210503 h 262890"/>
                <a:gd name="connsiteX7" fmla="*/ 0 w 148589"/>
                <a:gd name="connsiteY7" fmla="*/ 262890 h 262890"/>
                <a:gd name="connsiteX8" fmla="*/ 13335 w 148589"/>
                <a:gd name="connsiteY8" fmla="*/ 262890 h 262890"/>
                <a:gd name="connsiteX9" fmla="*/ 115252 w 148589"/>
                <a:gd name="connsiteY9" fmla="*/ 224790 h 262890"/>
                <a:gd name="connsiteX10" fmla="*/ 148590 w 148589"/>
                <a:gd name="connsiteY10" fmla="*/ 131445 h 262890"/>
                <a:gd name="connsiteX11" fmla="*/ 121920 w 148589"/>
                <a:gd name="connsiteY11" fmla="*/ 47625 h 262890"/>
                <a:gd name="connsiteX12" fmla="*/ 14288 w 148589"/>
                <a:gd name="connsiteY12" fmla="*/ 0 h 262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8589" h="262890">
                  <a:moveTo>
                    <a:pt x="14288" y="0"/>
                  </a:moveTo>
                  <a:lnTo>
                    <a:pt x="0" y="0"/>
                  </a:lnTo>
                  <a:lnTo>
                    <a:pt x="0" y="52388"/>
                  </a:lnTo>
                  <a:lnTo>
                    <a:pt x="14288" y="52388"/>
                  </a:lnTo>
                  <a:cubicBezTo>
                    <a:pt x="77152" y="52388"/>
                    <a:pt x="93345" y="102870"/>
                    <a:pt x="93345" y="132398"/>
                  </a:cubicBezTo>
                  <a:cubicBezTo>
                    <a:pt x="93345" y="202883"/>
                    <a:pt x="37147" y="210503"/>
                    <a:pt x="13335" y="210503"/>
                  </a:cubicBezTo>
                  <a:lnTo>
                    <a:pt x="0" y="210503"/>
                  </a:lnTo>
                  <a:lnTo>
                    <a:pt x="0" y="262890"/>
                  </a:lnTo>
                  <a:lnTo>
                    <a:pt x="13335" y="262890"/>
                  </a:lnTo>
                  <a:cubicBezTo>
                    <a:pt x="57150" y="262890"/>
                    <a:pt x="89535" y="250508"/>
                    <a:pt x="115252" y="224790"/>
                  </a:cubicBezTo>
                  <a:cubicBezTo>
                    <a:pt x="135255" y="204788"/>
                    <a:pt x="148590" y="167640"/>
                    <a:pt x="148590" y="131445"/>
                  </a:cubicBezTo>
                  <a:cubicBezTo>
                    <a:pt x="148590" y="102870"/>
                    <a:pt x="138113" y="71438"/>
                    <a:pt x="121920" y="47625"/>
                  </a:cubicBezTo>
                  <a:cubicBezTo>
                    <a:pt x="98108" y="16193"/>
                    <a:pt x="61913" y="0"/>
                    <a:pt x="14288" y="0"/>
                  </a:cubicBezTo>
                </a:path>
              </a:pathLst>
            </a:custGeom>
            <a:solidFill>
              <a:schemeClr val="bg1"/>
            </a:solidFill>
            <a:ln w="9525" cap="flat">
              <a:noFill/>
              <a:prstDash val="solid"/>
              <a:miter/>
            </a:ln>
          </p:spPr>
          <p:txBody>
            <a:bodyPr rtlCol="0" anchor="ctr"/>
            <a:lstStyle/>
            <a:p>
              <a:endParaRPr lang="en-US">
                <a:solidFill>
                  <a:schemeClr val="bg1"/>
                </a:solidFill>
              </a:endParaRPr>
            </a:p>
          </p:txBody>
        </p:sp>
      </p:grpSp>
      <p:sp>
        <p:nvSpPr>
          <p:cNvPr id="65" name="Graphic 3">
            <a:extLst>
              <a:ext uri="{FF2B5EF4-FFF2-40B4-BE49-F238E27FC236}">
                <a16:creationId xmlns:a16="http://schemas.microsoft.com/office/drawing/2014/main" id="{1FC8E3F6-6DD9-2E4B-972D-524769A87817}"/>
              </a:ext>
            </a:extLst>
          </p:cNvPr>
          <p:cNvSpPr/>
          <p:nvPr userDrawn="1"/>
        </p:nvSpPr>
        <p:spPr>
          <a:xfrm>
            <a:off x="-465955" y="637017"/>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dirty="0"/>
          </a:p>
        </p:txBody>
      </p:sp>
      <p:grpSp>
        <p:nvGrpSpPr>
          <p:cNvPr id="66" name="Group 65">
            <a:extLst>
              <a:ext uri="{FF2B5EF4-FFF2-40B4-BE49-F238E27FC236}">
                <a16:creationId xmlns:a16="http://schemas.microsoft.com/office/drawing/2014/main" id="{7CEA4DD2-D797-934B-AAD9-E78A64909CCE}"/>
              </a:ext>
            </a:extLst>
          </p:cNvPr>
          <p:cNvGrpSpPr/>
          <p:nvPr userDrawn="1"/>
        </p:nvGrpSpPr>
        <p:grpSpPr>
          <a:xfrm>
            <a:off x="-465955" y="1325877"/>
            <a:ext cx="12899102" cy="659273"/>
            <a:chOff x="-465955" y="1289301"/>
            <a:chExt cx="12899102" cy="659273"/>
          </a:xfrm>
        </p:grpSpPr>
        <p:sp>
          <p:nvSpPr>
            <p:cNvPr id="67" name="Graphic 3">
              <a:extLst>
                <a:ext uri="{FF2B5EF4-FFF2-40B4-BE49-F238E27FC236}">
                  <a16:creationId xmlns:a16="http://schemas.microsoft.com/office/drawing/2014/main" id="{C322E291-AE60-0044-A61B-E247BBAFCD90}"/>
                </a:ext>
              </a:extLst>
            </p:cNvPr>
            <p:cNvSpPr/>
            <p:nvPr userDrawn="1"/>
          </p:nvSpPr>
          <p:spPr>
            <a:xfrm>
              <a:off x="-465955"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dirty="0"/>
            </a:p>
          </p:txBody>
        </p:sp>
        <p:sp>
          <p:nvSpPr>
            <p:cNvPr id="68" name="Graphic 3">
              <a:extLst>
                <a:ext uri="{FF2B5EF4-FFF2-40B4-BE49-F238E27FC236}">
                  <a16:creationId xmlns:a16="http://schemas.microsoft.com/office/drawing/2014/main" id="{246C1442-4AE7-8042-90CA-D2740E333062}"/>
                </a:ext>
              </a:extLst>
            </p:cNvPr>
            <p:cNvSpPr/>
            <p:nvPr userDrawn="1"/>
          </p:nvSpPr>
          <p:spPr>
            <a:xfrm>
              <a:off x="45932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dirty="0"/>
            </a:p>
          </p:txBody>
        </p:sp>
        <p:sp>
          <p:nvSpPr>
            <p:cNvPr id="69" name="Graphic 3">
              <a:extLst>
                <a:ext uri="{FF2B5EF4-FFF2-40B4-BE49-F238E27FC236}">
                  <a16:creationId xmlns:a16="http://schemas.microsoft.com/office/drawing/2014/main" id="{02C95C36-1FEB-FC46-A241-0879BA728AF1}"/>
                </a:ext>
              </a:extLst>
            </p:cNvPr>
            <p:cNvSpPr/>
            <p:nvPr userDrawn="1"/>
          </p:nvSpPr>
          <p:spPr>
            <a:xfrm>
              <a:off x="1384599"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dirty="0"/>
            </a:p>
          </p:txBody>
        </p:sp>
        <p:sp>
          <p:nvSpPr>
            <p:cNvPr id="70" name="Graphic 3">
              <a:extLst>
                <a:ext uri="{FF2B5EF4-FFF2-40B4-BE49-F238E27FC236}">
                  <a16:creationId xmlns:a16="http://schemas.microsoft.com/office/drawing/2014/main" id="{C14D237C-FA6D-F44C-8B53-9A239E8510FB}"/>
                </a:ext>
              </a:extLst>
            </p:cNvPr>
            <p:cNvSpPr/>
            <p:nvPr userDrawn="1"/>
          </p:nvSpPr>
          <p:spPr>
            <a:xfrm>
              <a:off x="2309876"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dirty="0"/>
            </a:p>
          </p:txBody>
        </p:sp>
        <p:sp>
          <p:nvSpPr>
            <p:cNvPr id="71" name="Graphic 3">
              <a:extLst>
                <a:ext uri="{FF2B5EF4-FFF2-40B4-BE49-F238E27FC236}">
                  <a16:creationId xmlns:a16="http://schemas.microsoft.com/office/drawing/2014/main" id="{0951B884-F1A2-F54B-87C0-AEECBC9C973C}"/>
                </a:ext>
              </a:extLst>
            </p:cNvPr>
            <p:cNvSpPr/>
            <p:nvPr userDrawn="1"/>
          </p:nvSpPr>
          <p:spPr>
            <a:xfrm>
              <a:off x="3235153"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dirty="0"/>
            </a:p>
          </p:txBody>
        </p:sp>
        <p:sp>
          <p:nvSpPr>
            <p:cNvPr id="72" name="Graphic 3">
              <a:extLst>
                <a:ext uri="{FF2B5EF4-FFF2-40B4-BE49-F238E27FC236}">
                  <a16:creationId xmlns:a16="http://schemas.microsoft.com/office/drawing/2014/main" id="{8A6050F9-D969-DA46-9713-151A8F6DE836}"/>
                </a:ext>
              </a:extLst>
            </p:cNvPr>
            <p:cNvSpPr/>
            <p:nvPr userDrawn="1"/>
          </p:nvSpPr>
          <p:spPr>
            <a:xfrm>
              <a:off x="4160430"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dirty="0"/>
            </a:p>
          </p:txBody>
        </p:sp>
        <p:sp>
          <p:nvSpPr>
            <p:cNvPr id="73" name="Graphic 3">
              <a:extLst>
                <a:ext uri="{FF2B5EF4-FFF2-40B4-BE49-F238E27FC236}">
                  <a16:creationId xmlns:a16="http://schemas.microsoft.com/office/drawing/2014/main" id="{101FB945-01B4-BE4F-82BE-282710FD12EE}"/>
                </a:ext>
              </a:extLst>
            </p:cNvPr>
            <p:cNvSpPr/>
            <p:nvPr userDrawn="1"/>
          </p:nvSpPr>
          <p:spPr>
            <a:xfrm>
              <a:off x="5085707"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74" name="Graphic 3">
              <a:extLst>
                <a:ext uri="{FF2B5EF4-FFF2-40B4-BE49-F238E27FC236}">
                  <a16:creationId xmlns:a16="http://schemas.microsoft.com/office/drawing/2014/main" id="{31A39DB0-C7A3-6F4E-883B-091786988023}"/>
                </a:ext>
              </a:extLst>
            </p:cNvPr>
            <p:cNvSpPr/>
            <p:nvPr userDrawn="1"/>
          </p:nvSpPr>
          <p:spPr>
            <a:xfrm>
              <a:off x="6010984"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75" name="Graphic 3">
              <a:extLst>
                <a:ext uri="{FF2B5EF4-FFF2-40B4-BE49-F238E27FC236}">
                  <a16:creationId xmlns:a16="http://schemas.microsoft.com/office/drawing/2014/main" id="{17BC70B9-E396-3140-B0EE-7227D14531C2}"/>
                </a:ext>
              </a:extLst>
            </p:cNvPr>
            <p:cNvSpPr/>
            <p:nvPr userDrawn="1"/>
          </p:nvSpPr>
          <p:spPr>
            <a:xfrm>
              <a:off x="6936261"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76" name="Graphic 3">
              <a:extLst>
                <a:ext uri="{FF2B5EF4-FFF2-40B4-BE49-F238E27FC236}">
                  <a16:creationId xmlns:a16="http://schemas.microsoft.com/office/drawing/2014/main" id="{E4B3F352-D6EC-8949-BAEC-940AE7BED9D7}"/>
                </a:ext>
              </a:extLst>
            </p:cNvPr>
            <p:cNvSpPr/>
            <p:nvPr userDrawn="1"/>
          </p:nvSpPr>
          <p:spPr>
            <a:xfrm>
              <a:off x="7861538"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77" name="Graphic 3">
              <a:extLst>
                <a:ext uri="{FF2B5EF4-FFF2-40B4-BE49-F238E27FC236}">
                  <a16:creationId xmlns:a16="http://schemas.microsoft.com/office/drawing/2014/main" id="{C1AEC5BC-A514-5943-B72C-211EB9FB8DE9}"/>
                </a:ext>
              </a:extLst>
            </p:cNvPr>
            <p:cNvSpPr/>
            <p:nvPr userDrawn="1"/>
          </p:nvSpPr>
          <p:spPr>
            <a:xfrm>
              <a:off x="8786815"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78" name="Graphic 3">
              <a:extLst>
                <a:ext uri="{FF2B5EF4-FFF2-40B4-BE49-F238E27FC236}">
                  <a16:creationId xmlns:a16="http://schemas.microsoft.com/office/drawing/2014/main" id="{DDBBCD87-1352-B644-8D85-7586365421F8}"/>
                </a:ext>
              </a:extLst>
            </p:cNvPr>
            <p:cNvSpPr/>
            <p:nvPr userDrawn="1"/>
          </p:nvSpPr>
          <p:spPr>
            <a:xfrm>
              <a:off x="971209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79" name="Graphic 3">
              <a:extLst>
                <a:ext uri="{FF2B5EF4-FFF2-40B4-BE49-F238E27FC236}">
                  <a16:creationId xmlns:a16="http://schemas.microsoft.com/office/drawing/2014/main" id="{2162E205-C8AA-F44D-B017-3D31AA3B7F60}"/>
                </a:ext>
              </a:extLst>
            </p:cNvPr>
            <p:cNvSpPr/>
            <p:nvPr userDrawn="1"/>
          </p:nvSpPr>
          <p:spPr>
            <a:xfrm>
              <a:off x="10637369"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80" name="Graphic 3">
              <a:extLst>
                <a:ext uri="{FF2B5EF4-FFF2-40B4-BE49-F238E27FC236}">
                  <a16:creationId xmlns:a16="http://schemas.microsoft.com/office/drawing/2014/main" id="{BE168712-D4BB-D44A-A1A4-AB7B17A0EC3C}"/>
                </a:ext>
              </a:extLst>
            </p:cNvPr>
            <p:cNvSpPr/>
            <p:nvPr userDrawn="1"/>
          </p:nvSpPr>
          <p:spPr>
            <a:xfrm>
              <a:off x="1156264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grpSp>
      <p:grpSp>
        <p:nvGrpSpPr>
          <p:cNvPr id="81" name="Group 80">
            <a:extLst>
              <a:ext uri="{FF2B5EF4-FFF2-40B4-BE49-F238E27FC236}">
                <a16:creationId xmlns:a16="http://schemas.microsoft.com/office/drawing/2014/main" id="{BF956CD9-6E79-AC43-AFEB-F001B5F4EB08}"/>
              </a:ext>
            </a:extLst>
          </p:cNvPr>
          <p:cNvGrpSpPr/>
          <p:nvPr userDrawn="1"/>
        </p:nvGrpSpPr>
        <p:grpSpPr>
          <a:xfrm>
            <a:off x="-465955" y="-71198"/>
            <a:ext cx="12899102" cy="659273"/>
            <a:chOff x="-465955" y="1289301"/>
            <a:chExt cx="12899102" cy="659273"/>
          </a:xfrm>
        </p:grpSpPr>
        <p:sp>
          <p:nvSpPr>
            <p:cNvPr id="82" name="Graphic 3">
              <a:extLst>
                <a:ext uri="{FF2B5EF4-FFF2-40B4-BE49-F238E27FC236}">
                  <a16:creationId xmlns:a16="http://schemas.microsoft.com/office/drawing/2014/main" id="{0005F4DD-300F-3443-AE68-E3CE0A13F051}"/>
                </a:ext>
              </a:extLst>
            </p:cNvPr>
            <p:cNvSpPr/>
            <p:nvPr userDrawn="1"/>
          </p:nvSpPr>
          <p:spPr>
            <a:xfrm>
              <a:off x="-465955"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dirty="0"/>
            </a:p>
          </p:txBody>
        </p:sp>
        <p:sp>
          <p:nvSpPr>
            <p:cNvPr id="83" name="Graphic 3">
              <a:extLst>
                <a:ext uri="{FF2B5EF4-FFF2-40B4-BE49-F238E27FC236}">
                  <a16:creationId xmlns:a16="http://schemas.microsoft.com/office/drawing/2014/main" id="{AFC58130-FCE4-EA40-811A-74D3C4569B2A}"/>
                </a:ext>
              </a:extLst>
            </p:cNvPr>
            <p:cNvSpPr/>
            <p:nvPr userDrawn="1"/>
          </p:nvSpPr>
          <p:spPr>
            <a:xfrm>
              <a:off x="45932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dirty="0"/>
            </a:p>
          </p:txBody>
        </p:sp>
        <p:sp>
          <p:nvSpPr>
            <p:cNvPr id="84" name="Graphic 3">
              <a:extLst>
                <a:ext uri="{FF2B5EF4-FFF2-40B4-BE49-F238E27FC236}">
                  <a16:creationId xmlns:a16="http://schemas.microsoft.com/office/drawing/2014/main" id="{391011B1-47C4-294A-BAE3-38794FFCB811}"/>
                </a:ext>
              </a:extLst>
            </p:cNvPr>
            <p:cNvSpPr/>
            <p:nvPr userDrawn="1"/>
          </p:nvSpPr>
          <p:spPr>
            <a:xfrm>
              <a:off x="1384599"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dirty="0"/>
            </a:p>
          </p:txBody>
        </p:sp>
        <p:sp>
          <p:nvSpPr>
            <p:cNvPr id="85" name="Graphic 3">
              <a:extLst>
                <a:ext uri="{FF2B5EF4-FFF2-40B4-BE49-F238E27FC236}">
                  <a16:creationId xmlns:a16="http://schemas.microsoft.com/office/drawing/2014/main" id="{FB326C7B-9188-5D4A-B0F0-24D8B512C246}"/>
                </a:ext>
              </a:extLst>
            </p:cNvPr>
            <p:cNvSpPr/>
            <p:nvPr userDrawn="1"/>
          </p:nvSpPr>
          <p:spPr>
            <a:xfrm>
              <a:off x="2309876"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dirty="0"/>
            </a:p>
          </p:txBody>
        </p:sp>
        <p:sp>
          <p:nvSpPr>
            <p:cNvPr id="86" name="Graphic 3">
              <a:extLst>
                <a:ext uri="{FF2B5EF4-FFF2-40B4-BE49-F238E27FC236}">
                  <a16:creationId xmlns:a16="http://schemas.microsoft.com/office/drawing/2014/main" id="{FBD23C76-DD5B-8E42-AD88-41E97D2160A9}"/>
                </a:ext>
              </a:extLst>
            </p:cNvPr>
            <p:cNvSpPr/>
            <p:nvPr userDrawn="1"/>
          </p:nvSpPr>
          <p:spPr>
            <a:xfrm>
              <a:off x="3235153"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dirty="0"/>
            </a:p>
          </p:txBody>
        </p:sp>
        <p:sp>
          <p:nvSpPr>
            <p:cNvPr id="87" name="Graphic 3">
              <a:extLst>
                <a:ext uri="{FF2B5EF4-FFF2-40B4-BE49-F238E27FC236}">
                  <a16:creationId xmlns:a16="http://schemas.microsoft.com/office/drawing/2014/main" id="{D19A01F1-861B-464F-B237-383D12104DE9}"/>
                </a:ext>
              </a:extLst>
            </p:cNvPr>
            <p:cNvSpPr/>
            <p:nvPr userDrawn="1"/>
          </p:nvSpPr>
          <p:spPr>
            <a:xfrm>
              <a:off x="4160430"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dirty="0"/>
            </a:p>
          </p:txBody>
        </p:sp>
        <p:sp>
          <p:nvSpPr>
            <p:cNvPr id="88" name="Graphic 3">
              <a:extLst>
                <a:ext uri="{FF2B5EF4-FFF2-40B4-BE49-F238E27FC236}">
                  <a16:creationId xmlns:a16="http://schemas.microsoft.com/office/drawing/2014/main" id="{947156E6-7927-1B4D-8DA6-3A9635054284}"/>
                </a:ext>
              </a:extLst>
            </p:cNvPr>
            <p:cNvSpPr/>
            <p:nvPr userDrawn="1"/>
          </p:nvSpPr>
          <p:spPr>
            <a:xfrm>
              <a:off x="5085707"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89" name="Graphic 3">
              <a:extLst>
                <a:ext uri="{FF2B5EF4-FFF2-40B4-BE49-F238E27FC236}">
                  <a16:creationId xmlns:a16="http://schemas.microsoft.com/office/drawing/2014/main" id="{D56D4379-D185-634C-AE87-20B822B0DC1C}"/>
                </a:ext>
              </a:extLst>
            </p:cNvPr>
            <p:cNvSpPr/>
            <p:nvPr userDrawn="1"/>
          </p:nvSpPr>
          <p:spPr>
            <a:xfrm>
              <a:off x="6010984"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90" name="Graphic 3">
              <a:extLst>
                <a:ext uri="{FF2B5EF4-FFF2-40B4-BE49-F238E27FC236}">
                  <a16:creationId xmlns:a16="http://schemas.microsoft.com/office/drawing/2014/main" id="{FA4F002F-5040-B045-B1F7-07B55932CEF4}"/>
                </a:ext>
              </a:extLst>
            </p:cNvPr>
            <p:cNvSpPr/>
            <p:nvPr userDrawn="1"/>
          </p:nvSpPr>
          <p:spPr>
            <a:xfrm>
              <a:off x="6936261"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91" name="Graphic 3">
              <a:extLst>
                <a:ext uri="{FF2B5EF4-FFF2-40B4-BE49-F238E27FC236}">
                  <a16:creationId xmlns:a16="http://schemas.microsoft.com/office/drawing/2014/main" id="{14DD3130-60AB-0046-9891-17AE92532068}"/>
                </a:ext>
              </a:extLst>
            </p:cNvPr>
            <p:cNvSpPr/>
            <p:nvPr userDrawn="1"/>
          </p:nvSpPr>
          <p:spPr>
            <a:xfrm>
              <a:off x="7861538"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92" name="Graphic 3">
              <a:extLst>
                <a:ext uri="{FF2B5EF4-FFF2-40B4-BE49-F238E27FC236}">
                  <a16:creationId xmlns:a16="http://schemas.microsoft.com/office/drawing/2014/main" id="{21CD21EE-7CCE-F648-A5C3-23FDE1F34165}"/>
                </a:ext>
              </a:extLst>
            </p:cNvPr>
            <p:cNvSpPr/>
            <p:nvPr userDrawn="1"/>
          </p:nvSpPr>
          <p:spPr>
            <a:xfrm>
              <a:off x="8786815"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93" name="Graphic 3">
              <a:extLst>
                <a:ext uri="{FF2B5EF4-FFF2-40B4-BE49-F238E27FC236}">
                  <a16:creationId xmlns:a16="http://schemas.microsoft.com/office/drawing/2014/main" id="{11073326-928F-034A-B164-1EF2A5BD5838}"/>
                </a:ext>
              </a:extLst>
            </p:cNvPr>
            <p:cNvSpPr/>
            <p:nvPr userDrawn="1"/>
          </p:nvSpPr>
          <p:spPr>
            <a:xfrm>
              <a:off x="971209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94" name="Graphic 3">
              <a:extLst>
                <a:ext uri="{FF2B5EF4-FFF2-40B4-BE49-F238E27FC236}">
                  <a16:creationId xmlns:a16="http://schemas.microsoft.com/office/drawing/2014/main" id="{A9B68CD3-4DCA-8944-8544-6C992D7533B5}"/>
                </a:ext>
              </a:extLst>
            </p:cNvPr>
            <p:cNvSpPr/>
            <p:nvPr userDrawn="1"/>
          </p:nvSpPr>
          <p:spPr>
            <a:xfrm>
              <a:off x="10637369"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95" name="Graphic 3">
              <a:extLst>
                <a:ext uri="{FF2B5EF4-FFF2-40B4-BE49-F238E27FC236}">
                  <a16:creationId xmlns:a16="http://schemas.microsoft.com/office/drawing/2014/main" id="{069D9EEE-A244-6D45-ADE3-B59DB43B0E93}"/>
                </a:ext>
              </a:extLst>
            </p:cNvPr>
            <p:cNvSpPr/>
            <p:nvPr userDrawn="1"/>
          </p:nvSpPr>
          <p:spPr>
            <a:xfrm>
              <a:off x="1156264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grpSp>
      <p:sp>
        <p:nvSpPr>
          <p:cNvPr id="96" name="Graphic 3">
            <a:extLst>
              <a:ext uri="{FF2B5EF4-FFF2-40B4-BE49-F238E27FC236}">
                <a16:creationId xmlns:a16="http://schemas.microsoft.com/office/drawing/2014/main" id="{21B5EE59-C9C3-A949-B0FC-B7255143EDEC}"/>
              </a:ext>
            </a:extLst>
          </p:cNvPr>
          <p:cNvSpPr/>
          <p:nvPr userDrawn="1"/>
        </p:nvSpPr>
        <p:spPr>
          <a:xfrm>
            <a:off x="-465955" y="627339"/>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dirty="0"/>
          </a:p>
        </p:txBody>
      </p:sp>
      <p:sp>
        <p:nvSpPr>
          <p:cNvPr id="97" name="Graphic 3">
            <a:extLst>
              <a:ext uri="{FF2B5EF4-FFF2-40B4-BE49-F238E27FC236}">
                <a16:creationId xmlns:a16="http://schemas.microsoft.com/office/drawing/2014/main" id="{1656B2F2-10CF-0C40-9885-86402A0B30A2}"/>
              </a:ext>
            </a:extLst>
          </p:cNvPr>
          <p:cNvSpPr/>
          <p:nvPr userDrawn="1"/>
        </p:nvSpPr>
        <p:spPr>
          <a:xfrm>
            <a:off x="5085707" y="627339"/>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98" name="Graphic 3">
            <a:extLst>
              <a:ext uri="{FF2B5EF4-FFF2-40B4-BE49-F238E27FC236}">
                <a16:creationId xmlns:a16="http://schemas.microsoft.com/office/drawing/2014/main" id="{BC4DB8FA-FAC8-C141-BE9D-BBC52BFFA19D}"/>
              </a:ext>
            </a:extLst>
          </p:cNvPr>
          <p:cNvSpPr/>
          <p:nvPr userDrawn="1"/>
        </p:nvSpPr>
        <p:spPr>
          <a:xfrm>
            <a:off x="6010984" y="627339"/>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99" name="Graphic 3">
            <a:extLst>
              <a:ext uri="{FF2B5EF4-FFF2-40B4-BE49-F238E27FC236}">
                <a16:creationId xmlns:a16="http://schemas.microsoft.com/office/drawing/2014/main" id="{F8A2F60E-CA67-CE4E-8A10-5811B9533462}"/>
              </a:ext>
            </a:extLst>
          </p:cNvPr>
          <p:cNvSpPr/>
          <p:nvPr userDrawn="1"/>
        </p:nvSpPr>
        <p:spPr>
          <a:xfrm>
            <a:off x="6936261" y="627339"/>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00" name="Graphic 3">
            <a:extLst>
              <a:ext uri="{FF2B5EF4-FFF2-40B4-BE49-F238E27FC236}">
                <a16:creationId xmlns:a16="http://schemas.microsoft.com/office/drawing/2014/main" id="{A4413051-1A01-CF42-B9C3-EA56FA041CED}"/>
              </a:ext>
            </a:extLst>
          </p:cNvPr>
          <p:cNvSpPr/>
          <p:nvPr userDrawn="1"/>
        </p:nvSpPr>
        <p:spPr>
          <a:xfrm>
            <a:off x="7861538" y="627339"/>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01" name="Graphic 3">
            <a:extLst>
              <a:ext uri="{FF2B5EF4-FFF2-40B4-BE49-F238E27FC236}">
                <a16:creationId xmlns:a16="http://schemas.microsoft.com/office/drawing/2014/main" id="{874B8916-3B0E-3849-A6CE-F3539CA7733C}"/>
              </a:ext>
            </a:extLst>
          </p:cNvPr>
          <p:cNvSpPr/>
          <p:nvPr userDrawn="1"/>
        </p:nvSpPr>
        <p:spPr>
          <a:xfrm>
            <a:off x="8786815" y="627339"/>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02" name="Graphic 3">
            <a:extLst>
              <a:ext uri="{FF2B5EF4-FFF2-40B4-BE49-F238E27FC236}">
                <a16:creationId xmlns:a16="http://schemas.microsoft.com/office/drawing/2014/main" id="{445CDB80-1A0A-664B-8650-7817692D61C2}"/>
              </a:ext>
            </a:extLst>
          </p:cNvPr>
          <p:cNvSpPr/>
          <p:nvPr userDrawn="1"/>
        </p:nvSpPr>
        <p:spPr>
          <a:xfrm>
            <a:off x="9712092" y="627339"/>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03" name="Graphic 3">
            <a:extLst>
              <a:ext uri="{FF2B5EF4-FFF2-40B4-BE49-F238E27FC236}">
                <a16:creationId xmlns:a16="http://schemas.microsoft.com/office/drawing/2014/main" id="{FFB517EA-6495-A440-AEAE-FDE1D6C70911}"/>
              </a:ext>
            </a:extLst>
          </p:cNvPr>
          <p:cNvSpPr/>
          <p:nvPr userDrawn="1"/>
        </p:nvSpPr>
        <p:spPr>
          <a:xfrm>
            <a:off x="10637369" y="627339"/>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04" name="Graphic 3">
            <a:extLst>
              <a:ext uri="{FF2B5EF4-FFF2-40B4-BE49-F238E27FC236}">
                <a16:creationId xmlns:a16="http://schemas.microsoft.com/office/drawing/2014/main" id="{D6374508-2A3E-F440-B927-07070B200C93}"/>
              </a:ext>
            </a:extLst>
          </p:cNvPr>
          <p:cNvSpPr/>
          <p:nvPr userDrawn="1"/>
        </p:nvSpPr>
        <p:spPr>
          <a:xfrm>
            <a:off x="11562642" y="627339"/>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05" name="Graphic 3">
            <a:extLst>
              <a:ext uri="{FF2B5EF4-FFF2-40B4-BE49-F238E27FC236}">
                <a16:creationId xmlns:a16="http://schemas.microsoft.com/office/drawing/2014/main" id="{7B080CA6-1326-F846-906C-63E8C846DABF}"/>
              </a:ext>
            </a:extLst>
          </p:cNvPr>
          <p:cNvSpPr/>
          <p:nvPr userDrawn="1"/>
        </p:nvSpPr>
        <p:spPr>
          <a:xfrm>
            <a:off x="6657481" y="2757353"/>
            <a:ext cx="5546712" cy="4200777"/>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2"/>
          </a:solidFill>
          <a:ln w="9525" cap="flat">
            <a:noFill/>
            <a:prstDash val="solid"/>
            <a:miter/>
          </a:ln>
        </p:spPr>
        <p:txBody>
          <a:bodyPr rtlCol="0" anchor="ctr"/>
          <a:lstStyle/>
          <a:p>
            <a:endParaRPr lang="en-US" dirty="0"/>
          </a:p>
        </p:txBody>
      </p:sp>
      <p:sp>
        <p:nvSpPr>
          <p:cNvPr id="111" name="Rectangle 110">
            <a:extLst>
              <a:ext uri="{FF2B5EF4-FFF2-40B4-BE49-F238E27FC236}">
                <a16:creationId xmlns:a16="http://schemas.microsoft.com/office/drawing/2014/main" id="{55FFD0FB-B262-694C-8034-3785F1CFD67E}"/>
              </a:ext>
            </a:extLst>
          </p:cNvPr>
          <p:cNvSpPr/>
          <p:nvPr userDrawn="1"/>
        </p:nvSpPr>
        <p:spPr bwMode="auto">
          <a:xfrm flipV="1">
            <a:off x="-53976" y="-632059"/>
            <a:ext cx="12573002" cy="627312"/>
          </a:xfrm>
          <a:prstGeom prst="rect">
            <a:avLst/>
          </a:prstGeom>
          <a:solidFill>
            <a:srgbClr val="ECECEC"/>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12" name="Rectangle 111">
            <a:extLst>
              <a:ext uri="{FF2B5EF4-FFF2-40B4-BE49-F238E27FC236}">
                <a16:creationId xmlns:a16="http://schemas.microsoft.com/office/drawing/2014/main" id="{8E0E8265-DEF5-9F4E-871D-9FC0396B4EAB}"/>
              </a:ext>
            </a:extLst>
          </p:cNvPr>
          <p:cNvSpPr/>
          <p:nvPr userDrawn="1"/>
        </p:nvSpPr>
        <p:spPr bwMode="auto">
          <a:xfrm flipV="1">
            <a:off x="-53976" y="6867903"/>
            <a:ext cx="12573001" cy="860034"/>
          </a:xfrm>
          <a:prstGeom prst="rect">
            <a:avLst/>
          </a:prstGeom>
          <a:solidFill>
            <a:srgbClr val="ECECEC"/>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13" name="Rectangle 112">
            <a:extLst>
              <a:ext uri="{FF2B5EF4-FFF2-40B4-BE49-F238E27FC236}">
                <a16:creationId xmlns:a16="http://schemas.microsoft.com/office/drawing/2014/main" id="{EDE22553-E03E-E741-A234-AF61013275D7}"/>
              </a:ext>
            </a:extLst>
          </p:cNvPr>
          <p:cNvSpPr/>
          <p:nvPr userDrawn="1"/>
        </p:nvSpPr>
        <p:spPr bwMode="auto">
          <a:xfrm>
            <a:off x="12201902" y="-380999"/>
            <a:ext cx="304800" cy="8112710"/>
          </a:xfrm>
          <a:prstGeom prst="rect">
            <a:avLst/>
          </a:prstGeom>
          <a:solidFill>
            <a:srgbClr val="ECECEC"/>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14" name="Rectangle 113">
            <a:extLst>
              <a:ext uri="{FF2B5EF4-FFF2-40B4-BE49-F238E27FC236}">
                <a16:creationId xmlns:a16="http://schemas.microsoft.com/office/drawing/2014/main" id="{AF437B6F-5E8B-1544-81F3-F20FF3FECBB9}"/>
              </a:ext>
            </a:extLst>
          </p:cNvPr>
          <p:cNvSpPr/>
          <p:nvPr userDrawn="1"/>
        </p:nvSpPr>
        <p:spPr bwMode="auto">
          <a:xfrm>
            <a:off x="-573951" y="-632059"/>
            <a:ext cx="572211" cy="8363770"/>
          </a:xfrm>
          <a:prstGeom prst="rect">
            <a:avLst/>
          </a:prstGeom>
          <a:solidFill>
            <a:srgbClr val="ECECEC"/>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9" name="TextBox 8">
            <a:extLst>
              <a:ext uri="{FF2B5EF4-FFF2-40B4-BE49-F238E27FC236}">
                <a16:creationId xmlns:a16="http://schemas.microsoft.com/office/drawing/2014/main" id="{75AA9E3B-ABC4-E646-8A66-621D9541F355}"/>
              </a:ext>
            </a:extLst>
          </p:cNvPr>
          <p:cNvSpPr txBox="1"/>
          <p:nvPr userDrawn="1"/>
        </p:nvSpPr>
        <p:spPr bwMode="auto">
          <a:xfrm>
            <a:off x="12272742" y="1"/>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Closing slide</a:t>
            </a:r>
            <a:endParaRPr lang="en-US" sz="1200" b="1" dirty="0">
              <a:solidFill>
                <a:schemeClr val="tx1">
                  <a:lumMod val="75000"/>
                  <a:lumOff val="25000"/>
                </a:schemeClr>
              </a:solidFill>
              <a:latin typeface="+mn-lt"/>
            </a:endParaRPr>
          </a:p>
        </p:txBody>
      </p:sp>
    </p:spTree>
    <p:extLst>
      <p:ext uri="{BB962C8B-B14F-4D97-AF65-F5344CB8AC3E}">
        <p14:creationId xmlns:p14="http://schemas.microsoft.com/office/powerpoint/2010/main" val="3153496411"/>
      </p:ext>
    </p:extLst>
  </p:cSld>
  <p:clrMapOvr>
    <a:masterClrMapping/>
  </p:clrMapOvr>
  <p:transition>
    <p:wipe dir="r"/>
  </p:transition>
  <p:extLst>
    <p:ext uri="{DCECCB84-F9BA-43D5-87BE-67443E8EF086}">
      <p15:sldGuideLst xmlns:p15="http://schemas.microsoft.com/office/powerpoint/2012/main">
        <p15:guide id="1" pos="2880">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with logo">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D172711B-410C-D14C-A7A7-8CC3C977F251}"/>
              </a:ext>
            </a:extLst>
          </p:cNvPr>
          <p:cNvSpPr>
            <a:spLocks noGrp="1"/>
          </p:cNvSpPr>
          <p:nvPr>
            <p:ph type="ftr" sz="quarter" idx="10"/>
          </p:nvPr>
        </p:nvSpPr>
        <p:spPr/>
        <p:txBody>
          <a:bodyPr/>
          <a:lstStyle/>
          <a:p>
            <a:r>
              <a:rPr lang="en-US"/>
              <a:t>© Veracode, Inc. 2021 Confidential</a:t>
            </a:r>
            <a:endParaRPr lang="en-US" dirty="0"/>
          </a:p>
        </p:txBody>
      </p:sp>
      <p:sp>
        <p:nvSpPr>
          <p:cNvPr id="4" name="Slide Number Placeholder 3">
            <a:extLst>
              <a:ext uri="{FF2B5EF4-FFF2-40B4-BE49-F238E27FC236}">
                <a16:creationId xmlns:a16="http://schemas.microsoft.com/office/drawing/2014/main" id="{AEC247F5-1C81-F842-85DD-43BF03A9635D}"/>
              </a:ext>
            </a:extLst>
          </p:cNvPr>
          <p:cNvSpPr>
            <a:spLocks noGrp="1"/>
          </p:cNvSpPr>
          <p:nvPr>
            <p:ph type="sldNum" sz="quarter" idx="11"/>
          </p:nvPr>
        </p:nvSpPr>
        <p:spPr/>
        <p:txBody>
          <a:bodyPr/>
          <a:lstStyle/>
          <a:p>
            <a:fld id="{1B0079F3-B43C-DF46-A9D2-56A8C5414A96}" type="slidenum">
              <a:rPr lang="en-US" smtClean="0"/>
              <a:pPr/>
              <a:t>‹#›</a:t>
            </a:fld>
            <a:endParaRPr lang="en-US" dirty="0"/>
          </a:p>
        </p:txBody>
      </p:sp>
      <p:pic>
        <p:nvPicPr>
          <p:cNvPr id="12" name="Picture 11" descr="A picture containing drawing&#10;&#10;Description automatically generated">
            <a:extLst>
              <a:ext uri="{FF2B5EF4-FFF2-40B4-BE49-F238E27FC236}">
                <a16:creationId xmlns:a16="http://schemas.microsoft.com/office/drawing/2014/main" id="{F5CF21A8-72E0-884C-8E81-7F72E60B109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21" name="TextBox 20">
            <a:extLst>
              <a:ext uri="{FF2B5EF4-FFF2-40B4-BE49-F238E27FC236}">
                <a16:creationId xmlns:a16="http://schemas.microsoft.com/office/drawing/2014/main" id="{E271D015-851B-D14B-97D2-FBAD6B1874D5}"/>
              </a:ext>
            </a:extLst>
          </p:cNvPr>
          <p:cNvSpPr txBox="1"/>
          <p:nvPr userDrawn="1"/>
        </p:nvSpPr>
        <p:spPr bwMode="auto">
          <a:xfrm>
            <a:off x="12272742" y="1"/>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Blank slide with Veracode logo. This slide is good for an agenda or any other custom information.</a:t>
            </a:r>
            <a:endParaRPr lang="en-US" sz="1200" b="1" dirty="0">
              <a:solidFill>
                <a:schemeClr val="tx1">
                  <a:lumMod val="75000"/>
                  <a:lumOff val="25000"/>
                </a:schemeClr>
              </a:solidFill>
              <a:latin typeface="+mn-lt"/>
            </a:endParaRPr>
          </a:p>
        </p:txBody>
      </p:sp>
    </p:spTree>
    <p:extLst>
      <p:ext uri="{BB962C8B-B14F-4D97-AF65-F5344CB8AC3E}">
        <p14:creationId xmlns:p14="http://schemas.microsoft.com/office/powerpoint/2010/main" val="1737876279"/>
      </p:ext>
    </p:extLst>
  </p:cSld>
  <p:clrMapOvr>
    <a:masterClrMapping/>
  </p:clrMapOvr>
  <p:transition>
    <p:wipe dir="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nk no logo">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89B5B87-73F0-0E40-8C3C-11241307D64E}"/>
              </a:ext>
            </a:extLst>
          </p:cNvPr>
          <p:cNvSpPr>
            <a:spLocks noGrp="1"/>
          </p:cNvSpPr>
          <p:nvPr>
            <p:ph type="ftr" sz="quarter" idx="10"/>
          </p:nvPr>
        </p:nvSpPr>
        <p:spPr/>
        <p:txBody>
          <a:bodyPr/>
          <a:lstStyle/>
          <a:p>
            <a:r>
              <a:rPr lang="en-US"/>
              <a:t>© Veracode, Inc. 2021 Confidential</a:t>
            </a:r>
            <a:endParaRPr lang="en-US" dirty="0"/>
          </a:p>
        </p:txBody>
      </p:sp>
      <p:sp>
        <p:nvSpPr>
          <p:cNvPr id="4" name="Slide Number Placeholder 3">
            <a:extLst>
              <a:ext uri="{FF2B5EF4-FFF2-40B4-BE49-F238E27FC236}">
                <a16:creationId xmlns:a16="http://schemas.microsoft.com/office/drawing/2014/main" id="{A6CC1121-8AA8-CF4E-AC28-D03CDD7E72F8}"/>
              </a:ext>
            </a:extLst>
          </p:cNvPr>
          <p:cNvSpPr>
            <a:spLocks noGrp="1"/>
          </p:cNvSpPr>
          <p:nvPr>
            <p:ph type="sldNum" sz="quarter" idx="11"/>
          </p:nvPr>
        </p:nvSpPr>
        <p:spPr/>
        <p:txBody>
          <a:bodyPr/>
          <a:lstStyle/>
          <a:p>
            <a:fld id="{1B0079F3-B43C-DF46-A9D2-56A8C5414A96}" type="slidenum">
              <a:rPr lang="en-US" smtClean="0"/>
              <a:pPr/>
              <a:t>‹#›</a:t>
            </a:fld>
            <a:endParaRPr lang="en-US" dirty="0"/>
          </a:p>
        </p:txBody>
      </p:sp>
      <p:sp>
        <p:nvSpPr>
          <p:cNvPr id="8" name="TextBox 7">
            <a:extLst>
              <a:ext uri="{FF2B5EF4-FFF2-40B4-BE49-F238E27FC236}">
                <a16:creationId xmlns:a16="http://schemas.microsoft.com/office/drawing/2014/main" id="{A0F56CDE-5BF4-9D44-BB53-2167247BAEBC}"/>
              </a:ext>
            </a:extLst>
          </p:cNvPr>
          <p:cNvSpPr txBox="1"/>
          <p:nvPr userDrawn="1"/>
        </p:nvSpPr>
        <p:spPr bwMode="auto">
          <a:xfrm>
            <a:off x="12272742" y="1"/>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Blank slide without logo. </a:t>
            </a:r>
            <a:r>
              <a:rPr lang="en-US" sz="1200" b="0" kern="1200" dirty="0">
                <a:solidFill>
                  <a:schemeClr val="tx1">
                    <a:lumMod val="75000"/>
                    <a:lumOff val="25000"/>
                  </a:schemeClr>
                </a:solidFill>
                <a:latin typeface="Arial" charset="0"/>
                <a:ea typeface="+mn-ea"/>
                <a:cs typeface="+mn-cs"/>
              </a:rPr>
              <a:t>This slide is good for adding custom information where you need the entire slide space.</a:t>
            </a:r>
            <a:endParaRPr lang="en-US" sz="1200" b="1" dirty="0">
              <a:solidFill>
                <a:schemeClr val="tx1">
                  <a:lumMod val="75000"/>
                  <a:lumOff val="25000"/>
                </a:schemeClr>
              </a:solidFill>
              <a:latin typeface="+mn-lt"/>
            </a:endParaRPr>
          </a:p>
        </p:txBody>
      </p:sp>
    </p:spTree>
    <p:extLst>
      <p:ext uri="{BB962C8B-B14F-4D97-AF65-F5344CB8AC3E}">
        <p14:creationId xmlns:p14="http://schemas.microsoft.com/office/powerpoint/2010/main" val="1477370590"/>
      </p:ext>
    </p:extLst>
  </p:cSld>
  <p:clrMapOvr>
    <a:masterClrMapping/>
  </p:clrMapOvr>
  <p:transition>
    <p:wipe dir="r"/>
  </p:transition>
  <p:extLst>
    <p:ext uri="{DCECCB84-F9BA-43D5-87BE-67443E8EF086}">
      <p15:sldGuideLst xmlns:p15="http://schemas.microsoft.com/office/powerpoint/2012/main">
        <p15:guide id="1" pos="28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ver Slide 4">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5E029136-B026-2E4B-A5CB-6602D01003DC}"/>
              </a:ext>
            </a:extLst>
          </p:cNvPr>
          <p:cNvSpPr/>
          <p:nvPr userDrawn="1"/>
        </p:nvSpPr>
        <p:spPr bwMode="auto">
          <a:xfrm>
            <a:off x="0" y="0"/>
            <a:ext cx="12198727" cy="6865180"/>
          </a:xfrm>
          <a:prstGeom prst="rect">
            <a:avLst/>
          </a:prstGeom>
          <a:solidFill>
            <a:schemeClr val="accent1"/>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67" name="Rectangle 66">
            <a:extLst>
              <a:ext uri="{FF2B5EF4-FFF2-40B4-BE49-F238E27FC236}">
                <a16:creationId xmlns:a16="http://schemas.microsoft.com/office/drawing/2014/main" id="{0384D34D-19D8-C148-9B25-53A121E709B4}"/>
              </a:ext>
            </a:extLst>
          </p:cNvPr>
          <p:cNvSpPr/>
          <p:nvPr userDrawn="1"/>
        </p:nvSpPr>
        <p:spPr bwMode="auto">
          <a:xfrm>
            <a:off x="-27471" y="1"/>
            <a:ext cx="12219471" cy="6858000"/>
          </a:xfrm>
          <a:prstGeom prst="rect">
            <a:avLst/>
          </a:prstGeom>
          <a:solidFill>
            <a:schemeClr val="accent1"/>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68" name="Graphic 3">
            <a:extLst>
              <a:ext uri="{FF2B5EF4-FFF2-40B4-BE49-F238E27FC236}">
                <a16:creationId xmlns:a16="http://schemas.microsoft.com/office/drawing/2014/main" id="{B0CDC69E-95C3-6445-A2B2-82B32D9B4AC2}"/>
              </a:ext>
            </a:extLst>
          </p:cNvPr>
          <p:cNvSpPr/>
          <p:nvPr userDrawn="1"/>
        </p:nvSpPr>
        <p:spPr>
          <a:xfrm>
            <a:off x="10155302" y="5374108"/>
            <a:ext cx="2077932" cy="1573712"/>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bg2"/>
          </a:solidFill>
          <a:ln w="9525" cap="flat">
            <a:noFill/>
            <a:prstDash val="solid"/>
            <a:miter/>
          </a:ln>
        </p:spPr>
        <p:txBody>
          <a:bodyPr rtlCol="0" anchor="ctr"/>
          <a:lstStyle/>
          <a:p>
            <a:endParaRPr lang="en-US" dirty="0"/>
          </a:p>
        </p:txBody>
      </p:sp>
      <p:sp>
        <p:nvSpPr>
          <p:cNvPr id="69" name="Graphic 3">
            <a:extLst>
              <a:ext uri="{FF2B5EF4-FFF2-40B4-BE49-F238E27FC236}">
                <a16:creationId xmlns:a16="http://schemas.microsoft.com/office/drawing/2014/main" id="{DB7E4713-2CBB-A04F-93AB-EB7ADC24EC1E}"/>
              </a:ext>
            </a:extLst>
          </p:cNvPr>
          <p:cNvSpPr/>
          <p:nvPr userDrawn="1"/>
        </p:nvSpPr>
        <p:spPr>
          <a:xfrm>
            <a:off x="10155302" y="3555638"/>
            <a:ext cx="2077932" cy="1573712"/>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bg2"/>
          </a:solidFill>
          <a:ln w="9525" cap="flat">
            <a:noFill/>
            <a:prstDash val="solid"/>
            <a:miter/>
          </a:ln>
        </p:spPr>
        <p:txBody>
          <a:bodyPr rtlCol="0" anchor="ctr"/>
          <a:lstStyle/>
          <a:p>
            <a:endParaRPr lang="en-US" dirty="0"/>
          </a:p>
        </p:txBody>
      </p:sp>
      <p:sp>
        <p:nvSpPr>
          <p:cNvPr id="70" name="Graphic 3">
            <a:extLst>
              <a:ext uri="{FF2B5EF4-FFF2-40B4-BE49-F238E27FC236}">
                <a16:creationId xmlns:a16="http://schemas.microsoft.com/office/drawing/2014/main" id="{08B49646-4F95-B141-9DC5-1841C521A9D5}"/>
              </a:ext>
            </a:extLst>
          </p:cNvPr>
          <p:cNvSpPr/>
          <p:nvPr userDrawn="1"/>
        </p:nvSpPr>
        <p:spPr>
          <a:xfrm>
            <a:off x="10155302" y="1737168"/>
            <a:ext cx="2077932" cy="1573712"/>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bg2"/>
          </a:solidFill>
          <a:ln w="9525" cap="flat">
            <a:noFill/>
            <a:prstDash val="solid"/>
            <a:miter/>
          </a:ln>
        </p:spPr>
        <p:txBody>
          <a:bodyPr rtlCol="0" anchor="ctr"/>
          <a:lstStyle/>
          <a:p>
            <a:endParaRPr lang="en-US" dirty="0"/>
          </a:p>
        </p:txBody>
      </p:sp>
      <p:sp>
        <p:nvSpPr>
          <p:cNvPr id="71" name="Graphic 3">
            <a:extLst>
              <a:ext uri="{FF2B5EF4-FFF2-40B4-BE49-F238E27FC236}">
                <a16:creationId xmlns:a16="http://schemas.microsoft.com/office/drawing/2014/main" id="{440A4FF8-B597-9D48-828F-DF7406DF2A82}"/>
              </a:ext>
            </a:extLst>
          </p:cNvPr>
          <p:cNvSpPr/>
          <p:nvPr userDrawn="1"/>
        </p:nvSpPr>
        <p:spPr>
          <a:xfrm>
            <a:off x="10155302" y="-81302"/>
            <a:ext cx="2077932" cy="1573712"/>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bg2"/>
          </a:solidFill>
          <a:ln w="9525" cap="flat">
            <a:noFill/>
            <a:prstDash val="solid"/>
            <a:miter/>
          </a:ln>
        </p:spPr>
        <p:txBody>
          <a:bodyPr rtlCol="0" anchor="ctr"/>
          <a:lstStyle/>
          <a:p>
            <a:endParaRPr lang="en-US" dirty="0"/>
          </a:p>
        </p:txBody>
      </p:sp>
      <p:grpSp>
        <p:nvGrpSpPr>
          <p:cNvPr id="19" name="Group 18">
            <a:extLst>
              <a:ext uri="{FF2B5EF4-FFF2-40B4-BE49-F238E27FC236}">
                <a16:creationId xmlns:a16="http://schemas.microsoft.com/office/drawing/2014/main" id="{1C2FDDC2-170F-A647-A19B-D2189114843D}"/>
              </a:ext>
            </a:extLst>
          </p:cNvPr>
          <p:cNvGrpSpPr/>
          <p:nvPr userDrawn="1"/>
        </p:nvGrpSpPr>
        <p:grpSpPr>
          <a:xfrm>
            <a:off x="574474" y="391381"/>
            <a:ext cx="3119701" cy="466894"/>
            <a:chOff x="4488107" y="1762031"/>
            <a:chExt cx="1820226" cy="272415"/>
          </a:xfrm>
        </p:grpSpPr>
        <p:sp>
          <p:nvSpPr>
            <p:cNvPr id="20" name="Freeform: Shape 5">
              <a:extLst>
                <a:ext uri="{FF2B5EF4-FFF2-40B4-BE49-F238E27FC236}">
                  <a16:creationId xmlns:a16="http://schemas.microsoft.com/office/drawing/2014/main" id="{BA178132-E917-904F-8A57-B6F24695282F}"/>
                </a:ext>
              </a:extLst>
            </p:cNvPr>
            <p:cNvSpPr/>
            <p:nvPr/>
          </p:nvSpPr>
          <p:spPr>
            <a:xfrm>
              <a:off x="5603484" y="1762031"/>
              <a:ext cx="360997" cy="272415"/>
            </a:xfrm>
            <a:custGeom>
              <a:avLst/>
              <a:gdLst>
                <a:gd name="connsiteX0" fmla="*/ 137160 w 360997"/>
                <a:gd name="connsiteY0" fmla="*/ 0 h 272415"/>
                <a:gd name="connsiteX1" fmla="*/ 0 w 360997"/>
                <a:gd name="connsiteY1" fmla="*/ 136208 h 272415"/>
                <a:gd name="connsiteX2" fmla="*/ 137160 w 360997"/>
                <a:gd name="connsiteY2" fmla="*/ 272415 h 272415"/>
                <a:gd name="connsiteX3" fmla="*/ 274320 w 360997"/>
                <a:gd name="connsiteY3" fmla="*/ 137160 h 272415"/>
                <a:gd name="connsiteX4" fmla="*/ 137160 w 360997"/>
                <a:gd name="connsiteY4" fmla="*/ 0 h 272415"/>
                <a:gd name="connsiteX5" fmla="*/ 137160 w 360997"/>
                <a:gd name="connsiteY5" fmla="*/ 220028 h 272415"/>
                <a:gd name="connsiteX6" fmla="*/ 56198 w 360997"/>
                <a:gd name="connsiteY6" fmla="*/ 136208 h 272415"/>
                <a:gd name="connsiteX7" fmla="*/ 137160 w 360997"/>
                <a:gd name="connsiteY7" fmla="*/ 52388 h 272415"/>
                <a:gd name="connsiteX8" fmla="*/ 218123 w 360997"/>
                <a:gd name="connsiteY8" fmla="*/ 137160 h 272415"/>
                <a:gd name="connsiteX9" fmla="*/ 137160 w 360997"/>
                <a:gd name="connsiteY9" fmla="*/ 220028 h 272415"/>
                <a:gd name="connsiteX10" fmla="*/ 304800 w 360997"/>
                <a:gd name="connsiteY10" fmla="*/ 267653 h 272415"/>
                <a:gd name="connsiteX11" fmla="*/ 304800 w 360997"/>
                <a:gd name="connsiteY11" fmla="*/ 57150 h 272415"/>
                <a:gd name="connsiteX12" fmla="*/ 262890 w 360997"/>
                <a:gd name="connsiteY12" fmla="*/ 57150 h 272415"/>
                <a:gd name="connsiteX13" fmla="*/ 262890 w 360997"/>
                <a:gd name="connsiteY13" fmla="*/ 4763 h 272415"/>
                <a:gd name="connsiteX14" fmla="*/ 304800 w 360997"/>
                <a:gd name="connsiteY14" fmla="*/ 4763 h 272415"/>
                <a:gd name="connsiteX15" fmla="*/ 320040 w 360997"/>
                <a:gd name="connsiteY15" fmla="*/ 4763 h 272415"/>
                <a:gd name="connsiteX16" fmla="*/ 360998 w 360997"/>
                <a:gd name="connsiteY16" fmla="*/ 4763 h 272415"/>
                <a:gd name="connsiteX17" fmla="*/ 360998 w 360997"/>
                <a:gd name="connsiteY17" fmla="*/ 57150 h 272415"/>
                <a:gd name="connsiteX18" fmla="*/ 360998 w 360997"/>
                <a:gd name="connsiteY18" fmla="*/ 215265 h 272415"/>
                <a:gd name="connsiteX19" fmla="*/ 360998 w 360997"/>
                <a:gd name="connsiteY19" fmla="*/ 267653 h 272415"/>
                <a:gd name="connsiteX20" fmla="*/ 304800 w 360997"/>
                <a:gd name="connsiteY20" fmla="*/ 267653 h 272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60997" h="272415">
                  <a:moveTo>
                    <a:pt x="137160" y="0"/>
                  </a:moveTo>
                  <a:cubicBezTo>
                    <a:pt x="61913" y="0"/>
                    <a:pt x="0" y="60960"/>
                    <a:pt x="0" y="136208"/>
                  </a:cubicBezTo>
                  <a:cubicBezTo>
                    <a:pt x="0" y="211455"/>
                    <a:pt x="60960" y="272415"/>
                    <a:pt x="137160" y="272415"/>
                  </a:cubicBezTo>
                  <a:cubicBezTo>
                    <a:pt x="212407" y="272415"/>
                    <a:pt x="274320" y="211455"/>
                    <a:pt x="274320" y="137160"/>
                  </a:cubicBezTo>
                  <a:cubicBezTo>
                    <a:pt x="273368" y="60008"/>
                    <a:pt x="213360" y="0"/>
                    <a:pt x="137160" y="0"/>
                  </a:cubicBezTo>
                  <a:moveTo>
                    <a:pt x="137160" y="220028"/>
                  </a:moveTo>
                  <a:cubicBezTo>
                    <a:pt x="80963" y="220028"/>
                    <a:pt x="56198" y="171450"/>
                    <a:pt x="56198" y="136208"/>
                  </a:cubicBezTo>
                  <a:cubicBezTo>
                    <a:pt x="56198" y="100965"/>
                    <a:pt x="80963" y="52388"/>
                    <a:pt x="137160" y="52388"/>
                  </a:cubicBezTo>
                  <a:cubicBezTo>
                    <a:pt x="196215" y="52388"/>
                    <a:pt x="218123" y="104775"/>
                    <a:pt x="218123" y="137160"/>
                  </a:cubicBezTo>
                  <a:cubicBezTo>
                    <a:pt x="218123" y="171450"/>
                    <a:pt x="192405" y="220028"/>
                    <a:pt x="137160" y="220028"/>
                  </a:cubicBezTo>
                  <a:moveTo>
                    <a:pt x="304800" y="267653"/>
                  </a:moveTo>
                  <a:lnTo>
                    <a:pt x="304800" y="57150"/>
                  </a:lnTo>
                  <a:lnTo>
                    <a:pt x="262890" y="57150"/>
                  </a:lnTo>
                  <a:lnTo>
                    <a:pt x="262890" y="4763"/>
                  </a:lnTo>
                  <a:lnTo>
                    <a:pt x="304800" y="4763"/>
                  </a:lnTo>
                  <a:lnTo>
                    <a:pt x="320040" y="4763"/>
                  </a:lnTo>
                  <a:lnTo>
                    <a:pt x="360998" y="4763"/>
                  </a:lnTo>
                  <a:lnTo>
                    <a:pt x="360998" y="57150"/>
                  </a:lnTo>
                  <a:lnTo>
                    <a:pt x="360998" y="215265"/>
                  </a:lnTo>
                  <a:lnTo>
                    <a:pt x="360998" y="267653"/>
                  </a:lnTo>
                  <a:lnTo>
                    <a:pt x="304800" y="267653"/>
                  </a:lnTo>
                  <a:close/>
                </a:path>
              </a:pathLst>
            </a:custGeom>
            <a:solidFill>
              <a:srgbClr val="00B3E7"/>
            </a:solidFill>
            <a:ln w="9525" cap="flat">
              <a:noFill/>
              <a:prstDash val="solid"/>
              <a:miter/>
            </a:ln>
          </p:spPr>
          <p:txBody>
            <a:bodyPr rtlCol="0" anchor="ctr"/>
            <a:lstStyle/>
            <a:p>
              <a:endParaRPr lang="en-US"/>
            </a:p>
          </p:txBody>
        </p:sp>
        <p:sp>
          <p:nvSpPr>
            <p:cNvPr id="21" name="Freeform: Shape 6">
              <a:extLst>
                <a:ext uri="{FF2B5EF4-FFF2-40B4-BE49-F238E27FC236}">
                  <a16:creationId xmlns:a16="http://schemas.microsoft.com/office/drawing/2014/main" id="{1CB76652-B7B7-0842-AB76-753034EC9DDC}"/>
                </a:ext>
              </a:extLst>
            </p:cNvPr>
            <p:cNvSpPr/>
            <p:nvPr/>
          </p:nvSpPr>
          <p:spPr>
            <a:xfrm>
              <a:off x="4488107" y="1766793"/>
              <a:ext cx="865822" cy="263842"/>
            </a:xfrm>
            <a:custGeom>
              <a:avLst/>
              <a:gdLst>
                <a:gd name="connsiteX0" fmla="*/ 260985 w 865822"/>
                <a:gd name="connsiteY0" fmla="*/ 262890 h 263842"/>
                <a:gd name="connsiteX1" fmla="*/ 412433 w 865822"/>
                <a:gd name="connsiteY1" fmla="*/ 262890 h 263842"/>
                <a:gd name="connsiteX2" fmla="*/ 412433 w 865822"/>
                <a:gd name="connsiteY2" fmla="*/ 210503 h 263842"/>
                <a:gd name="connsiteX3" fmla="*/ 317183 w 865822"/>
                <a:gd name="connsiteY3" fmla="*/ 210503 h 263842"/>
                <a:gd name="connsiteX4" fmla="*/ 317183 w 865822"/>
                <a:gd name="connsiteY4" fmla="*/ 157163 h 263842"/>
                <a:gd name="connsiteX5" fmla="*/ 412433 w 865822"/>
                <a:gd name="connsiteY5" fmla="*/ 157163 h 263842"/>
                <a:gd name="connsiteX6" fmla="*/ 412433 w 865822"/>
                <a:gd name="connsiteY6" fmla="*/ 104775 h 263842"/>
                <a:gd name="connsiteX7" fmla="*/ 317183 w 865822"/>
                <a:gd name="connsiteY7" fmla="*/ 104775 h 263842"/>
                <a:gd name="connsiteX8" fmla="*/ 317183 w 865822"/>
                <a:gd name="connsiteY8" fmla="*/ 52388 h 263842"/>
                <a:gd name="connsiteX9" fmla="*/ 412433 w 865822"/>
                <a:gd name="connsiteY9" fmla="*/ 52388 h 263842"/>
                <a:gd name="connsiteX10" fmla="*/ 412433 w 865822"/>
                <a:gd name="connsiteY10" fmla="*/ 0 h 263842"/>
                <a:gd name="connsiteX11" fmla="*/ 260985 w 865822"/>
                <a:gd name="connsiteY11" fmla="*/ 0 h 263842"/>
                <a:gd name="connsiteX12" fmla="*/ 260985 w 865822"/>
                <a:gd name="connsiteY12" fmla="*/ 262890 h 263842"/>
                <a:gd name="connsiteX13" fmla="*/ 123825 w 865822"/>
                <a:gd name="connsiteY13" fmla="*/ 164783 h 263842"/>
                <a:gd name="connsiteX14" fmla="*/ 60008 w 865822"/>
                <a:gd name="connsiteY14" fmla="*/ 0 h 263842"/>
                <a:gd name="connsiteX15" fmla="*/ 0 w 865822"/>
                <a:gd name="connsiteY15" fmla="*/ 0 h 263842"/>
                <a:gd name="connsiteX16" fmla="*/ 105728 w 865822"/>
                <a:gd name="connsiteY16" fmla="*/ 263843 h 263842"/>
                <a:gd name="connsiteX17" fmla="*/ 140970 w 865822"/>
                <a:gd name="connsiteY17" fmla="*/ 263843 h 263842"/>
                <a:gd name="connsiteX18" fmla="*/ 246698 w 865822"/>
                <a:gd name="connsiteY18" fmla="*/ 0 h 263842"/>
                <a:gd name="connsiteX19" fmla="*/ 187643 w 865822"/>
                <a:gd name="connsiteY19" fmla="*/ 0 h 263842"/>
                <a:gd name="connsiteX20" fmla="*/ 123825 w 865822"/>
                <a:gd name="connsiteY20" fmla="*/ 164783 h 263842"/>
                <a:gd name="connsiteX21" fmla="*/ 720090 w 865822"/>
                <a:gd name="connsiteY21" fmla="*/ 0 h 263842"/>
                <a:gd name="connsiteX22" fmla="*/ 624840 w 865822"/>
                <a:gd name="connsiteY22" fmla="*/ 252413 h 263842"/>
                <a:gd name="connsiteX23" fmla="*/ 565785 w 865822"/>
                <a:gd name="connsiteY23" fmla="*/ 169545 h 263842"/>
                <a:gd name="connsiteX24" fmla="*/ 627698 w 865822"/>
                <a:gd name="connsiteY24" fmla="*/ 87630 h 263842"/>
                <a:gd name="connsiteX25" fmla="*/ 601980 w 865822"/>
                <a:gd name="connsiteY25" fmla="*/ 22860 h 263842"/>
                <a:gd name="connsiteX26" fmla="*/ 530543 w 865822"/>
                <a:gd name="connsiteY26" fmla="*/ 0 h 263842"/>
                <a:gd name="connsiteX27" fmla="*/ 444818 w 865822"/>
                <a:gd name="connsiteY27" fmla="*/ 0 h 263842"/>
                <a:gd name="connsiteX28" fmla="*/ 444818 w 865822"/>
                <a:gd name="connsiteY28" fmla="*/ 263843 h 263842"/>
                <a:gd name="connsiteX29" fmla="*/ 500063 w 865822"/>
                <a:gd name="connsiteY29" fmla="*/ 263843 h 263842"/>
                <a:gd name="connsiteX30" fmla="*/ 500063 w 865822"/>
                <a:gd name="connsiteY30" fmla="*/ 171450 h 263842"/>
                <a:gd name="connsiteX31" fmla="*/ 565785 w 865822"/>
                <a:gd name="connsiteY31" fmla="*/ 263843 h 263842"/>
                <a:gd name="connsiteX32" fmla="*/ 678180 w 865822"/>
                <a:gd name="connsiteY32" fmla="*/ 263843 h 263842"/>
                <a:gd name="connsiteX33" fmla="*/ 699135 w 865822"/>
                <a:gd name="connsiteY33" fmla="*/ 209550 h 263842"/>
                <a:gd name="connsiteX34" fmla="*/ 785813 w 865822"/>
                <a:gd name="connsiteY34" fmla="*/ 209550 h 263842"/>
                <a:gd name="connsiteX35" fmla="*/ 806768 w 865822"/>
                <a:gd name="connsiteY35" fmla="*/ 263843 h 263842"/>
                <a:gd name="connsiteX36" fmla="*/ 865823 w 865822"/>
                <a:gd name="connsiteY36" fmla="*/ 263843 h 263842"/>
                <a:gd name="connsiteX37" fmla="*/ 765810 w 865822"/>
                <a:gd name="connsiteY37" fmla="*/ 0 h 263842"/>
                <a:gd name="connsiteX38" fmla="*/ 720090 w 865822"/>
                <a:gd name="connsiteY38" fmla="*/ 0 h 263842"/>
                <a:gd name="connsiteX39" fmla="*/ 515303 w 865822"/>
                <a:gd name="connsiteY39" fmla="*/ 125730 h 263842"/>
                <a:gd name="connsiteX40" fmla="*/ 501015 w 865822"/>
                <a:gd name="connsiteY40" fmla="*/ 125730 h 263842"/>
                <a:gd name="connsiteX41" fmla="*/ 501015 w 865822"/>
                <a:gd name="connsiteY41" fmla="*/ 52388 h 263842"/>
                <a:gd name="connsiteX42" fmla="*/ 528638 w 865822"/>
                <a:gd name="connsiteY42" fmla="*/ 52388 h 263842"/>
                <a:gd name="connsiteX43" fmla="*/ 572453 w 865822"/>
                <a:gd name="connsiteY43" fmla="*/ 87630 h 263842"/>
                <a:gd name="connsiteX44" fmla="*/ 515303 w 865822"/>
                <a:gd name="connsiteY44" fmla="*/ 125730 h 263842"/>
                <a:gd name="connsiteX45" fmla="*/ 717233 w 865822"/>
                <a:gd name="connsiteY45" fmla="*/ 158115 h 263842"/>
                <a:gd name="connsiteX46" fmla="*/ 741998 w 865822"/>
                <a:gd name="connsiteY46" fmla="*/ 86678 h 263842"/>
                <a:gd name="connsiteX47" fmla="*/ 766763 w 865822"/>
                <a:gd name="connsiteY47" fmla="*/ 158115 h 263842"/>
                <a:gd name="connsiteX48" fmla="*/ 717233 w 865822"/>
                <a:gd name="connsiteY48" fmla="*/ 158115 h 263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865822" h="263842">
                  <a:moveTo>
                    <a:pt x="260985" y="262890"/>
                  </a:moveTo>
                  <a:lnTo>
                    <a:pt x="412433" y="262890"/>
                  </a:lnTo>
                  <a:lnTo>
                    <a:pt x="412433" y="210503"/>
                  </a:lnTo>
                  <a:lnTo>
                    <a:pt x="317183" y="210503"/>
                  </a:lnTo>
                  <a:lnTo>
                    <a:pt x="317183" y="157163"/>
                  </a:lnTo>
                  <a:lnTo>
                    <a:pt x="412433" y="157163"/>
                  </a:lnTo>
                  <a:lnTo>
                    <a:pt x="412433" y="104775"/>
                  </a:lnTo>
                  <a:lnTo>
                    <a:pt x="317183" y="104775"/>
                  </a:lnTo>
                  <a:lnTo>
                    <a:pt x="317183" y="52388"/>
                  </a:lnTo>
                  <a:lnTo>
                    <a:pt x="412433" y="52388"/>
                  </a:lnTo>
                  <a:lnTo>
                    <a:pt x="412433" y="0"/>
                  </a:lnTo>
                  <a:lnTo>
                    <a:pt x="260985" y="0"/>
                  </a:lnTo>
                  <a:lnTo>
                    <a:pt x="260985" y="262890"/>
                  </a:lnTo>
                  <a:close/>
                  <a:moveTo>
                    <a:pt x="123825" y="164783"/>
                  </a:moveTo>
                  <a:cubicBezTo>
                    <a:pt x="109538" y="128588"/>
                    <a:pt x="60008" y="0"/>
                    <a:pt x="60008" y="0"/>
                  </a:cubicBezTo>
                  <a:lnTo>
                    <a:pt x="0" y="0"/>
                  </a:lnTo>
                  <a:lnTo>
                    <a:pt x="105728" y="263843"/>
                  </a:lnTo>
                  <a:lnTo>
                    <a:pt x="140970" y="263843"/>
                  </a:lnTo>
                  <a:lnTo>
                    <a:pt x="246698" y="0"/>
                  </a:lnTo>
                  <a:lnTo>
                    <a:pt x="187643" y="0"/>
                  </a:lnTo>
                  <a:cubicBezTo>
                    <a:pt x="187643" y="0"/>
                    <a:pt x="138113" y="128588"/>
                    <a:pt x="123825" y="164783"/>
                  </a:cubicBezTo>
                  <a:moveTo>
                    <a:pt x="720090" y="0"/>
                  </a:moveTo>
                  <a:lnTo>
                    <a:pt x="624840" y="252413"/>
                  </a:lnTo>
                  <a:lnTo>
                    <a:pt x="565785" y="169545"/>
                  </a:lnTo>
                  <a:cubicBezTo>
                    <a:pt x="591503" y="162878"/>
                    <a:pt x="627698" y="141923"/>
                    <a:pt x="627698" y="87630"/>
                  </a:cubicBezTo>
                  <a:cubicBezTo>
                    <a:pt x="627698" y="61913"/>
                    <a:pt x="618173" y="38100"/>
                    <a:pt x="601980" y="22860"/>
                  </a:cubicBezTo>
                  <a:cubicBezTo>
                    <a:pt x="584835" y="6668"/>
                    <a:pt x="562928" y="0"/>
                    <a:pt x="530543" y="0"/>
                  </a:cubicBezTo>
                  <a:lnTo>
                    <a:pt x="444818" y="0"/>
                  </a:lnTo>
                  <a:lnTo>
                    <a:pt x="444818" y="263843"/>
                  </a:lnTo>
                  <a:lnTo>
                    <a:pt x="500063" y="263843"/>
                  </a:lnTo>
                  <a:lnTo>
                    <a:pt x="500063" y="171450"/>
                  </a:lnTo>
                  <a:lnTo>
                    <a:pt x="565785" y="263843"/>
                  </a:lnTo>
                  <a:lnTo>
                    <a:pt x="678180" y="263843"/>
                  </a:lnTo>
                  <a:cubicBezTo>
                    <a:pt x="678180" y="263843"/>
                    <a:pt x="690563" y="231458"/>
                    <a:pt x="699135" y="209550"/>
                  </a:cubicBezTo>
                  <a:lnTo>
                    <a:pt x="785813" y="209550"/>
                  </a:lnTo>
                  <a:cubicBezTo>
                    <a:pt x="794385" y="231458"/>
                    <a:pt x="806768" y="263843"/>
                    <a:pt x="806768" y="263843"/>
                  </a:cubicBezTo>
                  <a:lnTo>
                    <a:pt x="865823" y="263843"/>
                  </a:lnTo>
                  <a:lnTo>
                    <a:pt x="765810" y="0"/>
                  </a:lnTo>
                  <a:lnTo>
                    <a:pt x="720090" y="0"/>
                  </a:lnTo>
                  <a:close/>
                  <a:moveTo>
                    <a:pt x="515303" y="125730"/>
                  </a:moveTo>
                  <a:lnTo>
                    <a:pt x="501015" y="125730"/>
                  </a:lnTo>
                  <a:lnTo>
                    <a:pt x="501015" y="52388"/>
                  </a:lnTo>
                  <a:lnTo>
                    <a:pt x="528638" y="52388"/>
                  </a:lnTo>
                  <a:cubicBezTo>
                    <a:pt x="561023" y="52388"/>
                    <a:pt x="572453" y="70485"/>
                    <a:pt x="572453" y="87630"/>
                  </a:cubicBezTo>
                  <a:cubicBezTo>
                    <a:pt x="572453" y="97155"/>
                    <a:pt x="572453" y="125730"/>
                    <a:pt x="515303" y="125730"/>
                  </a:cubicBezTo>
                  <a:moveTo>
                    <a:pt x="717233" y="158115"/>
                  </a:moveTo>
                  <a:cubicBezTo>
                    <a:pt x="726758" y="132398"/>
                    <a:pt x="738188" y="99060"/>
                    <a:pt x="741998" y="86678"/>
                  </a:cubicBezTo>
                  <a:lnTo>
                    <a:pt x="766763" y="158115"/>
                  </a:lnTo>
                  <a:lnTo>
                    <a:pt x="717233" y="158115"/>
                  </a:lnTo>
                  <a:close/>
                </a:path>
              </a:pathLst>
            </a:custGeom>
            <a:solidFill>
              <a:schemeClr val="bg1"/>
            </a:solidFill>
            <a:ln w="9525" cap="flat">
              <a:noFill/>
              <a:prstDash val="solid"/>
              <a:miter/>
            </a:ln>
          </p:spPr>
          <p:txBody>
            <a:bodyPr rtlCol="0" anchor="ctr"/>
            <a:lstStyle/>
            <a:p>
              <a:endParaRPr lang="en-US" dirty="0"/>
            </a:p>
          </p:txBody>
        </p:sp>
        <p:sp>
          <p:nvSpPr>
            <p:cNvPr id="22" name="Freeform: Shape 7">
              <a:extLst>
                <a:ext uri="{FF2B5EF4-FFF2-40B4-BE49-F238E27FC236}">
                  <a16:creationId xmlns:a16="http://schemas.microsoft.com/office/drawing/2014/main" id="{ABF4C74C-F8AC-8845-99A3-9AE5C34F8E05}"/>
                </a:ext>
              </a:extLst>
            </p:cNvPr>
            <p:cNvSpPr/>
            <p:nvPr/>
          </p:nvSpPr>
          <p:spPr>
            <a:xfrm>
              <a:off x="6156886" y="1766793"/>
              <a:ext cx="151447" cy="262890"/>
            </a:xfrm>
            <a:custGeom>
              <a:avLst/>
              <a:gdLst>
                <a:gd name="connsiteX0" fmla="*/ 151448 w 151447"/>
                <a:gd name="connsiteY0" fmla="*/ 52388 h 262890"/>
                <a:gd name="connsiteX1" fmla="*/ 151448 w 151447"/>
                <a:gd name="connsiteY1" fmla="*/ 0 h 262890"/>
                <a:gd name="connsiteX2" fmla="*/ 0 w 151447"/>
                <a:gd name="connsiteY2" fmla="*/ 0 h 262890"/>
                <a:gd name="connsiteX3" fmla="*/ 0 w 151447"/>
                <a:gd name="connsiteY3" fmla="*/ 262890 h 262890"/>
                <a:gd name="connsiteX4" fmla="*/ 151448 w 151447"/>
                <a:gd name="connsiteY4" fmla="*/ 262890 h 262890"/>
                <a:gd name="connsiteX5" fmla="*/ 151448 w 151447"/>
                <a:gd name="connsiteY5" fmla="*/ 210503 h 262890"/>
                <a:gd name="connsiteX6" fmla="*/ 55245 w 151447"/>
                <a:gd name="connsiteY6" fmla="*/ 210503 h 262890"/>
                <a:gd name="connsiteX7" fmla="*/ 55245 w 151447"/>
                <a:gd name="connsiteY7" fmla="*/ 157163 h 262890"/>
                <a:gd name="connsiteX8" fmla="*/ 151448 w 151447"/>
                <a:gd name="connsiteY8" fmla="*/ 157163 h 262890"/>
                <a:gd name="connsiteX9" fmla="*/ 151448 w 151447"/>
                <a:gd name="connsiteY9" fmla="*/ 103823 h 262890"/>
                <a:gd name="connsiteX10" fmla="*/ 55245 w 151447"/>
                <a:gd name="connsiteY10" fmla="*/ 103823 h 262890"/>
                <a:gd name="connsiteX11" fmla="*/ 55245 w 151447"/>
                <a:gd name="connsiteY11" fmla="*/ 52388 h 262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1447" h="262890">
                  <a:moveTo>
                    <a:pt x="151448" y="52388"/>
                  </a:moveTo>
                  <a:lnTo>
                    <a:pt x="151448" y="0"/>
                  </a:lnTo>
                  <a:lnTo>
                    <a:pt x="0" y="0"/>
                  </a:lnTo>
                  <a:lnTo>
                    <a:pt x="0" y="262890"/>
                  </a:lnTo>
                  <a:lnTo>
                    <a:pt x="151448" y="262890"/>
                  </a:lnTo>
                  <a:lnTo>
                    <a:pt x="151448" y="210503"/>
                  </a:lnTo>
                  <a:lnTo>
                    <a:pt x="55245" y="210503"/>
                  </a:lnTo>
                  <a:lnTo>
                    <a:pt x="55245" y="157163"/>
                  </a:lnTo>
                  <a:lnTo>
                    <a:pt x="151448" y="157163"/>
                  </a:lnTo>
                  <a:lnTo>
                    <a:pt x="151448" y="103823"/>
                  </a:lnTo>
                  <a:lnTo>
                    <a:pt x="55245" y="103823"/>
                  </a:lnTo>
                  <a:lnTo>
                    <a:pt x="55245" y="52388"/>
                  </a:lnTo>
                  <a:close/>
                </a:path>
              </a:pathLst>
            </a:custGeom>
            <a:solidFill>
              <a:schemeClr val="bg1"/>
            </a:solidFill>
            <a:ln w="9525" cap="flat">
              <a:noFill/>
              <a:prstDash val="solid"/>
              <a:miter/>
            </a:ln>
          </p:spPr>
          <p:txBody>
            <a:bodyPr rtlCol="0" anchor="ctr"/>
            <a:lstStyle/>
            <a:p>
              <a:endParaRPr lang="en-US"/>
            </a:p>
          </p:txBody>
        </p:sp>
        <p:sp>
          <p:nvSpPr>
            <p:cNvPr id="23" name="Freeform: Shape 8">
              <a:extLst>
                <a:ext uri="{FF2B5EF4-FFF2-40B4-BE49-F238E27FC236}">
                  <a16:creationId xmlns:a16="http://schemas.microsoft.com/office/drawing/2014/main" id="{055765DE-7834-5C46-8A38-DE3F4952F773}"/>
                </a:ext>
              </a:extLst>
            </p:cNvPr>
            <p:cNvSpPr/>
            <p:nvPr/>
          </p:nvSpPr>
          <p:spPr>
            <a:xfrm>
              <a:off x="5334879" y="1762031"/>
              <a:ext cx="263842" cy="272415"/>
            </a:xfrm>
            <a:custGeom>
              <a:avLst/>
              <a:gdLst>
                <a:gd name="connsiteX0" fmla="*/ 135255 w 263842"/>
                <a:gd name="connsiteY0" fmla="*/ 52388 h 272415"/>
                <a:gd name="connsiteX1" fmla="*/ 195263 w 263842"/>
                <a:gd name="connsiteY1" fmla="*/ 82868 h 272415"/>
                <a:gd name="connsiteX2" fmla="*/ 199073 w 263842"/>
                <a:gd name="connsiteY2" fmla="*/ 86678 h 272415"/>
                <a:gd name="connsiteX3" fmla="*/ 203835 w 263842"/>
                <a:gd name="connsiteY3" fmla="*/ 86678 h 272415"/>
                <a:gd name="connsiteX4" fmla="*/ 263842 w 263842"/>
                <a:gd name="connsiteY4" fmla="*/ 86678 h 272415"/>
                <a:gd name="connsiteX5" fmla="*/ 255270 w 263842"/>
                <a:gd name="connsiteY5" fmla="*/ 71438 h 272415"/>
                <a:gd name="connsiteX6" fmla="*/ 215265 w 263842"/>
                <a:gd name="connsiteY6" fmla="*/ 25718 h 272415"/>
                <a:gd name="connsiteX7" fmla="*/ 135255 w 263842"/>
                <a:gd name="connsiteY7" fmla="*/ 0 h 272415"/>
                <a:gd name="connsiteX8" fmla="*/ 0 w 263842"/>
                <a:gd name="connsiteY8" fmla="*/ 135255 h 272415"/>
                <a:gd name="connsiteX9" fmla="*/ 135255 w 263842"/>
                <a:gd name="connsiteY9" fmla="*/ 272415 h 272415"/>
                <a:gd name="connsiteX10" fmla="*/ 254317 w 263842"/>
                <a:gd name="connsiteY10" fmla="*/ 202883 h 272415"/>
                <a:gd name="connsiteX11" fmla="*/ 262890 w 263842"/>
                <a:gd name="connsiteY11" fmla="*/ 187643 h 272415"/>
                <a:gd name="connsiteX12" fmla="*/ 197167 w 263842"/>
                <a:gd name="connsiteY12" fmla="*/ 187643 h 272415"/>
                <a:gd name="connsiteX13" fmla="*/ 194310 w 263842"/>
                <a:gd name="connsiteY13" fmla="*/ 191453 h 272415"/>
                <a:gd name="connsiteX14" fmla="*/ 135255 w 263842"/>
                <a:gd name="connsiteY14" fmla="*/ 220028 h 272415"/>
                <a:gd name="connsiteX15" fmla="*/ 55245 w 263842"/>
                <a:gd name="connsiteY15" fmla="*/ 135255 h 272415"/>
                <a:gd name="connsiteX16" fmla="*/ 135255 w 263842"/>
                <a:gd name="connsiteY16" fmla="*/ 52388 h 272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63842" h="272415">
                  <a:moveTo>
                    <a:pt x="135255" y="52388"/>
                  </a:moveTo>
                  <a:cubicBezTo>
                    <a:pt x="169545" y="52388"/>
                    <a:pt x="188595" y="74295"/>
                    <a:pt x="195263" y="82868"/>
                  </a:cubicBezTo>
                  <a:lnTo>
                    <a:pt x="199073" y="86678"/>
                  </a:lnTo>
                  <a:lnTo>
                    <a:pt x="203835" y="86678"/>
                  </a:lnTo>
                  <a:lnTo>
                    <a:pt x="263842" y="86678"/>
                  </a:lnTo>
                  <a:lnTo>
                    <a:pt x="255270" y="71438"/>
                  </a:lnTo>
                  <a:cubicBezTo>
                    <a:pt x="248602" y="60008"/>
                    <a:pt x="239077" y="42863"/>
                    <a:pt x="215265" y="25718"/>
                  </a:cubicBezTo>
                  <a:cubicBezTo>
                    <a:pt x="183832" y="2858"/>
                    <a:pt x="148590" y="0"/>
                    <a:pt x="135255" y="0"/>
                  </a:cubicBezTo>
                  <a:cubicBezTo>
                    <a:pt x="60960" y="0"/>
                    <a:pt x="0" y="60960"/>
                    <a:pt x="0" y="135255"/>
                  </a:cubicBezTo>
                  <a:cubicBezTo>
                    <a:pt x="0" y="210503"/>
                    <a:pt x="60960" y="272415"/>
                    <a:pt x="135255" y="272415"/>
                  </a:cubicBezTo>
                  <a:cubicBezTo>
                    <a:pt x="184785" y="272415"/>
                    <a:pt x="229552" y="246698"/>
                    <a:pt x="254317" y="202883"/>
                  </a:cubicBezTo>
                  <a:lnTo>
                    <a:pt x="262890" y="187643"/>
                  </a:lnTo>
                  <a:lnTo>
                    <a:pt x="197167" y="187643"/>
                  </a:lnTo>
                  <a:lnTo>
                    <a:pt x="194310" y="191453"/>
                  </a:lnTo>
                  <a:cubicBezTo>
                    <a:pt x="179070" y="209550"/>
                    <a:pt x="157163" y="220028"/>
                    <a:pt x="135255" y="220028"/>
                  </a:cubicBezTo>
                  <a:cubicBezTo>
                    <a:pt x="92392" y="220028"/>
                    <a:pt x="55245" y="180975"/>
                    <a:pt x="55245" y="135255"/>
                  </a:cubicBezTo>
                  <a:cubicBezTo>
                    <a:pt x="54292" y="89535"/>
                    <a:pt x="90488" y="52388"/>
                    <a:pt x="135255" y="52388"/>
                  </a:cubicBezTo>
                </a:path>
              </a:pathLst>
            </a:custGeom>
            <a:solidFill>
              <a:schemeClr val="bg1"/>
            </a:solidFill>
            <a:ln w="9525" cap="flat">
              <a:noFill/>
              <a:prstDash val="solid"/>
              <a:miter/>
            </a:ln>
          </p:spPr>
          <p:txBody>
            <a:bodyPr rtlCol="0" anchor="ctr"/>
            <a:lstStyle/>
            <a:p>
              <a:endParaRPr lang="en-US"/>
            </a:p>
          </p:txBody>
        </p:sp>
        <p:sp>
          <p:nvSpPr>
            <p:cNvPr id="24" name="Freeform: Shape 9">
              <a:extLst>
                <a:ext uri="{FF2B5EF4-FFF2-40B4-BE49-F238E27FC236}">
                  <a16:creationId xmlns:a16="http://schemas.microsoft.com/office/drawing/2014/main" id="{F1302B70-CD8A-B145-8AAB-1C97B28561F3}"/>
                </a:ext>
              </a:extLst>
            </p:cNvPr>
            <p:cNvSpPr/>
            <p:nvPr/>
          </p:nvSpPr>
          <p:spPr>
            <a:xfrm>
              <a:off x="5986389" y="1766793"/>
              <a:ext cx="148589" cy="262890"/>
            </a:xfrm>
            <a:custGeom>
              <a:avLst/>
              <a:gdLst>
                <a:gd name="connsiteX0" fmla="*/ 14288 w 148589"/>
                <a:gd name="connsiteY0" fmla="*/ 0 h 262890"/>
                <a:gd name="connsiteX1" fmla="*/ 0 w 148589"/>
                <a:gd name="connsiteY1" fmla="*/ 0 h 262890"/>
                <a:gd name="connsiteX2" fmla="*/ 0 w 148589"/>
                <a:gd name="connsiteY2" fmla="*/ 52388 h 262890"/>
                <a:gd name="connsiteX3" fmla="*/ 14288 w 148589"/>
                <a:gd name="connsiteY3" fmla="*/ 52388 h 262890"/>
                <a:gd name="connsiteX4" fmla="*/ 93345 w 148589"/>
                <a:gd name="connsiteY4" fmla="*/ 132398 h 262890"/>
                <a:gd name="connsiteX5" fmla="*/ 13335 w 148589"/>
                <a:gd name="connsiteY5" fmla="*/ 210503 h 262890"/>
                <a:gd name="connsiteX6" fmla="*/ 0 w 148589"/>
                <a:gd name="connsiteY6" fmla="*/ 210503 h 262890"/>
                <a:gd name="connsiteX7" fmla="*/ 0 w 148589"/>
                <a:gd name="connsiteY7" fmla="*/ 262890 h 262890"/>
                <a:gd name="connsiteX8" fmla="*/ 13335 w 148589"/>
                <a:gd name="connsiteY8" fmla="*/ 262890 h 262890"/>
                <a:gd name="connsiteX9" fmla="*/ 115252 w 148589"/>
                <a:gd name="connsiteY9" fmla="*/ 224790 h 262890"/>
                <a:gd name="connsiteX10" fmla="*/ 148590 w 148589"/>
                <a:gd name="connsiteY10" fmla="*/ 131445 h 262890"/>
                <a:gd name="connsiteX11" fmla="*/ 121920 w 148589"/>
                <a:gd name="connsiteY11" fmla="*/ 47625 h 262890"/>
                <a:gd name="connsiteX12" fmla="*/ 14288 w 148589"/>
                <a:gd name="connsiteY12" fmla="*/ 0 h 262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8589" h="262890">
                  <a:moveTo>
                    <a:pt x="14288" y="0"/>
                  </a:moveTo>
                  <a:lnTo>
                    <a:pt x="0" y="0"/>
                  </a:lnTo>
                  <a:lnTo>
                    <a:pt x="0" y="52388"/>
                  </a:lnTo>
                  <a:lnTo>
                    <a:pt x="14288" y="52388"/>
                  </a:lnTo>
                  <a:cubicBezTo>
                    <a:pt x="77152" y="52388"/>
                    <a:pt x="93345" y="102870"/>
                    <a:pt x="93345" y="132398"/>
                  </a:cubicBezTo>
                  <a:cubicBezTo>
                    <a:pt x="93345" y="202883"/>
                    <a:pt x="37147" y="210503"/>
                    <a:pt x="13335" y="210503"/>
                  </a:cubicBezTo>
                  <a:lnTo>
                    <a:pt x="0" y="210503"/>
                  </a:lnTo>
                  <a:lnTo>
                    <a:pt x="0" y="262890"/>
                  </a:lnTo>
                  <a:lnTo>
                    <a:pt x="13335" y="262890"/>
                  </a:lnTo>
                  <a:cubicBezTo>
                    <a:pt x="57150" y="262890"/>
                    <a:pt x="89535" y="250508"/>
                    <a:pt x="115252" y="224790"/>
                  </a:cubicBezTo>
                  <a:cubicBezTo>
                    <a:pt x="135255" y="204788"/>
                    <a:pt x="148590" y="167640"/>
                    <a:pt x="148590" y="131445"/>
                  </a:cubicBezTo>
                  <a:cubicBezTo>
                    <a:pt x="148590" y="102870"/>
                    <a:pt x="138113" y="71438"/>
                    <a:pt x="121920" y="47625"/>
                  </a:cubicBezTo>
                  <a:cubicBezTo>
                    <a:pt x="98108" y="16193"/>
                    <a:pt x="61913" y="0"/>
                    <a:pt x="14288" y="0"/>
                  </a:cubicBezTo>
                </a:path>
              </a:pathLst>
            </a:custGeom>
            <a:solidFill>
              <a:schemeClr val="bg1"/>
            </a:solidFill>
            <a:ln w="9525" cap="flat">
              <a:noFill/>
              <a:prstDash val="solid"/>
              <a:miter/>
            </a:ln>
          </p:spPr>
          <p:txBody>
            <a:bodyPr rtlCol="0" anchor="ctr"/>
            <a:lstStyle/>
            <a:p>
              <a:endParaRPr lang="en-US"/>
            </a:p>
          </p:txBody>
        </p:sp>
      </p:grpSp>
      <p:sp>
        <p:nvSpPr>
          <p:cNvPr id="3" name="Footer Placeholder 2">
            <a:extLst>
              <a:ext uri="{FF2B5EF4-FFF2-40B4-BE49-F238E27FC236}">
                <a16:creationId xmlns:a16="http://schemas.microsoft.com/office/drawing/2014/main" id="{9F7FB757-015E-CF46-8CF8-2E5444D91B6E}"/>
              </a:ext>
            </a:extLst>
          </p:cNvPr>
          <p:cNvSpPr>
            <a:spLocks noGrp="1"/>
          </p:cNvSpPr>
          <p:nvPr>
            <p:ph type="ftr" sz="quarter" idx="10"/>
          </p:nvPr>
        </p:nvSpPr>
        <p:spPr/>
        <p:txBody>
          <a:bodyPr/>
          <a:lstStyle/>
          <a:p>
            <a:r>
              <a:rPr lang="en-US"/>
              <a:t>© Veracode, Inc. 2021 Confidential</a:t>
            </a:r>
            <a:endParaRPr lang="en-US" dirty="0"/>
          </a:p>
        </p:txBody>
      </p:sp>
      <p:sp>
        <p:nvSpPr>
          <p:cNvPr id="4" name="Slide Number Placeholder 3">
            <a:extLst>
              <a:ext uri="{FF2B5EF4-FFF2-40B4-BE49-F238E27FC236}">
                <a16:creationId xmlns:a16="http://schemas.microsoft.com/office/drawing/2014/main" id="{FD03E1D6-F49B-AD4E-A478-111C052AA028}"/>
              </a:ext>
            </a:extLst>
          </p:cNvPr>
          <p:cNvSpPr>
            <a:spLocks noGrp="1"/>
          </p:cNvSpPr>
          <p:nvPr>
            <p:ph type="sldNum" sz="quarter" idx="11"/>
          </p:nvPr>
        </p:nvSpPr>
        <p:spPr/>
        <p:txBody>
          <a:bodyPr/>
          <a:lstStyle/>
          <a:p>
            <a:fld id="{1B0079F3-B43C-DF46-A9D2-56A8C5414A96}" type="slidenum">
              <a:rPr lang="en-US" smtClean="0"/>
              <a:pPr/>
              <a:t>‹#›</a:t>
            </a:fld>
            <a:endParaRPr lang="en-US" dirty="0"/>
          </a:p>
        </p:txBody>
      </p:sp>
      <p:sp>
        <p:nvSpPr>
          <p:cNvPr id="7" name="Title 1">
            <a:extLst>
              <a:ext uri="{FF2B5EF4-FFF2-40B4-BE49-F238E27FC236}">
                <a16:creationId xmlns:a16="http://schemas.microsoft.com/office/drawing/2014/main" id="{E6DB6313-0AFB-AF4D-A18B-3084F14D33F2}"/>
              </a:ext>
            </a:extLst>
          </p:cNvPr>
          <p:cNvSpPr>
            <a:spLocks noGrp="1"/>
          </p:cNvSpPr>
          <p:nvPr>
            <p:ph type="title" hasCustomPrompt="1"/>
          </p:nvPr>
        </p:nvSpPr>
        <p:spPr>
          <a:xfrm>
            <a:off x="733810" y="2443068"/>
            <a:ext cx="6692708" cy="789447"/>
          </a:xfrm>
          <a:prstGeom prst="rect">
            <a:avLst/>
          </a:prstGeom>
          <a:effectLst/>
        </p:spPr>
        <p:txBody>
          <a:bodyPr lIns="0" tIns="0" rIns="0" anchor="t" anchorCtr="0">
            <a:spAutoFit/>
          </a:bodyPr>
          <a:lstStyle>
            <a:lvl1pPr algn="l">
              <a:lnSpc>
                <a:spcPct val="95000"/>
              </a:lnSpc>
              <a:defRPr sz="5400" b="0">
                <a:solidFill>
                  <a:schemeClr val="tx2"/>
                </a:solidFill>
                <a:latin typeface="Trebuchet MS" panose="020B0703020202090204" pitchFamily="34" charset="0"/>
              </a:defRPr>
            </a:lvl1pPr>
          </a:lstStyle>
          <a:p>
            <a:r>
              <a:rPr lang="en-US" dirty="0"/>
              <a:t>Click to edit master</a:t>
            </a:r>
          </a:p>
        </p:txBody>
      </p:sp>
      <p:sp>
        <p:nvSpPr>
          <p:cNvPr id="11" name="Text Placeholder 4">
            <a:extLst>
              <a:ext uri="{FF2B5EF4-FFF2-40B4-BE49-F238E27FC236}">
                <a16:creationId xmlns:a16="http://schemas.microsoft.com/office/drawing/2014/main" id="{D3CE1F56-80F2-3048-9D4F-2EE7884679D7}"/>
              </a:ext>
            </a:extLst>
          </p:cNvPr>
          <p:cNvSpPr>
            <a:spLocks noGrp="1"/>
          </p:cNvSpPr>
          <p:nvPr>
            <p:ph type="body" sz="quarter" idx="13" hasCustomPrompt="1"/>
          </p:nvPr>
        </p:nvSpPr>
        <p:spPr>
          <a:xfrm>
            <a:off x="733810" y="4765122"/>
            <a:ext cx="4546130" cy="387350"/>
          </a:xfrm>
          <a:prstGeom prst="rect">
            <a:avLst/>
          </a:prstGeom>
          <a:noFill/>
        </p:spPr>
        <p:txBody>
          <a:bodyPr lIns="0" tIns="0" rIns="0" bIns="91440" anchor="ctr">
            <a:spAutoFit/>
          </a:bodyPr>
          <a:lstStyle>
            <a:lvl1pPr marL="0" indent="0" algn="l">
              <a:lnSpc>
                <a:spcPct val="95000"/>
              </a:lnSpc>
              <a:spcBef>
                <a:spcPts val="800"/>
              </a:spcBef>
              <a:buFontTx/>
              <a:buNone/>
              <a:defRPr sz="2000" b="0" spc="0">
                <a:solidFill>
                  <a:srgbClr val="05B3E6"/>
                </a:solidFill>
                <a:latin typeface="Courier" pitchFamily="2"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err="1"/>
              <a:t>xx.xx.xx</a:t>
            </a:r>
            <a:endParaRPr lang="en-US" dirty="0"/>
          </a:p>
        </p:txBody>
      </p:sp>
      <p:sp>
        <p:nvSpPr>
          <p:cNvPr id="13" name="Text Placeholder 6">
            <a:extLst>
              <a:ext uri="{FF2B5EF4-FFF2-40B4-BE49-F238E27FC236}">
                <a16:creationId xmlns:a16="http://schemas.microsoft.com/office/drawing/2014/main" id="{A4FFD9D7-4F94-D84C-B9D3-63950BF1E73F}"/>
              </a:ext>
            </a:extLst>
          </p:cNvPr>
          <p:cNvSpPr>
            <a:spLocks noGrp="1"/>
          </p:cNvSpPr>
          <p:nvPr>
            <p:ph type="body" sz="quarter" idx="14" hasCustomPrompt="1"/>
          </p:nvPr>
        </p:nvSpPr>
        <p:spPr>
          <a:xfrm>
            <a:off x="710846" y="3377234"/>
            <a:ext cx="3236874" cy="607730"/>
          </a:xfrm>
          <a:prstGeom prst="rect">
            <a:avLst/>
          </a:prstGeom>
        </p:spPr>
        <p:txBody>
          <a:bodyPr lIns="0" tIns="0" rIns="91440" bIns="0">
            <a:spAutoFit/>
          </a:bodyPr>
          <a:lstStyle>
            <a:lvl1pPr marL="0" indent="0">
              <a:buNone/>
              <a:defRPr sz="3000">
                <a:solidFill>
                  <a:schemeClr val="bg1"/>
                </a:solidFill>
                <a:latin typeface="+mj-lt"/>
              </a:defRPr>
            </a:lvl1pPr>
            <a:lvl2pPr marL="533280" indent="0">
              <a:buNone/>
              <a:defRPr sz="3000">
                <a:solidFill>
                  <a:schemeClr val="bg1"/>
                </a:solidFill>
                <a:latin typeface="+mj-lt"/>
              </a:defRPr>
            </a:lvl2pPr>
            <a:lvl3pPr marL="1066561" indent="0">
              <a:buNone/>
              <a:defRPr sz="3000">
                <a:solidFill>
                  <a:schemeClr val="bg1"/>
                </a:solidFill>
                <a:latin typeface="+mj-lt"/>
              </a:defRPr>
            </a:lvl3pPr>
            <a:lvl4pPr marL="1523657" indent="0">
              <a:buNone/>
              <a:defRPr sz="3000">
                <a:solidFill>
                  <a:schemeClr val="bg1"/>
                </a:solidFill>
                <a:latin typeface="+mj-lt"/>
              </a:defRPr>
            </a:lvl4pPr>
            <a:lvl5pPr marL="0" indent="0">
              <a:buFont typeface="Arial" panose="020B0604020202020204" pitchFamily="34" charset="0"/>
              <a:buNone/>
              <a:defRPr sz="3000">
                <a:solidFill>
                  <a:schemeClr val="bg1"/>
                </a:solidFill>
                <a:latin typeface="+mj-lt"/>
              </a:defRPr>
            </a:lvl5pPr>
          </a:lstStyle>
          <a:p>
            <a:pPr lvl="0"/>
            <a:r>
              <a:rPr lang="en-US" dirty="0"/>
              <a:t>Click to edit text</a:t>
            </a:r>
          </a:p>
        </p:txBody>
      </p:sp>
      <p:sp>
        <p:nvSpPr>
          <p:cNvPr id="12" name="Text Placeholder 4">
            <a:extLst>
              <a:ext uri="{FF2B5EF4-FFF2-40B4-BE49-F238E27FC236}">
                <a16:creationId xmlns:a16="http://schemas.microsoft.com/office/drawing/2014/main" id="{578E66A9-1B96-034E-A0AF-F938D1E08F75}"/>
              </a:ext>
            </a:extLst>
          </p:cNvPr>
          <p:cNvSpPr>
            <a:spLocks noGrp="1"/>
          </p:cNvSpPr>
          <p:nvPr>
            <p:ph type="body" sz="quarter" idx="12" hasCustomPrompt="1"/>
          </p:nvPr>
        </p:nvSpPr>
        <p:spPr>
          <a:xfrm>
            <a:off x="733810" y="1835967"/>
            <a:ext cx="6505190" cy="519907"/>
          </a:xfrm>
          <a:prstGeom prst="rect">
            <a:avLst/>
          </a:prstGeom>
          <a:noFill/>
        </p:spPr>
        <p:txBody>
          <a:bodyPr lIns="0" tIns="0" rIns="0" bIns="91440" anchor="ctr"/>
          <a:lstStyle>
            <a:lvl1pPr marL="0" indent="0" algn="l">
              <a:lnSpc>
                <a:spcPct val="95000"/>
              </a:lnSpc>
              <a:spcBef>
                <a:spcPts val="800"/>
              </a:spcBef>
              <a:buFontTx/>
              <a:buNone/>
              <a:defRPr sz="2000" b="0" spc="0">
                <a:solidFill>
                  <a:schemeClr val="bg2"/>
                </a:solidFill>
                <a:latin typeface="Courier" pitchFamily="2"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Intro headline/title </a:t>
            </a:r>
          </a:p>
        </p:txBody>
      </p:sp>
      <p:sp>
        <p:nvSpPr>
          <p:cNvPr id="77" name="Rectangle 76">
            <a:extLst>
              <a:ext uri="{FF2B5EF4-FFF2-40B4-BE49-F238E27FC236}">
                <a16:creationId xmlns:a16="http://schemas.microsoft.com/office/drawing/2014/main" id="{07B01B8F-60B6-FB48-B7A6-42C948450FD6}"/>
              </a:ext>
            </a:extLst>
          </p:cNvPr>
          <p:cNvSpPr/>
          <p:nvPr userDrawn="1"/>
        </p:nvSpPr>
        <p:spPr bwMode="auto">
          <a:xfrm flipV="1">
            <a:off x="-53976" y="-632059"/>
            <a:ext cx="12573002" cy="627312"/>
          </a:xfrm>
          <a:prstGeom prst="rect">
            <a:avLst/>
          </a:prstGeom>
          <a:solidFill>
            <a:srgbClr val="ECECEC"/>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78" name="Rectangle 77">
            <a:extLst>
              <a:ext uri="{FF2B5EF4-FFF2-40B4-BE49-F238E27FC236}">
                <a16:creationId xmlns:a16="http://schemas.microsoft.com/office/drawing/2014/main" id="{CA0D21BD-C0D3-454A-BB18-C62B513E43F2}"/>
              </a:ext>
            </a:extLst>
          </p:cNvPr>
          <p:cNvSpPr/>
          <p:nvPr userDrawn="1"/>
        </p:nvSpPr>
        <p:spPr bwMode="auto">
          <a:xfrm flipV="1">
            <a:off x="-53976" y="6867903"/>
            <a:ext cx="12573001" cy="860034"/>
          </a:xfrm>
          <a:prstGeom prst="rect">
            <a:avLst/>
          </a:prstGeom>
          <a:solidFill>
            <a:srgbClr val="ECECEC"/>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79" name="Rectangle 78">
            <a:extLst>
              <a:ext uri="{FF2B5EF4-FFF2-40B4-BE49-F238E27FC236}">
                <a16:creationId xmlns:a16="http://schemas.microsoft.com/office/drawing/2014/main" id="{A79DBA02-C2DE-6F41-A6B8-52F27C961CDD}"/>
              </a:ext>
            </a:extLst>
          </p:cNvPr>
          <p:cNvSpPr/>
          <p:nvPr userDrawn="1"/>
        </p:nvSpPr>
        <p:spPr bwMode="auto">
          <a:xfrm>
            <a:off x="12201902" y="-380999"/>
            <a:ext cx="304800" cy="8112710"/>
          </a:xfrm>
          <a:prstGeom prst="rect">
            <a:avLst/>
          </a:prstGeom>
          <a:solidFill>
            <a:srgbClr val="ECECEC"/>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0" name="TextBox 9">
            <a:extLst>
              <a:ext uri="{FF2B5EF4-FFF2-40B4-BE49-F238E27FC236}">
                <a16:creationId xmlns:a16="http://schemas.microsoft.com/office/drawing/2014/main" id="{4D8DA7E2-8EBB-8541-914A-1D3B0AA6F5A5}"/>
              </a:ext>
            </a:extLst>
          </p:cNvPr>
          <p:cNvSpPr txBox="1"/>
          <p:nvPr userDrawn="1"/>
        </p:nvSpPr>
        <p:spPr bwMode="auto">
          <a:xfrm>
            <a:off x="12272742" y="1"/>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kern="1200" dirty="0">
                <a:solidFill>
                  <a:schemeClr val="tx1">
                    <a:lumMod val="75000"/>
                    <a:lumOff val="25000"/>
                  </a:schemeClr>
                </a:solidFill>
                <a:latin typeface="Arial" charset="0"/>
                <a:ea typeface="+mn-ea"/>
                <a:cs typeface="+mn-cs"/>
              </a:rPr>
              <a:t>Cover Slide Option with title/intro line, main cover title, subhead, date, please delete subhead, title, etc. if not needed, please left justify all text</a:t>
            </a:r>
          </a:p>
        </p:txBody>
      </p:sp>
    </p:spTree>
    <p:extLst>
      <p:ext uri="{BB962C8B-B14F-4D97-AF65-F5344CB8AC3E}">
        <p14:creationId xmlns:p14="http://schemas.microsoft.com/office/powerpoint/2010/main" val="1492072114"/>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030742C-9028-2F43-A03A-C9EE198B6BB9}"/>
              </a:ext>
            </a:extLst>
          </p:cNvPr>
          <p:cNvSpPr/>
          <p:nvPr userDrawn="1"/>
        </p:nvSpPr>
        <p:spPr bwMode="auto">
          <a:xfrm>
            <a:off x="-27471" y="0"/>
            <a:ext cx="12236955" cy="6887433"/>
          </a:xfrm>
          <a:prstGeom prst="rect">
            <a:avLst/>
          </a:prstGeom>
          <a:solidFill>
            <a:schemeClr val="tx2"/>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6" name="TextBox 5">
            <a:extLst>
              <a:ext uri="{FF2B5EF4-FFF2-40B4-BE49-F238E27FC236}">
                <a16:creationId xmlns:a16="http://schemas.microsoft.com/office/drawing/2014/main" id="{DEE8A6A6-244B-C843-A57B-B3A931DD45F6}"/>
              </a:ext>
            </a:extLst>
          </p:cNvPr>
          <p:cNvSpPr txBox="1"/>
          <p:nvPr userDrawn="1"/>
        </p:nvSpPr>
        <p:spPr bwMode="auto">
          <a:xfrm>
            <a:off x="12272742" y="1"/>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Divider slide option, please left justify the text. Delete Sub title if not needed. Delete presenter if not needed.</a:t>
            </a:r>
            <a:endParaRPr lang="en-US" sz="1200" b="1" dirty="0">
              <a:solidFill>
                <a:schemeClr val="tx1">
                  <a:lumMod val="75000"/>
                  <a:lumOff val="25000"/>
                </a:schemeClr>
              </a:solidFill>
              <a:latin typeface="+mn-lt"/>
            </a:endParaRPr>
          </a:p>
        </p:txBody>
      </p:sp>
      <p:sp>
        <p:nvSpPr>
          <p:cNvPr id="10" name="Title 1">
            <a:extLst>
              <a:ext uri="{FF2B5EF4-FFF2-40B4-BE49-F238E27FC236}">
                <a16:creationId xmlns:a16="http://schemas.microsoft.com/office/drawing/2014/main" id="{B31FB1FE-568B-484E-A31A-A797D985E518}"/>
              </a:ext>
            </a:extLst>
          </p:cNvPr>
          <p:cNvSpPr>
            <a:spLocks noGrp="1"/>
          </p:cNvSpPr>
          <p:nvPr>
            <p:ph type="title" hasCustomPrompt="1"/>
          </p:nvPr>
        </p:nvSpPr>
        <p:spPr>
          <a:xfrm>
            <a:off x="1584560" y="1824010"/>
            <a:ext cx="4546130" cy="1578894"/>
          </a:xfrm>
          <a:prstGeom prst="rect">
            <a:avLst/>
          </a:prstGeom>
          <a:effectLst/>
        </p:spPr>
        <p:txBody>
          <a:bodyPr lIns="0" tIns="0" rIns="0" anchor="t" anchorCtr="0">
            <a:spAutoFit/>
          </a:bodyPr>
          <a:lstStyle>
            <a:lvl1pPr algn="l">
              <a:lnSpc>
                <a:spcPct val="95000"/>
              </a:lnSpc>
              <a:defRPr sz="5400" b="0">
                <a:solidFill>
                  <a:srgbClr val="232625"/>
                </a:solidFill>
                <a:latin typeface="Trebuchet MS" panose="020B0703020202090204" pitchFamily="34" charset="0"/>
              </a:defRPr>
            </a:lvl1pPr>
          </a:lstStyle>
          <a:p>
            <a:r>
              <a:rPr lang="en-US" dirty="0"/>
              <a:t>Click to edit master</a:t>
            </a:r>
          </a:p>
        </p:txBody>
      </p:sp>
      <p:sp>
        <p:nvSpPr>
          <p:cNvPr id="2" name="Footer Placeholder 1">
            <a:extLst>
              <a:ext uri="{FF2B5EF4-FFF2-40B4-BE49-F238E27FC236}">
                <a16:creationId xmlns:a16="http://schemas.microsoft.com/office/drawing/2014/main" id="{19FAE8AB-6227-B647-9023-6BB8D4938A94}"/>
              </a:ext>
            </a:extLst>
          </p:cNvPr>
          <p:cNvSpPr>
            <a:spLocks noGrp="1"/>
          </p:cNvSpPr>
          <p:nvPr>
            <p:ph type="ftr" sz="quarter" idx="10"/>
          </p:nvPr>
        </p:nvSpPr>
        <p:spPr/>
        <p:txBody>
          <a:bodyPr/>
          <a:lstStyle>
            <a:lvl1pPr>
              <a:defRPr baseline="0">
                <a:solidFill>
                  <a:schemeClr val="accent1"/>
                </a:solidFill>
              </a:defRPr>
            </a:lvl1pPr>
          </a:lstStyle>
          <a:p>
            <a:r>
              <a:rPr lang="en-US"/>
              <a:t>© Veracode, Inc. 2021 Confidential</a:t>
            </a:r>
            <a:endParaRPr lang="en-US" dirty="0"/>
          </a:p>
        </p:txBody>
      </p:sp>
      <p:sp>
        <p:nvSpPr>
          <p:cNvPr id="3" name="Slide Number Placeholder 2">
            <a:extLst>
              <a:ext uri="{FF2B5EF4-FFF2-40B4-BE49-F238E27FC236}">
                <a16:creationId xmlns:a16="http://schemas.microsoft.com/office/drawing/2014/main" id="{DE511FD1-16B6-9148-9708-5968E82EBDEA}"/>
              </a:ext>
            </a:extLst>
          </p:cNvPr>
          <p:cNvSpPr>
            <a:spLocks noGrp="1"/>
          </p:cNvSpPr>
          <p:nvPr>
            <p:ph type="sldNum" sz="quarter" idx="11"/>
          </p:nvPr>
        </p:nvSpPr>
        <p:spPr/>
        <p:txBody>
          <a:bodyPr/>
          <a:lstStyle>
            <a:lvl1pPr>
              <a:defRPr baseline="0">
                <a:solidFill>
                  <a:schemeClr val="accent1"/>
                </a:solidFill>
              </a:defRPr>
            </a:lvl1pPr>
          </a:lstStyle>
          <a:p>
            <a:fld id="{1B0079F3-B43C-DF46-A9D2-56A8C5414A96}" type="slidenum">
              <a:rPr lang="en-US" smtClean="0"/>
              <a:pPr/>
              <a:t>‹#›</a:t>
            </a:fld>
            <a:endParaRPr lang="en-US" dirty="0"/>
          </a:p>
        </p:txBody>
      </p:sp>
      <p:sp>
        <p:nvSpPr>
          <p:cNvPr id="4" name="TextBox 3">
            <a:extLst>
              <a:ext uri="{FF2B5EF4-FFF2-40B4-BE49-F238E27FC236}">
                <a16:creationId xmlns:a16="http://schemas.microsoft.com/office/drawing/2014/main" id="{EBF7B16C-4B4A-B049-8E3D-5DEABC451100}"/>
              </a:ext>
            </a:extLst>
          </p:cNvPr>
          <p:cNvSpPr txBox="1"/>
          <p:nvPr userDrawn="1"/>
        </p:nvSpPr>
        <p:spPr bwMode="auto">
          <a:xfrm>
            <a:off x="6982691" y="7218218"/>
            <a:ext cx="0" cy="0"/>
          </a:xfrm>
          <a:prstGeom prst="rect">
            <a:avLst/>
          </a:prstGeom>
          <a:noFill/>
          <a:ln w="12700" cap="sq" algn="ctr">
            <a:noFill/>
            <a:miter lim="800000"/>
            <a:headEnd/>
            <a:tailEnd/>
          </a:ln>
          <a:effectLst/>
        </p:spPr>
        <p:txBody>
          <a:bodyPr wrap="none" rtlCol="0" anchor="ctr" anchorCtr="0">
            <a:noAutofit/>
          </a:bodyPr>
          <a:lstStyle/>
          <a:p>
            <a:pPr>
              <a:lnSpc>
                <a:spcPct val="95000"/>
              </a:lnSpc>
              <a:spcBef>
                <a:spcPts val="600"/>
              </a:spcBef>
            </a:pPr>
            <a:endParaRPr lang="en-US" sz="2000" dirty="0" err="1">
              <a:solidFill>
                <a:schemeClr val="accent1"/>
              </a:solidFill>
              <a:latin typeface="+mn-lt"/>
            </a:endParaRPr>
          </a:p>
        </p:txBody>
      </p:sp>
      <p:sp>
        <p:nvSpPr>
          <p:cNvPr id="13" name="Text Placeholder 4">
            <a:extLst>
              <a:ext uri="{FF2B5EF4-FFF2-40B4-BE49-F238E27FC236}">
                <a16:creationId xmlns:a16="http://schemas.microsoft.com/office/drawing/2014/main" id="{28F2AA61-AE8E-3F47-B19F-EF982EE0C405}"/>
              </a:ext>
            </a:extLst>
          </p:cNvPr>
          <p:cNvSpPr>
            <a:spLocks noGrp="1"/>
          </p:cNvSpPr>
          <p:nvPr>
            <p:ph type="body" sz="quarter" idx="12" hasCustomPrompt="1"/>
          </p:nvPr>
        </p:nvSpPr>
        <p:spPr>
          <a:xfrm>
            <a:off x="1584325" y="4948116"/>
            <a:ext cx="4546130" cy="519907"/>
          </a:xfrm>
          <a:prstGeom prst="rect">
            <a:avLst/>
          </a:prstGeom>
          <a:noFill/>
        </p:spPr>
        <p:txBody>
          <a:bodyPr lIns="0" tIns="0" rIns="0" bIns="91440" anchor="ctr"/>
          <a:lstStyle>
            <a:lvl1pPr marL="0" indent="0" algn="l">
              <a:lnSpc>
                <a:spcPct val="95000"/>
              </a:lnSpc>
              <a:spcBef>
                <a:spcPts val="800"/>
              </a:spcBef>
              <a:buFontTx/>
              <a:buNone/>
              <a:defRPr sz="2000" b="0" spc="0">
                <a:solidFill>
                  <a:schemeClr val="bg1"/>
                </a:solidFill>
                <a:latin typeface="Courier" pitchFamily="2"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Presenter</a:t>
            </a:r>
          </a:p>
        </p:txBody>
      </p:sp>
      <p:sp>
        <p:nvSpPr>
          <p:cNvPr id="14" name="Text Placeholder 6">
            <a:extLst>
              <a:ext uri="{FF2B5EF4-FFF2-40B4-BE49-F238E27FC236}">
                <a16:creationId xmlns:a16="http://schemas.microsoft.com/office/drawing/2014/main" id="{1E3FADBC-6114-2D44-89F9-C3C4FC8907FF}"/>
              </a:ext>
            </a:extLst>
          </p:cNvPr>
          <p:cNvSpPr>
            <a:spLocks noGrp="1"/>
          </p:cNvSpPr>
          <p:nvPr>
            <p:ph type="body" sz="quarter" idx="14" hasCustomPrompt="1"/>
          </p:nvPr>
        </p:nvSpPr>
        <p:spPr>
          <a:xfrm>
            <a:off x="1584325" y="3476289"/>
            <a:ext cx="4546600" cy="1046418"/>
          </a:xfrm>
          <a:prstGeom prst="rect">
            <a:avLst/>
          </a:prstGeom>
        </p:spPr>
        <p:txBody>
          <a:bodyPr lIns="0">
            <a:spAutoFit/>
          </a:bodyPr>
          <a:lstStyle>
            <a:lvl1pPr marL="0" indent="0">
              <a:lnSpc>
                <a:spcPts val="3600"/>
              </a:lnSpc>
              <a:buNone/>
              <a:defRPr sz="3000">
                <a:solidFill>
                  <a:schemeClr val="bg1"/>
                </a:solidFill>
                <a:latin typeface="+mj-lt"/>
              </a:defRPr>
            </a:lvl1pPr>
            <a:lvl2pPr marL="533280" indent="0">
              <a:buNone/>
              <a:defRPr sz="3000">
                <a:solidFill>
                  <a:schemeClr val="bg1"/>
                </a:solidFill>
                <a:latin typeface="+mj-lt"/>
              </a:defRPr>
            </a:lvl2pPr>
            <a:lvl3pPr marL="1066561" indent="0">
              <a:buNone/>
              <a:defRPr sz="3000">
                <a:solidFill>
                  <a:schemeClr val="bg1"/>
                </a:solidFill>
                <a:latin typeface="+mj-lt"/>
              </a:defRPr>
            </a:lvl3pPr>
            <a:lvl4pPr marL="1523657" indent="0">
              <a:buNone/>
              <a:defRPr sz="3000">
                <a:solidFill>
                  <a:schemeClr val="bg1"/>
                </a:solidFill>
                <a:latin typeface="+mj-lt"/>
              </a:defRPr>
            </a:lvl4pPr>
            <a:lvl5pPr marL="0" indent="0">
              <a:buFont typeface="Arial" panose="020B0604020202020204" pitchFamily="34" charset="0"/>
              <a:buNone/>
              <a:defRPr sz="3000">
                <a:solidFill>
                  <a:schemeClr val="bg1"/>
                </a:solidFill>
                <a:latin typeface="+mj-lt"/>
              </a:defRPr>
            </a:lvl5pPr>
          </a:lstStyle>
          <a:p>
            <a:pPr lvl="0"/>
            <a:r>
              <a:rPr lang="en-US" dirty="0"/>
              <a:t>Subhead goes onto two lines like this.</a:t>
            </a:r>
          </a:p>
        </p:txBody>
      </p:sp>
      <p:sp>
        <p:nvSpPr>
          <p:cNvPr id="15" name="Graphic 3">
            <a:extLst>
              <a:ext uri="{FF2B5EF4-FFF2-40B4-BE49-F238E27FC236}">
                <a16:creationId xmlns:a16="http://schemas.microsoft.com/office/drawing/2014/main" id="{A89D8D9E-E2AF-7146-B1B6-70214FE78A9F}"/>
              </a:ext>
            </a:extLst>
          </p:cNvPr>
          <p:cNvSpPr/>
          <p:nvPr userDrawn="1"/>
        </p:nvSpPr>
        <p:spPr>
          <a:xfrm>
            <a:off x="6747106" y="2818847"/>
            <a:ext cx="5462378" cy="4136906"/>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accent1"/>
          </a:solidFill>
          <a:ln w="9525" cap="flat">
            <a:noFill/>
            <a:prstDash val="solid"/>
            <a:miter/>
          </a:ln>
        </p:spPr>
        <p:txBody>
          <a:bodyPr rtlCol="0" anchor="ctr"/>
          <a:lstStyle/>
          <a:p>
            <a:endParaRPr lang="en-US" dirty="0"/>
          </a:p>
        </p:txBody>
      </p:sp>
      <p:sp>
        <p:nvSpPr>
          <p:cNvPr id="23" name="Rectangle 22">
            <a:extLst>
              <a:ext uri="{FF2B5EF4-FFF2-40B4-BE49-F238E27FC236}">
                <a16:creationId xmlns:a16="http://schemas.microsoft.com/office/drawing/2014/main" id="{FDB669B2-CCF2-DE4C-A735-54E24187C676}"/>
              </a:ext>
            </a:extLst>
          </p:cNvPr>
          <p:cNvSpPr/>
          <p:nvPr userDrawn="1"/>
        </p:nvSpPr>
        <p:spPr bwMode="auto">
          <a:xfrm flipV="1">
            <a:off x="-479424" y="6891539"/>
            <a:ext cx="12998450" cy="860034"/>
          </a:xfrm>
          <a:prstGeom prst="rect">
            <a:avLst/>
          </a:prstGeom>
          <a:solidFill>
            <a:srgbClr val="ECECEC"/>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5" name="TextBox 4">
            <a:extLst>
              <a:ext uri="{FF2B5EF4-FFF2-40B4-BE49-F238E27FC236}">
                <a16:creationId xmlns:a16="http://schemas.microsoft.com/office/drawing/2014/main" id="{AE552FEE-F667-6A49-B29E-11844AE33D6C}"/>
              </a:ext>
            </a:extLst>
          </p:cNvPr>
          <p:cNvSpPr txBox="1"/>
          <p:nvPr userDrawn="1"/>
        </p:nvSpPr>
        <p:spPr bwMode="auto">
          <a:xfrm>
            <a:off x="3347884" y="-383458"/>
            <a:ext cx="0" cy="0"/>
          </a:xfrm>
          <a:prstGeom prst="rect">
            <a:avLst/>
          </a:prstGeom>
          <a:noFill/>
          <a:ln w="12700" cap="sq" algn="ctr">
            <a:noFill/>
            <a:miter lim="800000"/>
            <a:headEnd/>
            <a:tailEnd/>
          </a:ln>
          <a:effectLst/>
        </p:spPr>
        <p:txBody>
          <a:bodyPr wrap="none" rtlCol="0" anchor="ctr" anchorCtr="0">
            <a:noAutofit/>
          </a:bodyPr>
          <a:lstStyle/>
          <a:p>
            <a:pPr algn="l">
              <a:lnSpc>
                <a:spcPct val="95000"/>
              </a:lnSpc>
              <a:spcBef>
                <a:spcPts val="600"/>
              </a:spcBef>
            </a:pPr>
            <a:endParaRPr lang="en-US" sz="1600" dirty="0">
              <a:solidFill>
                <a:schemeClr val="accent1"/>
              </a:solidFill>
              <a:latin typeface="Trebuchet MS" panose="020B0703020202090204" pitchFamily="34" charset="0"/>
            </a:endParaRPr>
          </a:p>
        </p:txBody>
      </p:sp>
    </p:spTree>
    <p:extLst>
      <p:ext uri="{BB962C8B-B14F-4D97-AF65-F5344CB8AC3E}">
        <p14:creationId xmlns:p14="http://schemas.microsoft.com/office/powerpoint/2010/main" val="3443643579"/>
      </p:ext>
    </p:extLst>
  </p:cSld>
  <p:clrMapOvr>
    <a:masterClrMapping/>
  </p:clrMapOvr>
  <p:transition>
    <p:wipe dir="r"/>
  </p:transition>
  <p:extLst>
    <p:ext uri="{DCECCB84-F9BA-43D5-87BE-67443E8EF086}">
      <p15:sldGuideLst xmlns:p15="http://schemas.microsoft.com/office/powerpoint/2012/main">
        <p15:guide id="1" pos="2430">
          <p15:clr>
            <a:srgbClr val="FBAE40"/>
          </p15:clr>
        </p15:guide>
        <p15:guide id="2" pos="261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4B64A6B-BDE1-8944-9A79-F5E4C6747A69}"/>
              </a:ext>
            </a:extLst>
          </p:cNvPr>
          <p:cNvSpPr/>
          <p:nvPr userDrawn="1"/>
        </p:nvSpPr>
        <p:spPr bwMode="auto">
          <a:xfrm>
            <a:off x="-27471" y="-31396"/>
            <a:ext cx="12236955" cy="6918829"/>
          </a:xfrm>
          <a:prstGeom prst="rect">
            <a:avLst/>
          </a:prstGeom>
          <a:solidFill>
            <a:schemeClr val="tx1"/>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6" name="Graphic 3">
            <a:extLst>
              <a:ext uri="{FF2B5EF4-FFF2-40B4-BE49-F238E27FC236}">
                <a16:creationId xmlns:a16="http://schemas.microsoft.com/office/drawing/2014/main" id="{26B6F1DF-0569-E04D-8FBB-F1C18FE6E20C}"/>
              </a:ext>
            </a:extLst>
          </p:cNvPr>
          <p:cNvSpPr/>
          <p:nvPr userDrawn="1"/>
        </p:nvSpPr>
        <p:spPr>
          <a:xfrm>
            <a:off x="6747106" y="2818847"/>
            <a:ext cx="5462378" cy="4136906"/>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2"/>
          </a:solidFill>
          <a:ln w="9525" cap="flat">
            <a:noFill/>
            <a:prstDash val="solid"/>
            <a:miter/>
          </a:ln>
        </p:spPr>
        <p:txBody>
          <a:bodyPr rtlCol="0" anchor="ctr"/>
          <a:lstStyle/>
          <a:p>
            <a:endParaRPr lang="en-US" dirty="0"/>
          </a:p>
        </p:txBody>
      </p:sp>
      <p:sp>
        <p:nvSpPr>
          <p:cNvPr id="4" name="TextBox 3">
            <a:extLst>
              <a:ext uri="{FF2B5EF4-FFF2-40B4-BE49-F238E27FC236}">
                <a16:creationId xmlns:a16="http://schemas.microsoft.com/office/drawing/2014/main" id="{8C7F7ABE-A374-3342-A739-8B8507F4056E}"/>
              </a:ext>
            </a:extLst>
          </p:cNvPr>
          <p:cNvSpPr txBox="1"/>
          <p:nvPr userDrawn="1"/>
        </p:nvSpPr>
        <p:spPr bwMode="auto">
          <a:xfrm>
            <a:off x="-1510748" y="2782957"/>
            <a:ext cx="0" cy="0"/>
          </a:xfrm>
          <a:prstGeom prst="rect">
            <a:avLst/>
          </a:prstGeom>
          <a:noFill/>
          <a:ln w="12700" cap="sq" algn="ctr">
            <a:noFill/>
            <a:miter lim="800000"/>
            <a:headEnd/>
            <a:tailEnd/>
          </a:ln>
          <a:effectLst/>
        </p:spPr>
        <p:txBody>
          <a:bodyPr wrap="none" rtlCol="0" anchor="ctr" anchorCtr="0">
            <a:noAutofit/>
          </a:bodyPr>
          <a:lstStyle/>
          <a:p>
            <a:pPr>
              <a:lnSpc>
                <a:spcPct val="95000"/>
              </a:lnSpc>
              <a:spcBef>
                <a:spcPts val="600"/>
              </a:spcBef>
            </a:pPr>
            <a:endParaRPr lang="en-US" sz="2000" dirty="0" err="1">
              <a:solidFill>
                <a:schemeClr val="accent1"/>
              </a:solidFill>
              <a:latin typeface="+mn-lt"/>
            </a:endParaRPr>
          </a:p>
        </p:txBody>
      </p:sp>
      <p:sp>
        <p:nvSpPr>
          <p:cNvPr id="2" name="Footer Placeholder 1">
            <a:extLst>
              <a:ext uri="{FF2B5EF4-FFF2-40B4-BE49-F238E27FC236}">
                <a16:creationId xmlns:a16="http://schemas.microsoft.com/office/drawing/2014/main" id="{ED3D8945-3C5B-454C-9947-19C8A15F22FD}"/>
              </a:ext>
            </a:extLst>
          </p:cNvPr>
          <p:cNvSpPr>
            <a:spLocks noGrp="1"/>
          </p:cNvSpPr>
          <p:nvPr>
            <p:ph type="ftr" sz="quarter" idx="10"/>
          </p:nvPr>
        </p:nvSpPr>
        <p:spPr/>
        <p:txBody>
          <a:bodyPr/>
          <a:lstStyle/>
          <a:p>
            <a:r>
              <a:rPr lang="en-US"/>
              <a:t>© Veracode, Inc. 2021 Confidential</a:t>
            </a:r>
            <a:endParaRPr lang="en-US" dirty="0"/>
          </a:p>
        </p:txBody>
      </p:sp>
      <p:sp>
        <p:nvSpPr>
          <p:cNvPr id="3" name="Slide Number Placeholder 2">
            <a:extLst>
              <a:ext uri="{FF2B5EF4-FFF2-40B4-BE49-F238E27FC236}">
                <a16:creationId xmlns:a16="http://schemas.microsoft.com/office/drawing/2014/main" id="{C7D355B8-06F9-9247-BF74-BBA796FA9AFF}"/>
              </a:ext>
            </a:extLst>
          </p:cNvPr>
          <p:cNvSpPr>
            <a:spLocks noGrp="1"/>
          </p:cNvSpPr>
          <p:nvPr>
            <p:ph type="sldNum" sz="quarter" idx="11"/>
          </p:nvPr>
        </p:nvSpPr>
        <p:spPr/>
        <p:txBody>
          <a:bodyPr/>
          <a:lstStyle/>
          <a:p>
            <a:fld id="{1B0079F3-B43C-DF46-A9D2-56A8C5414A96}" type="slidenum">
              <a:rPr lang="en-US" smtClean="0"/>
              <a:pPr/>
              <a:t>‹#›</a:t>
            </a:fld>
            <a:endParaRPr lang="en-US" dirty="0"/>
          </a:p>
        </p:txBody>
      </p:sp>
      <p:sp>
        <p:nvSpPr>
          <p:cNvPr id="11" name="TextBox 10">
            <a:extLst>
              <a:ext uri="{FF2B5EF4-FFF2-40B4-BE49-F238E27FC236}">
                <a16:creationId xmlns:a16="http://schemas.microsoft.com/office/drawing/2014/main" id="{A0131BC4-C164-7247-A2CC-75A8B5FDEAAC}"/>
              </a:ext>
            </a:extLst>
          </p:cNvPr>
          <p:cNvSpPr txBox="1"/>
          <p:nvPr userDrawn="1"/>
        </p:nvSpPr>
        <p:spPr bwMode="auto">
          <a:xfrm>
            <a:off x="12272742" y="1"/>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Divider slide option, please left justify the text. Delete Sub title if not needed. </a:t>
            </a:r>
            <a:r>
              <a:rPr lang="en-US" sz="1200" b="0" kern="1200" dirty="0">
                <a:solidFill>
                  <a:schemeClr val="tx1">
                    <a:lumMod val="75000"/>
                    <a:lumOff val="25000"/>
                  </a:schemeClr>
                </a:solidFill>
                <a:latin typeface="Arial" charset="0"/>
                <a:ea typeface="+mn-ea"/>
                <a:cs typeface="+mn-cs"/>
              </a:rPr>
              <a:t>Delete presenter if not needed.</a:t>
            </a:r>
            <a:endParaRPr lang="en-US" sz="1200" b="1" dirty="0">
              <a:solidFill>
                <a:schemeClr val="tx1">
                  <a:lumMod val="75000"/>
                  <a:lumOff val="25000"/>
                </a:schemeClr>
              </a:solidFill>
              <a:latin typeface="+mn-lt"/>
            </a:endParaRPr>
          </a:p>
        </p:txBody>
      </p:sp>
      <p:sp>
        <p:nvSpPr>
          <p:cNvPr id="17" name="Title 1">
            <a:extLst>
              <a:ext uri="{FF2B5EF4-FFF2-40B4-BE49-F238E27FC236}">
                <a16:creationId xmlns:a16="http://schemas.microsoft.com/office/drawing/2014/main" id="{312E5972-EEFB-FC42-994C-2FC5BF73E8B1}"/>
              </a:ext>
            </a:extLst>
          </p:cNvPr>
          <p:cNvSpPr>
            <a:spLocks noGrp="1"/>
          </p:cNvSpPr>
          <p:nvPr>
            <p:ph type="title" hasCustomPrompt="1"/>
          </p:nvPr>
        </p:nvSpPr>
        <p:spPr>
          <a:xfrm>
            <a:off x="1584560" y="1824010"/>
            <a:ext cx="4546130" cy="1578894"/>
          </a:xfrm>
          <a:prstGeom prst="rect">
            <a:avLst/>
          </a:prstGeom>
          <a:effectLst/>
        </p:spPr>
        <p:txBody>
          <a:bodyPr lIns="0" tIns="0" rIns="0" anchor="t" anchorCtr="0">
            <a:spAutoFit/>
          </a:bodyPr>
          <a:lstStyle>
            <a:lvl1pPr algn="l">
              <a:lnSpc>
                <a:spcPct val="95000"/>
              </a:lnSpc>
              <a:defRPr sz="5400" b="0">
                <a:solidFill>
                  <a:schemeClr val="bg1"/>
                </a:solidFill>
                <a:latin typeface="Trebuchet MS" panose="020B0703020202090204" pitchFamily="34" charset="0"/>
              </a:defRPr>
            </a:lvl1pPr>
          </a:lstStyle>
          <a:p>
            <a:r>
              <a:rPr lang="en-US" dirty="0"/>
              <a:t>Click to edit master</a:t>
            </a:r>
          </a:p>
        </p:txBody>
      </p:sp>
      <p:sp>
        <p:nvSpPr>
          <p:cNvPr id="18" name="Text Placeholder 4">
            <a:extLst>
              <a:ext uri="{FF2B5EF4-FFF2-40B4-BE49-F238E27FC236}">
                <a16:creationId xmlns:a16="http://schemas.microsoft.com/office/drawing/2014/main" id="{B30FE5C2-97CE-1F4A-8EF1-6E8F100AABEC}"/>
              </a:ext>
            </a:extLst>
          </p:cNvPr>
          <p:cNvSpPr>
            <a:spLocks noGrp="1"/>
          </p:cNvSpPr>
          <p:nvPr>
            <p:ph type="body" sz="quarter" idx="12" hasCustomPrompt="1"/>
          </p:nvPr>
        </p:nvSpPr>
        <p:spPr>
          <a:xfrm>
            <a:off x="1584325" y="4948116"/>
            <a:ext cx="4546130" cy="519907"/>
          </a:xfrm>
          <a:prstGeom prst="rect">
            <a:avLst/>
          </a:prstGeom>
          <a:noFill/>
        </p:spPr>
        <p:txBody>
          <a:bodyPr lIns="0" tIns="0" rIns="0" bIns="91440" anchor="ctr"/>
          <a:lstStyle>
            <a:lvl1pPr marL="0" indent="0" algn="l">
              <a:lnSpc>
                <a:spcPct val="95000"/>
              </a:lnSpc>
              <a:spcBef>
                <a:spcPts val="800"/>
              </a:spcBef>
              <a:buFontTx/>
              <a:buNone/>
              <a:defRPr sz="2000" b="0" spc="0">
                <a:solidFill>
                  <a:schemeClr val="bg1"/>
                </a:solidFill>
                <a:latin typeface="Courier" pitchFamily="2"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Presenter</a:t>
            </a:r>
          </a:p>
        </p:txBody>
      </p:sp>
      <p:sp>
        <p:nvSpPr>
          <p:cNvPr id="19" name="Text Placeholder 6">
            <a:extLst>
              <a:ext uri="{FF2B5EF4-FFF2-40B4-BE49-F238E27FC236}">
                <a16:creationId xmlns:a16="http://schemas.microsoft.com/office/drawing/2014/main" id="{C3E26C84-3ACD-F64D-9628-2F23C578F0AF}"/>
              </a:ext>
            </a:extLst>
          </p:cNvPr>
          <p:cNvSpPr>
            <a:spLocks noGrp="1"/>
          </p:cNvSpPr>
          <p:nvPr>
            <p:ph type="body" sz="quarter" idx="14" hasCustomPrompt="1"/>
          </p:nvPr>
        </p:nvSpPr>
        <p:spPr>
          <a:xfrm>
            <a:off x="1584325" y="3476289"/>
            <a:ext cx="4546600" cy="1046418"/>
          </a:xfrm>
          <a:prstGeom prst="rect">
            <a:avLst/>
          </a:prstGeom>
        </p:spPr>
        <p:txBody>
          <a:bodyPr lIns="0">
            <a:spAutoFit/>
          </a:bodyPr>
          <a:lstStyle>
            <a:lvl1pPr marL="0" indent="0">
              <a:lnSpc>
                <a:spcPts val="3600"/>
              </a:lnSpc>
              <a:buNone/>
              <a:defRPr sz="3000">
                <a:solidFill>
                  <a:schemeClr val="bg2"/>
                </a:solidFill>
                <a:latin typeface="+mj-lt"/>
              </a:defRPr>
            </a:lvl1pPr>
            <a:lvl2pPr marL="533280" indent="0">
              <a:buNone/>
              <a:defRPr sz="3000">
                <a:solidFill>
                  <a:schemeClr val="bg1"/>
                </a:solidFill>
                <a:latin typeface="+mj-lt"/>
              </a:defRPr>
            </a:lvl2pPr>
            <a:lvl3pPr marL="1066561" indent="0">
              <a:buNone/>
              <a:defRPr sz="3000">
                <a:solidFill>
                  <a:schemeClr val="bg1"/>
                </a:solidFill>
                <a:latin typeface="+mj-lt"/>
              </a:defRPr>
            </a:lvl3pPr>
            <a:lvl4pPr marL="1523657" indent="0">
              <a:buNone/>
              <a:defRPr sz="3000">
                <a:solidFill>
                  <a:schemeClr val="bg1"/>
                </a:solidFill>
                <a:latin typeface="+mj-lt"/>
              </a:defRPr>
            </a:lvl4pPr>
            <a:lvl5pPr marL="0" indent="0">
              <a:buFont typeface="Arial" panose="020B0604020202020204" pitchFamily="34" charset="0"/>
              <a:buNone/>
              <a:defRPr sz="3000">
                <a:solidFill>
                  <a:schemeClr val="bg1"/>
                </a:solidFill>
                <a:latin typeface="+mj-lt"/>
              </a:defRPr>
            </a:lvl5pPr>
          </a:lstStyle>
          <a:p>
            <a:pPr lvl="0"/>
            <a:r>
              <a:rPr lang="en-US" dirty="0"/>
              <a:t>Subhead goes onto two lines like this.</a:t>
            </a:r>
          </a:p>
        </p:txBody>
      </p:sp>
      <p:sp>
        <p:nvSpPr>
          <p:cNvPr id="13" name="Rectangle 12">
            <a:extLst>
              <a:ext uri="{FF2B5EF4-FFF2-40B4-BE49-F238E27FC236}">
                <a16:creationId xmlns:a16="http://schemas.microsoft.com/office/drawing/2014/main" id="{77A68F3A-336D-A948-97A8-6C085AAB64A1}"/>
              </a:ext>
            </a:extLst>
          </p:cNvPr>
          <p:cNvSpPr/>
          <p:nvPr userDrawn="1"/>
        </p:nvSpPr>
        <p:spPr bwMode="auto">
          <a:xfrm flipV="1">
            <a:off x="-479424" y="6891539"/>
            <a:ext cx="12998450" cy="860034"/>
          </a:xfrm>
          <a:prstGeom prst="rect">
            <a:avLst/>
          </a:prstGeom>
          <a:solidFill>
            <a:srgbClr val="ECECEC"/>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Tree>
    <p:extLst>
      <p:ext uri="{BB962C8B-B14F-4D97-AF65-F5344CB8AC3E}">
        <p14:creationId xmlns:p14="http://schemas.microsoft.com/office/powerpoint/2010/main" val="3235001409"/>
      </p:ext>
    </p:extLst>
  </p:cSld>
  <p:clrMapOvr>
    <a:masterClrMapping/>
  </p:clrMapOvr>
  <p:transition>
    <p:wipe dir="r"/>
  </p:transition>
  <p:extLst>
    <p:ext uri="{DCECCB84-F9BA-43D5-87BE-67443E8EF086}">
      <p15:sldGuideLst xmlns:p15="http://schemas.microsoft.com/office/powerpoint/2012/main">
        <p15:guide id="1" pos="2430">
          <p15:clr>
            <a:srgbClr val="FBAE40"/>
          </p15:clr>
        </p15:guide>
        <p15:guide id="2" pos="2616">
          <p15:clr>
            <a:srgbClr val="FBAE4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bwMode="gray">
          <a:xfrm>
            <a:off x="363454" y="205962"/>
            <a:ext cx="9473544" cy="1222885"/>
          </a:xfrm>
          <a:prstGeom prst="rect">
            <a:avLst/>
          </a:prstGeom>
          <a:noFill/>
          <a:ln w="9525">
            <a:noFill/>
            <a:miter lim="800000"/>
            <a:headEnd/>
            <a:tailEnd/>
          </a:ln>
          <a:effectLst/>
        </p:spPr>
        <p:txBody>
          <a:bodyPr vert="horz" wrap="square" lIns="121899" tIns="60949" rIns="121899" bIns="0" numCol="1" anchor="b" anchorCtr="0" compatLnSpc="1">
            <a:prstTxWarp prst="textNoShape">
              <a:avLst/>
            </a:prstTxWarp>
          </a:bodyPr>
          <a:lstStyle/>
          <a:p>
            <a:pPr lvl="0"/>
            <a:r>
              <a:rPr lang="en-US" dirty="0"/>
              <a:t>Click To Edit Master Title Style</a:t>
            </a:r>
          </a:p>
        </p:txBody>
      </p:sp>
      <p:sp>
        <p:nvSpPr>
          <p:cNvPr id="553987" name="Rectangle 3"/>
          <p:cNvSpPr>
            <a:spLocks noGrp="1" noChangeArrowheads="1"/>
          </p:cNvSpPr>
          <p:nvPr>
            <p:ph type="body" idx="1"/>
          </p:nvPr>
        </p:nvSpPr>
        <p:spPr bwMode="gray">
          <a:xfrm>
            <a:off x="502920" y="1901952"/>
            <a:ext cx="10356851" cy="4267200"/>
          </a:xfrm>
          <a:prstGeom prst="rect">
            <a:avLst/>
          </a:prstGeom>
          <a:noFill/>
          <a:ln w="9525">
            <a:noFill/>
            <a:miter lim="800000"/>
            <a:headEnd/>
            <a:tailEnd/>
          </a:ln>
          <a:effectLst/>
        </p:spPr>
        <p:txBody>
          <a:bodyPr vert="horz" wrap="square" lIns="121899" tIns="60949" rIns="121899" bIns="60949" numCol="1" anchor="t" anchorCtr="0" compatLnSpc="1">
            <a:prstTxWarp prst="textNoShape">
              <a:avLst/>
            </a:prstTxWarp>
          </a:bodyPr>
          <a:lstStyle/>
          <a:p>
            <a:pPr marL="173038" indent="-173038">
              <a:spcBef>
                <a:spcPts val="0"/>
              </a:spcBef>
              <a:spcAft>
                <a:spcPts val="150"/>
              </a:spcAft>
            </a:pPr>
            <a:r>
              <a:rPr lang="en-US" dirty="0"/>
              <a:t>Bullet Level 1</a:t>
            </a:r>
          </a:p>
          <a:p>
            <a:pPr marL="460375" lvl="1" indent="-174625">
              <a:spcBef>
                <a:spcPts val="0"/>
              </a:spcBef>
              <a:spcAft>
                <a:spcPts val="150"/>
              </a:spcAft>
            </a:pPr>
            <a:r>
              <a:rPr lang="en-US" dirty="0"/>
              <a:t>Bullet Level 2</a:t>
            </a:r>
          </a:p>
          <a:p>
            <a:pPr marL="746125" lvl="2" indent="-174625">
              <a:spcBef>
                <a:spcPts val="0"/>
              </a:spcBef>
              <a:spcAft>
                <a:spcPts val="150"/>
              </a:spcAft>
            </a:pPr>
            <a:r>
              <a:rPr lang="en-US" dirty="0"/>
              <a:t>Bullet Level 3</a:t>
            </a:r>
          </a:p>
        </p:txBody>
      </p:sp>
      <p:sp>
        <p:nvSpPr>
          <p:cNvPr id="4" name="Footer Placeholder 7">
            <a:extLst>
              <a:ext uri="{FF2B5EF4-FFF2-40B4-BE49-F238E27FC236}">
                <a16:creationId xmlns:a16="http://schemas.microsoft.com/office/drawing/2014/main" id="{CB5E7B8C-5407-2D4A-A308-D5E3123658C5}"/>
              </a:ext>
            </a:extLst>
          </p:cNvPr>
          <p:cNvSpPr>
            <a:spLocks noGrp="1"/>
          </p:cNvSpPr>
          <p:nvPr>
            <p:ph type="ftr" sz="quarter" idx="3"/>
          </p:nvPr>
        </p:nvSpPr>
        <p:spPr>
          <a:xfrm>
            <a:off x="339437" y="6477000"/>
            <a:ext cx="3740727" cy="365125"/>
          </a:xfrm>
          <a:prstGeom prst="rect">
            <a:avLst/>
          </a:prstGeom>
        </p:spPr>
        <p:txBody>
          <a:bodyPr vert="horz" lIns="91440" tIns="45720" rIns="91440" bIns="45720" rtlCol="0" anchor="ctr"/>
          <a:lstStyle>
            <a:lvl1pPr algn="l">
              <a:defRPr sz="800" baseline="0">
                <a:solidFill>
                  <a:schemeClr val="tx1">
                    <a:tint val="75000"/>
                  </a:schemeClr>
                </a:solidFill>
                <a:latin typeface="Trebuchet MS" panose="020B0703020202090204" pitchFamily="34" charset="0"/>
              </a:defRPr>
            </a:lvl1pPr>
          </a:lstStyle>
          <a:p>
            <a:r>
              <a:rPr lang="en-US"/>
              <a:t>© Veracode, Inc. 2021 Confidential</a:t>
            </a:r>
            <a:endParaRPr lang="en-US" dirty="0"/>
          </a:p>
        </p:txBody>
      </p:sp>
      <p:sp>
        <p:nvSpPr>
          <p:cNvPr id="5" name="Slide Number Placeholder 9">
            <a:extLst>
              <a:ext uri="{FF2B5EF4-FFF2-40B4-BE49-F238E27FC236}">
                <a16:creationId xmlns:a16="http://schemas.microsoft.com/office/drawing/2014/main" id="{308B229A-C2CB-514D-B032-50794813480F}"/>
              </a:ext>
            </a:extLst>
          </p:cNvPr>
          <p:cNvSpPr>
            <a:spLocks noGrp="1"/>
          </p:cNvSpPr>
          <p:nvPr>
            <p:ph type="sldNum" sz="quarter" idx="4"/>
          </p:nvPr>
        </p:nvSpPr>
        <p:spPr>
          <a:xfrm>
            <a:off x="-252150" y="6477000"/>
            <a:ext cx="656700" cy="365125"/>
          </a:xfrm>
          <a:prstGeom prst="rect">
            <a:avLst/>
          </a:prstGeom>
        </p:spPr>
        <p:txBody>
          <a:bodyPr vert="horz" lIns="91440" tIns="45720" rIns="91440" bIns="45720" rtlCol="0" anchor="ctr"/>
          <a:lstStyle>
            <a:lvl1pPr algn="r">
              <a:defRPr sz="1200" baseline="0">
                <a:solidFill>
                  <a:schemeClr val="tx1">
                    <a:lumMod val="50000"/>
                    <a:lumOff val="50000"/>
                  </a:schemeClr>
                </a:solidFill>
                <a:latin typeface="Trebuchet MS" panose="020B0703020202090204" pitchFamily="34" charset="0"/>
              </a:defRPr>
            </a:lvl1pPr>
          </a:lstStyle>
          <a:p>
            <a:fld id="{1B0079F3-B43C-DF46-A9D2-56A8C5414A96}" type="slidenum">
              <a:rPr lang="en-US" smtClean="0"/>
              <a:pPr/>
              <a:t>‹#›</a:t>
            </a:fld>
            <a:endParaRPr lang="en-US" dirty="0"/>
          </a:p>
        </p:txBody>
      </p:sp>
    </p:spTree>
    <p:extLst>
      <p:ext uri="{BB962C8B-B14F-4D97-AF65-F5344CB8AC3E}">
        <p14:creationId xmlns:p14="http://schemas.microsoft.com/office/powerpoint/2010/main" val="3488300546"/>
      </p:ext>
    </p:extLst>
  </p:cSld>
  <p:clrMap bg1="lt1" tx1="dk1" bg2="lt2" tx2="dk2" accent1="accent1" accent2="accent2" accent3="accent3" accent4="accent4" accent5="accent5" accent6="accent6" hlink="hlink" folHlink="folHlink"/>
  <p:sldLayoutIdLst>
    <p:sldLayoutId id="2147484034" r:id="rId1"/>
    <p:sldLayoutId id="2147484037" r:id="rId2"/>
    <p:sldLayoutId id="2147483960" r:id="rId3"/>
    <p:sldLayoutId id="2147483982" r:id="rId4"/>
    <p:sldLayoutId id="2147484036" r:id="rId5"/>
    <p:sldLayoutId id="2147483983" r:id="rId6"/>
    <p:sldLayoutId id="2147484035" r:id="rId7"/>
    <p:sldLayoutId id="2147483948" r:id="rId8"/>
    <p:sldLayoutId id="2147483801" r:id="rId9"/>
    <p:sldLayoutId id="2147483949" r:id="rId10"/>
    <p:sldLayoutId id="2147483971" r:id="rId11"/>
    <p:sldLayoutId id="2147483950" r:id="rId12"/>
    <p:sldLayoutId id="2147483953" r:id="rId13"/>
    <p:sldLayoutId id="2147483805" r:id="rId14"/>
    <p:sldLayoutId id="2147483952" r:id="rId15"/>
    <p:sldLayoutId id="2147483972" r:id="rId16"/>
    <p:sldLayoutId id="2147483981" r:id="rId17"/>
    <p:sldLayoutId id="2147484053" r:id="rId18"/>
    <p:sldLayoutId id="2147483813" r:id="rId19"/>
    <p:sldLayoutId id="2147484052" r:id="rId20"/>
    <p:sldLayoutId id="2147483992" r:id="rId21"/>
    <p:sldLayoutId id="2147484054" r:id="rId22"/>
    <p:sldLayoutId id="2147483955" r:id="rId23"/>
    <p:sldLayoutId id="2147484055" r:id="rId24"/>
    <p:sldLayoutId id="2147484057" r:id="rId25"/>
    <p:sldLayoutId id="2147483995" r:id="rId26"/>
    <p:sldLayoutId id="2147483811" r:id="rId27"/>
    <p:sldLayoutId id="2147484056" r:id="rId28"/>
    <p:sldLayoutId id="2147484058" r:id="rId29"/>
    <p:sldLayoutId id="2147483994" r:id="rId30"/>
    <p:sldLayoutId id="2147484059" r:id="rId31"/>
    <p:sldLayoutId id="2147483973" r:id="rId32"/>
    <p:sldLayoutId id="2147484060" r:id="rId33"/>
    <p:sldLayoutId id="2147484038" r:id="rId34"/>
    <p:sldLayoutId id="2147484041" r:id="rId35"/>
    <p:sldLayoutId id="2147484061" r:id="rId36"/>
    <p:sldLayoutId id="2147484063" r:id="rId37"/>
    <p:sldLayoutId id="2147484039" r:id="rId38"/>
    <p:sldLayoutId id="2147484042" r:id="rId39"/>
    <p:sldLayoutId id="2147484062" r:id="rId40"/>
    <p:sldLayoutId id="2147484040" r:id="rId41"/>
    <p:sldLayoutId id="2147484050" r:id="rId42"/>
    <p:sldLayoutId id="2147484043" r:id="rId43"/>
    <p:sldLayoutId id="2147484051" r:id="rId44"/>
    <p:sldLayoutId id="2147484048" r:id="rId45"/>
    <p:sldLayoutId id="2147483987" r:id="rId46"/>
    <p:sldLayoutId id="2147484044" r:id="rId47"/>
    <p:sldLayoutId id="2147483984" r:id="rId48"/>
    <p:sldLayoutId id="2147483988" r:id="rId49"/>
    <p:sldLayoutId id="2147484045" r:id="rId50"/>
    <p:sldLayoutId id="2147483989" r:id="rId51"/>
    <p:sldLayoutId id="2147484049" r:id="rId52"/>
    <p:sldLayoutId id="2147484046" r:id="rId53"/>
    <p:sldLayoutId id="2147483986" r:id="rId54"/>
    <p:sldLayoutId id="2147483991" r:id="rId55"/>
    <p:sldLayoutId id="2147484047" r:id="rId56"/>
    <p:sldLayoutId id="2147483990" r:id="rId57"/>
    <p:sldLayoutId id="2147483957" r:id="rId58"/>
    <p:sldLayoutId id="2147483958" r:id="rId59"/>
    <p:sldLayoutId id="2147483974" r:id="rId60"/>
    <p:sldLayoutId id="2147483976" r:id="rId61"/>
    <p:sldLayoutId id="2147483977" r:id="rId62"/>
    <p:sldLayoutId id="2147483962" r:id="rId63"/>
    <p:sldLayoutId id="2147483815" r:id="rId64"/>
    <p:sldLayoutId id="2147483817" r:id="rId65"/>
    <p:sldLayoutId id="2147483980" r:id="rId66"/>
    <p:sldLayoutId id="2147483979" r:id="rId67"/>
  </p:sldLayoutIdLst>
  <p:transition>
    <p:wipe dir="r"/>
  </p:transition>
  <p:hf hdr="0" dt="0"/>
  <p:txStyles>
    <p:titleStyle>
      <a:lvl1pPr algn="l" rtl="0" eaLnBrk="1" fontAlgn="base" hangingPunct="1">
        <a:lnSpc>
          <a:spcPct val="85000"/>
        </a:lnSpc>
        <a:spcBef>
          <a:spcPct val="0"/>
        </a:spcBef>
        <a:spcAft>
          <a:spcPct val="0"/>
        </a:spcAft>
        <a:defRPr sz="4400" b="0" baseline="0">
          <a:solidFill>
            <a:schemeClr val="accent1"/>
          </a:solidFill>
          <a:latin typeface="Trebuchet MS" panose="020B0703020202090204" pitchFamily="34" charset="0"/>
          <a:ea typeface="+mj-ea"/>
          <a:cs typeface="+mj-cs"/>
        </a:defRPr>
      </a:lvl1pPr>
      <a:lvl2pPr algn="l" rtl="0" eaLnBrk="1" fontAlgn="base" hangingPunct="1">
        <a:lnSpc>
          <a:spcPct val="90000"/>
        </a:lnSpc>
        <a:spcBef>
          <a:spcPct val="0"/>
        </a:spcBef>
        <a:spcAft>
          <a:spcPct val="0"/>
        </a:spcAft>
        <a:defRPr sz="4300" b="1">
          <a:solidFill>
            <a:schemeClr val="tx2"/>
          </a:solidFill>
          <a:latin typeface="Arial" charset="0"/>
        </a:defRPr>
      </a:lvl2pPr>
      <a:lvl3pPr algn="l" rtl="0" eaLnBrk="1" fontAlgn="base" hangingPunct="1">
        <a:lnSpc>
          <a:spcPct val="90000"/>
        </a:lnSpc>
        <a:spcBef>
          <a:spcPct val="0"/>
        </a:spcBef>
        <a:spcAft>
          <a:spcPct val="0"/>
        </a:spcAft>
        <a:defRPr sz="4300" b="1">
          <a:solidFill>
            <a:schemeClr val="tx2"/>
          </a:solidFill>
          <a:latin typeface="Arial" charset="0"/>
        </a:defRPr>
      </a:lvl3pPr>
      <a:lvl4pPr algn="l" rtl="0" eaLnBrk="1" fontAlgn="base" hangingPunct="1">
        <a:lnSpc>
          <a:spcPct val="90000"/>
        </a:lnSpc>
        <a:spcBef>
          <a:spcPct val="0"/>
        </a:spcBef>
        <a:spcAft>
          <a:spcPct val="0"/>
        </a:spcAft>
        <a:defRPr sz="4300" b="1">
          <a:solidFill>
            <a:schemeClr val="tx2"/>
          </a:solidFill>
          <a:latin typeface="Arial" charset="0"/>
        </a:defRPr>
      </a:lvl4pPr>
      <a:lvl5pPr algn="l" rtl="0" eaLnBrk="1" fontAlgn="base" hangingPunct="1">
        <a:lnSpc>
          <a:spcPct val="90000"/>
        </a:lnSpc>
        <a:spcBef>
          <a:spcPct val="0"/>
        </a:spcBef>
        <a:spcAft>
          <a:spcPct val="0"/>
        </a:spcAft>
        <a:defRPr sz="4300" b="1">
          <a:solidFill>
            <a:schemeClr val="tx2"/>
          </a:solidFill>
          <a:latin typeface="Arial" charset="0"/>
        </a:defRPr>
      </a:lvl5pPr>
      <a:lvl6pPr marL="609463" algn="l" rtl="0" eaLnBrk="1" fontAlgn="base" hangingPunct="1">
        <a:lnSpc>
          <a:spcPct val="90000"/>
        </a:lnSpc>
        <a:spcBef>
          <a:spcPct val="0"/>
        </a:spcBef>
        <a:spcAft>
          <a:spcPct val="0"/>
        </a:spcAft>
        <a:defRPr sz="4300" b="1">
          <a:solidFill>
            <a:schemeClr val="tx2"/>
          </a:solidFill>
          <a:latin typeface="Arial" charset="0"/>
        </a:defRPr>
      </a:lvl6pPr>
      <a:lvl7pPr marL="1218926" algn="l" rtl="0" eaLnBrk="1" fontAlgn="base" hangingPunct="1">
        <a:lnSpc>
          <a:spcPct val="90000"/>
        </a:lnSpc>
        <a:spcBef>
          <a:spcPct val="0"/>
        </a:spcBef>
        <a:spcAft>
          <a:spcPct val="0"/>
        </a:spcAft>
        <a:defRPr sz="4300" b="1">
          <a:solidFill>
            <a:schemeClr val="tx2"/>
          </a:solidFill>
          <a:latin typeface="Arial" charset="0"/>
        </a:defRPr>
      </a:lvl7pPr>
      <a:lvl8pPr marL="1828389" algn="l" rtl="0" eaLnBrk="1" fontAlgn="base" hangingPunct="1">
        <a:lnSpc>
          <a:spcPct val="90000"/>
        </a:lnSpc>
        <a:spcBef>
          <a:spcPct val="0"/>
        </a:spcBef>
        <a:spcAft>
          <a:spcPct val="0"/>
        </a:spcAft>
        <a:defRPr sz="4300" b="1">
          <a:solidFill>
            <a:schemeClr val="tx2"/>
          </a:solidFill>
          <a:latin typeface="Arial" charset="0"/>
        </a:defRPr>
      </a:lvl8pPr>
      <a:lvl9pPr marL="2437851" algn="l" rtl="0" eaLnBrk="1" fontAlgn="base" hangingPunct="1">
        <a:lnSpc>
          <a:spcPct val="90000"/>
        </a:lnSpc>
        <a:spcBef>
          <a:spcPct val="0"/>
        </a:spcBef>
        <a:spcAft>
          <a:spcPct val="0"/>
        </a:spcAft>
        <a:defRPr sz="4300" b="1">
          <a:solidFill>
            <a:schemeClr val="tx2"/>
          </a:solidFill>
          <a:latin typeface="Arial" charset="0"/>
        </a:defRPr>
      </a:lvl9pPr>
    </p:titleStyle>
    <p:bodyStyle>
      <a:lvl1pPr marL="173038" indent="-173038" algn="l" rtl="0" eaLnBrk="1" fontAlgn="base" hangingPunct="1">
        <a:lnSpc>
          <a:spcPct val="100000"/>
        </a:lnSpc>
        <a:spcBef>
          <a:spcPts val="0"/>
        </a:spcBef>
        <a:spcAft>
          <a:spcPts val="150"/>
        </a:spcAft>
        <a:buClrTx/>
        <a:buChar char="•"/>
        <a:defRPr sz="1800" baseline="0">
          <a:solidFill>
            <a:schemeClr val="tx1"/>
          </a:solidFill>
          <a:latin typeface="Trebuchet MS" panose="020B0703020202090204" pitchFamily="34" charset="0"/>
          <a:ea typeface="+mn-ea"/>
          <a:cs typeface="+mn-cs"/>
        </a:defRPr>
      </a:lvl1pPr>
      <a:lvl2pPr marL="460375" indent="-174625" algn="l" rtl="0" eaLnBrk="1" fontAlgn="base" hangingPunct="1">
        <a:lnSpc>
          <a:spcPct val="100000"/>
        </a:lnSpc>
        <a:spcBef>
          <a:spcPts val="0"/>
        </a:spcBef>
        <a:spcAft>
          <a:spcPts val="150"/>
        </a:spcAft>
        <a:buClrTx/>
        <a:buFont typeface="Arial" panose="020B0604020202020204" pitchFamily="34" charset="0"/>
        <a:buChar char="•"/>
        <a:defRPr sz="1600" baseline="0">
          <a:solidFill>
            <a:schemeClr val="tx1"/>
          </a:solidFill>
          <a:latin typeface="Trebuchet MS" panose="020B0703020202090204" pitchFamily="34" charset="0"/>
        </a:defRPr>
      </a:lvl2pPr>
      <a:lvl3pPr marL="746125" indent="-174625" algn="l" rtl="0" eaLnBrk="1" fontAlgn="base" hangingPunct="1">
        <a:lnSpc>
          <a:spcPct val="100000"/>
        </a:lnSpc>
        <a:spcBef>
          <a:spcPts val="0"/>
        </a:spcBef>
        <a:spcAft>
          <a:spcPts val="150"/>
        </a:spcAft>
        <a:buClrTx/>
        <a:buFont typeface="Courier New" panose="02070309020205020404" pitchFamily="49" charset="0"/>
        <a:buChar char="o"/>
        <a:defRPr sz="1400" baseline="0">
          <a:solidFill>
            <a:schemeClr val="tx1"/>
          </a:solidFill>
          <a:latin typeface="Trebuchet MS" panose="020B0703020202090204" pitchFamily="34" charset="0"/>
        </a:defRPr>
      </a:lvl3pPr>
      <a:lvl4pPr marL="1904571" indent="-380914" algn="l" rtl="0" eaLnBrk="1" fontAlgn="base" hangingPunct="1">
        <a:lnSpc>
          <a:spcPct val="100000"/>
        </a:lnSpc>
        <a:spcBef>
          <a:spcPts val="0"/>
        </a:spcBef>
        <a:spcAft>
          <a:spcPct val="0"/>
        </a:spcAft>
        <a:buClr>
          <a:schemeClr val="tx1"/>
        </a:buClr>
        <a:buChar char="–"/>
        <a:defRPr sz="1400" baseline="0">
          <a:solidFill>
            <a:schemeClr val="tx1">
              <a:lumMod val="75000"/>
              <a:lumOff val="25000"/>
            </a:schemeClr>
          </a:solidFill>
          <a:latin typeface="Trebuchet MS" panose="020B0703020202090204" pitchFamily="34" charset="0"/>
        </a:defRPr>
      </a:lvl4pPr>
      <a:lvl5pPr marL="0" indent="0" algn="l" rtl="0" eaLnBrk="1" fontAlgn="base" hangingPunct="1">
        <a:lnSpc>
          <a:spcPct val="100000"/>
        </a:lnSpc>
        <a:spcBef>
          <a:spcPts val="0"/>
        </a:spcBef>
        <a:spcAft>
          <a:spcPct val="0"/>
        </a:spcAft>
        <a:buClr>
          <a:schemeClr val="tx1"/>
        </a:buClr>
        <a:buNone/>
        <a:defRPr sz="1333" baseline="0">
          <a:solidFill>
            <a:schemeClr val="tx1">
              <a:lumMod val="75000"/>
              <a:lumOff val="25000"/>
            </a:schemeClr>
          </a:solidFill>
          <a:latin typeface="Trebuchet MS" panose="020B0703020202090204" pitchFamily="34" charset="0"/>
        </a:defRPr>
      </a:lvl5pPr>
      <a:lvl6pPr marL="2971132" indent="-304731" algn="l" rtl="0" eaLnBrk="1" fontAlgn="base" hangingPunct="1">
        <a:lnSpc>
          <a:spcPct val="95000"/>
        </a:lnSpc>
        <a:spcBef>
          <a:spcPct val="25000"/>
        </a:spcBef>
        <a:spcAft>
          <a:spcPct val="0"/>
        </a:spcAft>
        <a:buClr>
          <a:schemeClr val="accent1"/>
        </a:buClr>
        <a:buChar char="•"/>
        <a:defRPr sz="2100">
          <a:solidFill>
            <a:schemeClr val="tx1"/>
          </a:solidFill>
          <a:latin typeface="+mn-lt"/>
        </a:defRPr>
      </a:lvl6pPr>
      <a:lvl7pPr marL="3580594" indent="-304731" algn="l" rtl="0" eaLnBrk="1" fontAlgn="base" hangingPunct="1">
        <a:lnSpc>
          <a:spcPct val="95000"/>
        </a:lnSpc>
        <a:spcBef>
          <a:spcPct val="25000"/>
        </a:spcBef>
        <a:spcAft>
          <a:spcPct val="0"/>
        </a:spcAft>
        <a:buClr>
          <a:schemeClr val="accent1"/>
        </a:buClr>
        <a:buChar char="•"/>
        <a:defRPr sz="2100">
          <a:solidFill>
            <a:schemeClr val="tx1"/>
          </a:solidFill>
          <a:latin typeface="+mn-lt"/>
        </a:defRPr>
      </a:lvl7pPr>
      <a:lvl8pPr marL="4190058" indent="-304731" algn="l" rtl="0" eaLnBrk="1" fontAlgn="base" hangingPunct="1">
        <a:lnSpc>
          <a:spcPct val="95000"/>
        </a:lnSpc>
        <a:spcBef>
          <a:spcPct val="25000"/>
        </a:spcBef>
        <a:spcAft>
          <a:spcPct val="0"/>
        </a:spcAft>
        <a:buClr>
          <a:schemeClr val="accent1"/>
        </a:buClr>
        <a:buChar char="•"/>
        <a:defRPr sz="2100">
          <a:solidFill>
            <a:schemeClr val="tx1"/>
          </a:solidFill>
          <a:latin typeface="+mn-lt"/>
        </a:defRPr>
      </a:lvl8pPr>
      <a:lvl9pPr marL="4799520" indent="-304731" algn="l" rtl="0" eaLnBrk="1" fontAlgn="base" hangingPunct="1">
        <a:lnSpc>
          <a:spcPct val="95000"/>
        </a:lnSpc>
        <a:spcBef>
          <a:spcPct val="25000"/>
        </a:spcBef>
        <a:spcAft>
          <a:spcPct val="0"/>
        </a:spcAft>
        <a:buClr>
          <a:schemeClr val="accent1"/>
        </a:buClr>
        <a:buChar char="•"/>
        <a:defRPr sz="2100">
          <a:solidFill>
            <a:schemeClr val="tx1"/>
          </a:solidFill>
          <a:latin typeface="+mn-lt"/>
        </a:defRPr>
      </a:lvl9pPr>
    </p:bodyStyle>
    <p:otherStyle>
      <a:defPPr>
        <a:defRPr lang="en-US"/>
      </a:defPPr>
      <a:lvl1pPr marL="0" algn="l" defTabSz="1218926" rtl="0" eaLnBrk="1" latinLnBrk="0" hangingPunct="1">
        <a:defRPr sz="2400" kern="1200">
          <a:solidFill>
            <a:schemeClr val="tx1"/>
          </a:solidFill>
          <a:latin typeface="+mn-lt"/>
          <a:ea typeface="+mn-ea"/>
          <a:cs typeface="+mn-cs"/>
        </a:defRPr>
      </a:lvl1pPr>
      <a:lvl2pPr marL="609463" algn="l" defTabSz="1218926" rtl="0" eaLnBrk="1" latinLnBrk="0" hangingPunct="1">
        <a:defRPr sz="2400" kern="1200">
          <a:solidFill>
            <a:schemeClr val="tx1"/>
          </a:solidFill>
          <a:latin typeface="+mn-lt"/>
          <a:ea typeface="+mn-ea"/>
          <a:cs typeface="+mn-cs"/>
        </a:defRPr>
      </a:lvl2pPr>
      <a:lvl3pPr marL="1218926" algn="l" defTabSz="1218926" rtl="0" eaLnBrk="1" latinLnBrk="0" hangingPunct="1">
        <a:defRPr sz="2400" kern="1200">
          <a:solidFill>
            <a:schemeClr val="tx1"/>
          </a:solidFill>
          <a:latin typeface="+mn-lt"/>
          <a:ea typeface="+mn-ea"/>
          <a:cs typeface="+mn-cs"/>
        </a:defRPr>
      </a:lvl3pPr>
      <a:lvl4pPr marL="1828389" algn="l" defTabSz="1218926" rtl="0" eaLnBrk="1" latinLnBrk="0" hangingPunct="1">
        <a:defRPr sz="2400" kern="1200">
          <a:solidFill>
            <a:schemeClr val="tx1"/>
          </a:solidFill>
          <a:latin typeface="+mn-lt"/>
          <a:ea typeface="+mn-ea"/>
          <a:cs typeface="+mn-cs"/>
        </a:defRPr>
      </a:lvl4pPr>
      <a:lvl5pPr marL="2437851" algn="l" defTabSz="1218926" rtl="0" eaLnBrk="1" latinLnBrk="0" hangingPunct="1">
        <a:defRPr sz="2400" kern="1200">
          <a:solidFill>
            <a:schemeClr val="tx1"/>
          </a:solidFill>
          <a:latin typeface="+mn-lt"/>
          <a:ea typeface="+mn-ea"/>
          <a:cs typeface="+mn-cs"/>
        </a:defRPr>
      </a:lvl5pPr>
      <a:lvl6pPr marL="3047314" algn="l" defTabSz="1218926" rtl="0" eaLnBrk="1" latinLnBrk="0" hangingPunct="1">
        <a:defRPr sz="2400" kern="1200">
          <a:solidFill>
            <a:schemeClr val="tx1"/>
          </a:solidFill>
          <a:latin typeface="+mn-lt"/>
          <a:ea typeface="+mn-ea"/>
          <a:cs typeface="+mn-cs"/>
        </a:defRPr>
      </a:lvl6pPr>
      <a:lvl7pPr marL="3656778" algn="l" defTabSz="1218926" rtl="0" eaLnBrk="1" latinLnBrk="0" hangingPunct="1">
        <a:defRPr sz="2400" kern="1200">
          <a:solidFill>
            <a:schemeClr val="tx1"/>
          </a:solidFill>
          <a:latin typeface="+mn-lt"/>
          <a:ea typeface="+mn-ea"/>
          <a:cs typeface="+mn-cs"/>
        </a:defRPr>
      </a:lvl7pPr>
      <a:lvl8pPr marL="4266240" algn="l" defTabSz="1218926" rtl="0" eaLnBrk="1" latinLnBrk="0" hangingPunct="1">
        <a:defRPr sz="2400" kern="1200">
          <a:solidFill>
            <a:schemeClr val="tx1"/>
          </a:solidFill>
          <a:latin typeface="+mn-lt"/>
          <a:ea typeface="+mn-ea"/>
          <a:cs typeface="+mn-cs"/>
        </a:defRPr>
      </a:lvl8pPr>
      <a:lvl9pPr marL="4875703" algn="l" defTabSz="1218926"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1200" userDrawn="1">
          <p15:clr>
            <a:srgbClr val="F26B43"/>
          </p15:clr>
        </p15:guide>
        <p15:guide id="3" pos="312" userDrawn="1">
          <p15:clr>
            <a:srgbClr val="F26B43"/>
          </p15:clr>
        </p15:guide>
        <p15:guide id="4" pos="408" userDrawn="1">
          <p15:clr>
            <a:srgbClr val="F26B43"/>
          </p15:clr>
        </p15:guide>
        <p15:guide id="5" orient="horz" pos="81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5.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55.xml"/><Relationship Id="rId4" Type="http://schemas.openxmlformats.org/officeDocument/2006/relationships/hyperlink" Target="https://www.menti.com/"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0.xml"/><Relationship Id="rId1" Type="http://schemas.openxmlformats.org/officeDocument/2006/relationships/slideLayout" Target="../slideLayouts/slideLayout55.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5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5.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55.xml"/><Relationship Id="rId5" Type="http://schemas.openxmlformats.org/officeDocument/2006/relationships/image" Target="../media/image11.png"/><Relationship Id="rId4" Type="http://schemas.openxmlformats.org/officeDocument/2006/relationships/customXml" Target="../ink/ink1.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55.xml"/><Relationship Id="rId4" Type="http://schemas.openxmlformats.org/officeDocument/2006/relationships/hyperlink" Target="https://www.menti.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47.xml"/><Relationship Id="rId4" Type="http://schemas.openxmlformats.org/officeDocument/2006/relationships/hyperlink" Target="https://www.menti.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5.xml"/><Relationship Id="rId4" Type="http://schemas.openxmlformats.org/officeDocument/2006/relationships/hyperlink" Target="https://lab.&#129301;&#128165;&#127950;.w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64ED47A9-1E33-804C-9AA4-A32C6FEA86B1}"/>
              </a:ext>
            </a:extLst>
          </p:cNvPr>
          <p:cNvSpPr>
            <a:spLocks noGrp="1"/>
          </p:cNvSpPr>
          <p:nvPr>
            <p:ph type="sldNum" sz="quarter" idx="11"/>
          </p:nvPr>
        </p:nvSpPr>
        <p:spPr/>
        <p:txBody>
          <a:bodyPr/>
          <a:lstStyle/>
          <a:p>
            <a:fld id="{1B0079F3-B43C-DF46-A9D2-56A8C5414A96}" type="slidenum">
              <a:rPr lang="en-US" smtClean="0"/>
              <a:pPr/>
              <a:t>1</a:t>
            </a:fld>
            <a:endParaRPr lang="en-US" dirty="0"/>
          </a:p>
        </p:txBody>
      </p:sp>
      <p:sp>
        <p:nvSpPr>
          <p:cNvPr id="2" name="Title 1">
            <a:extLst>
              <a:ext uri="{FF2B5EF4-FFF2-40B4-BE49-F238E27FC236}">
                <a16:creationId xmlns:a16="http://schemas.microsoft.com/office/drawing/2014/main" id="{E851F9C5-124A-B044-B93A-CA9033D54621}"/>
              </a:ext>
            </a:extLst>
          </p:cNvPr>
          <p:cNvSpPr>
            <a:spLocks noGrp="1"/>
          </p:cNvSpPr>
          <p:nvPr>
            <p:ph type="title"/>
          </p:nvPr>
        </p:nvSpPr>
        <p:spPr>
          <a:xfrm>
            <a:off x="733809" y="1980251"/>
            <a:ext cx="8347845" cy="762949"/>
          </a:xfrm>
        </p:spPr>
        <p:txBody>
          <a:bodyPr/>
          <a:lstStyle/>
          <a:p>
            <a:r>
              <a:rPr lang="en-US" dirty="0"/>
              <a:t>Brace for your Next Race</a:t>
            </a:r>
          </a:p>
        </p:txBody>
      </p:sp>
      <p:sp>
        <p:nvSpPr>
          <p:cNvPr id="4" name="Text Placeholder 3">
            <a:extLst>
              <a:ext uri="{FF2B5EF4-FFF2-40B4-BE49-F238E27FC236}">
                <a16:creationId xmlns:a16="http://schemas.microsoft.com/office/drawing/2014/main" id="{98046990-11AA-744D-A46B-9BD2F4A53731}"/>
              </a:ext>
            </a:extLst>
          </p:cNvPr>
          <p:cNvSpPr>
            <a:spLocks noGrp="1"/>
          </p:cNvSpPr>
          <p:nvPr>
            <p:ph type="body" sz="quarter" idx="13"/>
          </p:nvPr>
        </p:nvSpPr>
        <p:spPr/>
        <p:txBody>
          <a:bodyPr/>
          <a:lstStyle/>
          <a:p>
            <a:r>
              <a:rPr lang="en-US" dirty="0"/>
              <a:t>07.10.21 </a:t>
            </a:r>
          </a:p>
        </p:txBody>
      </p:sp>
      <p:sp>
        <p:nvSpPr>
          <p:cNvPr id="5" name="Text Placeholder 4">
            <a:extLst>
              <a:ext uri="{FF2B5EF4-FFF2-40B4-BE49-F238E27FC236}">
                <a16:creationId xmlns:a16="http://schemas.microsoft.com/office/drawing/2014/main" id="{20D12633-73A0-134A-9437-2F68F974F569}"/>
              </a:ext>
            </a:extLst>
          </p:cNvPr>
          <p:cNvSpPr>
            <a:spLocks noGrp="1"/>
          </p:cNvSpPr>
          <p:nvPr>
            <p:ph type="body" sz="quarter" idx="14"/>
          </p:nvPr>
        </p:nvSpPr>
        <p:spPr>
          <a:xfrm>
            <a:off x="733339" y="2881158"/>
            <a:ext cx="7485869" cy="838200"/>
          </a:xfrm>
        </p:spPr>
        <p:txBody>
          <a:bodyPr/>
          <a:lstStyle/>
          <a:p>
            <a:r>
              <a:rPr lang="en-US" dirty="0"/>
              <a:t>Race conditions in Servlets and Controllers </a:t>
            </a:r>
          </a:p>
        </p:txBody>
      </p:sp>
      <p:pic>
        <p:nvPicPr>
          <p:cNvPr id="10" name="Picture 9" descr="Logo, company name&#10;&#10;Description automatically generated">
            <a:extLst>
              <a:ext uri="{FF2B5EF4-FFF2-40B4-BE49-F238E27FC236}">
                <a16:creationId xmlns:a16="http://schemas.microsoft.com/office/drawing/2014/main" id="{95197531-45E9-A347-9D8B-2D82422ECBD5}"/>
              </a:ext>
            </a:extLst>
          </p:cNvPr>
          <p:cNvPicPr>
            <a:picLocks noChangeAspect="1"/>
          </p:cNvPicPr>
          <p:nvPr/>
        </p:nvPicPr>
        <p:blipFill>
          <a:blip r:embed="rId2"/>
          <a:stretch>
            <a:fillRect/>
          </a:stretch>
        </p:blipFill>
        <p:spPr>
          <a:xfrm>
            <a:off x="9313717" y="83128"/>
            <a:ext cx="2743200" cy="2743200"/>
          </a:xfrm>
          <a:prstGeom prst="rect">
            <a:avLst/>
          </a:prstGeom>
        </p:spPr>
      </p:pic>
      <p:sp>
        <p:nvSpPr>
          <p:cNvPr id="11" name="TextBox 10">
            <a:extLst>
              <a:ext uri="{FF2B5EF4-FFF2-40B4-BE49-F238E27FC236}">
                <a16:creationId xmlns:a16="http://schemas.microsoft.com/office/drawing/2014/main" id="{1CA2C853-AADB-FF4F-B1CB-CE926D664491}"/>
              </a:ext>
            </a:extLst>
          </p:cNvPr>
          <p:cNvSpPr txBox="1"/>
          <p:nvPr/>
        </p:nvSpPr>
        <p:spPr bwMode="auto">
          <a:xfrm>
            <a:off x="1631373" y="6587836"/>
            <a:ext cx="0" cy="0"/>
          </a:xfrm>
          <a:prstGeom prst="rect">
            <a:avLst/>
          </a:prstGeom>
          <a:noFill/>
          <a:ln w="12700" cap="sq" algn="ctr">
            <a:noFill/>
            <a:miter lim="800000"/>
            <a:headEnd/>
            <a:tailEnd/>
          </a:ln>
          <a:effectLst/>
        </p:spPr>
        <p:txBody>
          <a:bodyPr wrap="none" rtlCol="0" anchor="ctr" anchorCtr="0">
            <a:noAutofit/>
          </a:bodyPr>
          <a:lstStyle/>
          <a:p>
            <a:pPr algn="l">
              <a:lnSpc>
                <a:spcPct val="95000"/>
              </a:lnSpc>
              <a:spcBef>
                <a:spcPts val="600"/>
              </a:spcBef>
            </a:pPr>
            <a:endParaRPr lang="en-US" sz="1600" dirty="0">
              <a:solidFill>
                <a:schemeClr val="accent1"/>
              </a:solidFill>
              <a:latin typeface="Trebuchet MS" panose="020B0703020202090204" pitchFamily="34" charset="0"/>
            </a:endParaRPr>
          </a:p>
        </p:txBody>
      </p:sp>
      <p:sp>
        <p:nvSpPr>
          <p:cNvPr id="12" name="TextBox 11">
            <a:extLst>
              <a:ext uri="{FF2B5EF4-FFF2-40B4-BE49-F238E27FC236}">
                <a16:creationId xmlns:a16="http://schemas.microsoft.com/office/drawing/2014/main" id="{238B98F7-2E20-E141-812F-6CC251B4AB04}"/>
              </a:ext>
            </a:extLst>
          </p:cNvPr>
          <p:cNvSpPr txBox="1"/>
          <p:nvPr/>
        </p:nvSpPr>
        <p:spPr bwMode="auto">
          <a:xfrm>
            <a:off x="5900057" y="4419600"/>
            <a:ext cx="0" cy="0"/>
          </a:xfrm>
          <a:prstGeom prst="rect">
            <a:avLst/>
          </a:prstGeom>
          <a:noFill/>
          <a:ln w="12700" cap="sq" algn="ctr">
            <a:noFill/>
            <a:miter lim="800000"/>
            <a:headEnd/>
            <a:tailEnd/>
          </a:ln>
          <a:effectLst/>
        </p:spPr>
        <p:txBody>
          <a:bodyPr wrap="none" rtlCol="0" anchor="ctr" anchorCtr="0">
            <a:noAutofit/>
          </a:bodyPr>
          <a:lstStyle/>
          <a:p>
            <a:pPr algn="l">
              <a:lnSpc>
                <a:spcPct val="95000"/>
              </a:lnSpc>
              <a:spcBef>
                <a:spcPts val="600"/>
              </a:spcBef>
            </a:pPr>
            <a:endParaRPr lang="en-US" sz="1600" dirty="0">
              <a:solidFill>
                <a:schemeClr val="accent1"/>
              </a:solidFill>
              <a:latin typeface="Trebuchet MS" panose="020B0703020202090204" pitchFamily="34" charset="0"/>
            </a:endParaRPr>
          </a:p>
        </p:txBody>
      </p:sp>
      <p:sp>
        <p:nvSpPr>
          <p:cNvPr id="13" name="Text Placeholder 2">
            <a:extLst>
              <a:ext uri="{FF2B5EF4-FFF2-40B4-BE49-F238E27FC236}">
                <a16:creationId xmlns:a16="http://schemas.microsoft.com/office/drawing/2014/main" id="{ACD14CD7-3920-6E48-A1D7-CEC6CC6F98F3}"/>
              </a:ext>
            </a:extLst>
          </p:cNvPr>
          <p:cNvSpPr>
            <a:spLocks noGrp="1"/>
          </p:cNvSpPr>
          <p:nvPr>
            <p:ph type="body" sz="quarter" idx="12"/>
          </p:nvPr>
        </p:nvSpPr>
        <p:spPr>
          <a:xfrm>
            <a:off x="733339" y="4426166"/>
            <a:ext cx="6505190" cy="519907"/>
          </a:xfrm>
        </p:spPr>
        <p:txBody>
          <a:bodyPr/>
          <a:lstStyle/>
          <a:p>
            <a:r>
              <a:rPr lang="en-US" dirty="0"/>
              <a:t>Giuseppe </a:t>
            </a:r>
            <a:r>
              <a:rPr lang="en-US" dirty="0" err="1"/>
              <a:t>Trovato</a:t>
            </a:r>
            <a:endParaRPr lang="en-US" dirty="0"/>
          </a:p>
        </p:txBody>
      </p:sp>
    </p:spTree>
    <p:extLst>
      <p:ext uri="{BB962C8B-B14F-4D97-AF65-F5344CB8AC3E}">
        <p14:creationId xmlns:p14="http://schemas.microsoft.com/office/powerpoint/2010/main" val="2357676280"/>
      </p:ext>
    </p:extLst>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D4E1ED9-203B-EA4F-BCA5-41791A5FEBDD}"/>
              </a:ext>
            </a:extLst>
          </p:cNvPr>
          <p:cNvSpPr>
            <a:spLocks noGrp="1"/>
          </p:cNvSpPr>
          <p:nvPr>
            <p:ph type="sldNum" sz="quarter" idx="11"/>
          </p:nvPr>
        </p:nvSpPr>
        <p:spPr/>
        <p:txBody>
          <a:bodyPr/>
          <a:lstStyle/>
          <a:p>
            <a:fld id="{1B0079F3-B43C-DF46-A9D2-56A8C5414A96}" type="slidenum">
              <a:rPr lang="en-US" smtClean="0"/>
              <a:pPr/>
              <a:t>10</a:t>
            </a:fld>
            <a:endParaRPr lang="en-US" dirty="0"/>
          </a:p>
        </p:txBody>
      </p:sp>
      <p:sp>
        <p:nvSpPr>
          <p:cNvPr id="16" name="Title 15">
            <a:extLst>
              <a:ext uri="{FF2B5EF4-FFF2-40B4-BE49-F238E27FC236}">
                <a16:creationId xmlns:a16="http://schemas.microsoft.com/office/drawing/2014/main" id="{0B8C4279-6891-1544-94BC-E251E0596799}"/>
              </a:ext>
            </a:extLst>
          </p:cNvPr>
          <p:cNvSpPr>
            <a:spLocks noGrp="1"/>
          </p:cNvSpPr>
          <p:nvPr>
            <p:ph type="title"/>
          </p:nvPr>
        </p:nvSpPr>
        <p:spPr>
          <a:xfrm>
            <a:off x="505691" y="567457"/>
            <a:ext cx="11217122" cy="575542"/>
          </a:xfrm>
        </p:spPr>
        <p:txBody>
          <a:bodyPr/>
          <a:lstStyle/>
          <a:p>
            <a:r>
              <a:rPr lang="en-US" dirty="0"/>
              <a:t>Live Demo - A Simple Basket Application</a:t>
            </a:r>
          </a:p>
        </p:txBody>
      </p:sp>
      <p:pic>
        <p:nvPicPr>
          <p:cNvPr id="4" name="Picture 3">
            <a:extLst>
              <a:ext uri="{FF2B5EF4-FFF2-40B4-BE49-F238E27FC236}">
                <a16:creationId xmlns:a16="http://schemas.microsoft.com/office/drawing/2014/main" id="{2DAB91C7-5A54-2D4B-BEEB-14D45535B3FA}"/>
              </a:ext>
            </a:extLst>
          </p:cNvPr>
          <p:cNvPicPr>
            <a:picLocks noChangeAspect="1"/>
          </p:cNvPicPr>
          <p:nvPr/>
        </p:nvPicPr>
        <p:blipFill>
          <a:blip r:embed="rId3"/>
          <a:stretch>
            <a:fillRect/>
          </a:stretch>
        </p:blipFill>
        <p:spPr>
          <a:xfrm>
            <a:off x="739127" y="1495369"/>
            <a:ext cx="10647330" cy="4916242"/>
          </a:xfrm>
          <a:prstGeom prst="rect">
            <a:avLst/>
          </a:prstGeom>
        </p:spPr>
      </p:pic>
    </p:spTree>
    <p:extLst>
      <p:ext uri="{BB962C8B-B14F-4D97-AF65-F5344CB8AC3E}">
        <p14:creationId xmlns:p14="http://schemas.microsoft.com/office/powerpoint/2010/main" val="4181650988"/>
      </p:ext>
    </p:extLst>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D4E1ED9-203B-EA4F-BCA5-41791A5FEBDD}"/>
              </a:ext>
            </a:extLst>
          </p:cNvPr>
          <p:cNvSpPr>
            <a:spLocks noGrp="1"/>
          </p:cNvSpPr>
          <p:nvPr>
            <p:ph type="sldNum" sz="quarter" idx="11"/>
          </p:nvPr>
        </p:nvSpPr>
        <p:spPr/>
        <p:txBody>
          <a:bodyPr/>
          <a:lstStyle/>
          <a:p>
            <a:fld id="{1B0079F3-B43C-DF46-A9D2-56A8C5414A96}" type="slidenum">
              <a:rPr lang="en-US" smtClean="0"/>
              <a:pPr/>
              <a:t>11</a:t>
            </a:fld>
            <a:endParaRPr lang="en-US" dirty="0"/>
          </a:p>
        </p:txBody>
      </p:sp>
      <p:sp>
        <p:nvSpPr>
          <p:cNvPr id="16" name="Title 15">
            <a:extLst>
              <a:ext uri="{FF2B5EF4-FFF2-40B4-BE49-F238E27FC236}">
                <a16:creationId xmlns:a16="http://schemas.microsoft.com/office/drawing/2014/main" id="{0B8C4279-6891-1544-94BC-E251E0596799}"/>
              </a:ext>
            </a:extLst>
          </p:cNvPr>
          <p:cNvSpPr>
            <a:spLocks noGrp="1"/>
          </p:cNvSpPr>
          <p:nvPr>
            <p:ph type="title"/>
          </p:nvPr>
        </p:nvSpPr>
        <p:spPr>
          <a:xfrm>
            <a:off x="505691" y="567457"/>
            <a:ext cx="11217122" cy="575542"/>
          </a:xfrm>
        </p:spPr>
        <p:txBody>
          <a:bodyPr/>
          <a:lstStyle/>
          <a:p>
            <a:r>
              <a:rPr lang="en-US" dirty="0"/>
              <a:t>Guess how much we pay…</a:t>
            </a:r>
          </a:p>
        </p:txBody>
      </p:sp>
      <p:pic>
        <p:nvPicPr>
          <p:cNvPr id="10" name="Picture 9" descr="Qr code&#10;&#10;Description automatically generated">
            <a:extLst>
              <a:ext uri="{FF2B5EF4-FFF2-40B4-BE49-F238E27FC236}">
                <a16:creationId xmlns:a16="http://schemas.microsoft.com/office/drawing/2014/main" id="{8C293AFF-A9B1-8B4D-B9FD-B211A828E6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5242" y="2364015"/>
            <a:ext cx="3175000" cy="3175000"/>
          </a:xfrm>
          <a:prstGeom prst="rect">
            <a:avLst/>
          </a:prstGeom>
        </p:spPr>
      </p:pic>
      <p:sp>
        <p:nvSpPr>
          <p:cNvPr id="11" name="TextBox 10">
            <a:extLst>
              <a:ext uri="{FF2B5EF4-FFF2-40B4-BE49-F238E27FC236}">
                <a16:creationId xmlns:a16="http://schemas.microsoft.com/office/drawing/2014/main" id="{F3610071-2DD2-4543-9707-15D00F5D4E99}"/>
              </a:ext>
            </a:extLst>
          </p:cNvPr>
          <p:cNvSpPr txBox="1"/>
          <p:nvPr/>
        </p:nvSpPr>
        <p:spPr bwMode="auto">
          <a:xfrm>
            <a:off x="2329543" y="2656114"/>
            <a:ext cx="0" cy="0"/>
          </a:xfrm>
          <a:prstGeom prst="rect">
            <a:avLst/>
          </a:prstGeom>
          <a:noFill/>
          <a:ln w="12700" cap="sq" algn="ctr">
            <a:noFill/>
            <a:miter lim="800000"/>
            <a:headEnd/>
            <a:tailEnd/>
          </a:ln>
          <a:effectLst/>
        </p:spPr>
        <p:txBody>
          <a:bodyPr wrap="none" rtlCol="0" anchor="ctr" anchorCtr="0">
            <a:noAutofit/>
          </a:bodyPr>
          <a:lstStyle/>
          <a:p>
            <a:pPr algn="l">
              <a:lnSpc>
                <a:spcPct val="95000"/>
              </a:lnSpc>
              <a:spcBef>
                <a:spcPts val="600"/>
              </a:spcBef>
            </a:pPr>
            <a:endParaRPr lang="en-US" sz="1600" dirty="0">
              <a:solidFill>
                <a:schemeClr val="accent1"/>
              </a:solidFill>
              <a:latin typeface="Trebuchet MS" panose="020B0703020202090204" pitchFamily="34" charset="0"/>
            </a:endParaRPr>
          </a:p>
        </p:txBody>
      </p:sp>
      <p:sp>
        <p:nvSpPr>
          <p:cNvPr id="34" name="Content Placeholder 16">
            <a:extLst>
              <a:ext uri="{FF2B5EF4-FFF2-40B4-BE49-F238E27FC236}">
                <a16:creationId xmlns:a16="http://schemas.microsoft.com/office/drawing/2014/main" id="{E9F54709-3CAE-514D-B0FA-2D3825109F2E}"/>
              </a:ext>
            </a:extLst>
          </p:cNvPr>
          <p:cNvSpPr>
            <a:spLocks noGrp="1"/>
          </p:cNvSpPr>
          <p:nvPr>
            <p:ph sz="quarter" idx="13"/>
          </p:nvPr>
        </p:nvSpPr>
        <p:spPr>
          <a:xfrm>
            <a:off x="498475" y="2358736"/>
            <a:ext cx="11224338" cy="3580102"/>
          </a:xfrm>
        </p:spPr>
        <p:txBody>
          <a:bodyPr/>
          <a:lstStyle/>
          <a:p>
            <a:pPr marL="0" indent="0">
              <a:lnSpc>
                <a:spcPct val="200000"/>
              </a:lnSpc>
              <a:buNone/>
            </a:pPr>
            <a:r>
              <a:rPr lang="en-GB" sz="2000" dirty="0"/>
              <a:t>Go to: </a:t>
            </a:r>
            <a:r>
              <a:rPr lang="en-GB" sz="2000" dirty="0">
                <a:hlinkClick r:id="rId4"/>
              </a:rPr>
              <a:t>https://www.menti.com/</a:t>
            </a:r>
            <a:endParaRPr lang="en-GB" sz="2000" dirty="0"/>
          </a:p>
          <a:p>
            <a:pPr marL="0" indent="0">
              <a:lnSpc>
                <a:spcPct val="200000"/>
              </a:lnSpc>
              <a:buNone/>
            </a:pPr>
            <a:r>
              <a:rPr lang="en-GB" sz="2000" dirty="0"/>
              <a:t>Enter the code: 3149 4059</a:t>
            </a:r>
          </a:p>
          <a:p>
            <a:pPr marL="0" indent="0">
              <a:lnSpc>
                <a:spcPct val="200000"/>
              </a:lnSpc>
              <a:buNone/>
            </a:pPr>
            <a:endParaRPr lang="en-GB" sz="2000" dirty="0"/>
          </a:p>
          <a:p>
            <a:pPr marL="0" indent="0">
              <a:lnSpc>
                <a:spcPct val="200000"/>
              </a:lnSpc>
              <a:buNone/>
            </a:pPr>
            <a:r>
              <a:rPr lang="en-GB" sz="2000" dirty="0"/>
              <a:t>or scan the QR code</a:t>
            </a:r>
            <a:endParaRPr lang="en-US" sz="2000" dirty="0"/>
          </a:p>
        </p:txBody>
      </p:sp>
    </p:spTree>
    <p:extLst>
      <p:ext uri="{BB962C8B-B14F-4D97-AF65-F5344CB8AC3E}">
        <p14:creationId xmlns:p14="http://schemas.microsoft.com/office/powerpoint/2010/main" val="2796608974"/>
      </p:ext>
    </p:extLst>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D4E1ED9-203B-EA4F-BCA5-41791A5FEBDD}"/>
              </a:ext>
            </a:extLst>
          </p:cNvPr>
          <p:cNvSpPr>
            <a:spLocks noGrp="1"/>
          </p:cNvSpPr>
          <p:nvPr>
            <p:ph type="sldNum" sz="quarter" idx="11"/>
          </p:nvPr>
        </p:nvSpPr>
        <p:spPr/>
        <p:txBody>
          <a:bodyPr/>
          <a:lstStyle/>
          <a:p>
            <a:fld id="{1B0079F3-B43C-DF46-A9D2-56A8C5414A96}" type="slidenum">
              <a:rPr lang="en-US" smtClean="0"/>
              <a:pPr/>
              <a:t>12</a:t>
            </a:fld>
            <a:endParaRPr lang="en-US" dirty="0"/>
          </a:p>
        </p:txBody>
      </p:sp>
      <p:sp>
        <p:nvSpPr>
          <p:cNvPr id="16" name="Title 15">
            <a:extLst>
              <a:ext uri="{FF2B5EF4-FFF2-40B4-BE49-F238E27FC236}">
                <a16:creationId xmlns:a16="http://schemas.microsoft.com/office/drawing/2014/main" id="{0B8C4279-6891-1544-94BC-E251E0596799}"/>
              </a:ext>
            </a:extLst>
          </p:cNvPr>
          <p:cNvSpPr>
            <a:spLocks noGrp="1"/>
          </p:cNvSpPr>
          <p:nvPr>
            <p:ph type="title"/>
          </p:nvPr>
        </p:nvSpPr>
        <p:spPr>
          <a:xfrm>
            <a:off x="505691" y="567457"/>
            <a:ext cx="11217122" cy="575542"/>
          </a:xfrm>
        </p:spPr>
        <p:txBody>
          <a:bodyPr/>
          <a:lstStyle/>
          <a:p>
            <a:r>
              <a:rPr lang="en-US" dirty="0"/>
              <a:t>Live Demo</a:t>
            </a:r>
          </a:p>
        </p:txBody>
      </p:sp>
      <p:sp>
        <p:nvSpPr>
          <p:cNvPr id="9" name="Content Placeholder 16">
            <a:extLst>
              <a:ext uri="{FF2B5EF4-FFF2-40B4-BE49-F238E27FC236}">
                <a16:creationId xmlns:a16="http://schemas.microsoft.com/office/drawing/2014/main" id="{0A99567E-7EEE-454D-830A-FEBC0AC4A09C}"/>
              </a:ext>
            </a:extLst>
          </p:cNvPr>
          <p:cNvSpPr>
            <a:spLocks noGrp="1"/>
          </p:cNvSpPr>
          <p:nvPr>
            <p:ph sz="quarter" idx="13"/>
          </p:nvPr>
        </p:nvSpPr>
        <p:spPr>
          <a:xfrm>
            <a:off x="498475" y="2358736"/>
            <a:ext cx="5597525" cy="3580102"/>
          </a:xfrm>
        </p:spPr>
        <p:txBody>
          <a:bodyPr/>
          <a:lstStyle/>
          <a:p>
            <a:pPr>
              <a:lnSpc>
                <a:spcPct val="200000"/>
              </a:lnSpc>
            </a:pPr>
            <a:r>
              <a:rPr lang="en-GB" b="1" dirty="0"/>
              <a:t>€ 40.00</a:t>
            </a:r>
            <a:r>
              <a:rPr lang="en-GB" dirty="0"/>
              <a:t> when everything goes right</a:t>
            </a:r>
            <a:endParaRPr lang="en-GB" sz="1800" dirty="0"/>
          </a:p>
          <a:p>
            <a:pPr>
              <a:lnSpc>
                <a:spcPct val="200000"/>
              </a:lnSpc>
            </a:pPr>
            <a:r>
              <a:rPr lang="en-GB" b="1" dirty="0"/>
              <a:t>€ 21.07 </a:t>
            </a:r>
            <a:r>
              <a:rPr lang="en-GB" dirty="0"/>
              <a:t>when two threads apply the coupon twice</a:t>
            </a:r>
          </a:p>
          <a:p>
            <a:pPr>
              <a:lnSpc>
                <a:spcPct val="200000"/>
              </a:lnSpc>
            </a:pPr>
            <a:r>
              <a:rPr lang="en-GB" dirty="0"/>
              <a:t>But anything below </a:t>
            </a:r>
            <a:r>
              <a:rPr lang="en-GB" b="1" dirty="0"/>
              <a:t>€ 40.00</a:t>
            </a:r>
            <a:r>
              <a:rPr lang="en-GB" dirty="0"/>
              <a:t> is possible in our scenario</a:t>
            </a:r>
          </a:p>
          <a:p>
            <a:pPr lvl="1">
              <a:lnSpc>
                <a:spcPct val="200000"/>
              </a:lnSpc>
            </a:pPr>
            <a:endParaRPr lang="en-US" sz="1800" dirty="0"/>
          </a:p>
        </p:txBody>
      </p:sp>
      <p:pic>
        <p:nvPicPr>
          <p:cNvPr id="12" name="Picture 11">
            <a:extLst>
              <a:ext uri="{FF2B5EF4-FFF2-40B4-BE49-F238E27FC236}">
                <a16:creationId xmlns:a16="http://schemas.microsoft.com/office/drawing/2014/main" id="{E199FB5E-928F-7E4A-9AAF-88400F7D26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8709" y="2089208"/>
            <a:ext cx="4957364" cy="3437106"/>
          </a:xfrm>
          <a:prstGeom prst="rect">
            <a:avLst/>
          </a:prstGeom>
        </p:spPr>
      </p:pic>
    </p:spTree>
    <p:extLst>
      <p:ext uri="{BB962C8B-B14F-4D97-AF65-F5344CB8AC3E}">
        <p14:creationId xmlns:p14="http://schemas.microsoft.com/office/powerpoint/2010/main" val="3697742304"/>
      </p:ext>
    </p:extLst>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D4E1ED9-203B-EA4F-BCA5-41791A5FEBDD}"/>
              </a:ext>
            </a:extLst>
          </p:cNvPr>
          <p:cNvSpPr>
            <a:spLocks noGrp="1"/>
          </p:cNvSpPr>
          <p:nvPr>
            <p:ph type="sldNum" sz="quarter" idx="11"/>
          </p:nvPr>
        </p:nvSpPr>
        <p:spPr/>
        <p:txBody>
          <a:bodyPr/>
          <a:lstStyle/>
          <a:p>
            <a:fld id="{1B0079F3-B43C-DF46-A9D2-56A8C5414A96}" type="slidenum">
              <a:rPr lang="en-US" smtClean="0"/>
              <a:pPr/>
              <a:t>13</a:t>
            </a:fld>
            <a:endParaRPr lang="en-US" dirty="0"/>
          </a:p>
        </p:txBody>
      </p:sp>
      <p:sp>
        <p:nvSpPr>
          <p:cNvPr id="16" name="Title 15">
            <a:extLst>
              <a:ext uri="{FF2B5EF4-FFF2-40B4-BE49-F238E27FC236}">
                <a16:creationId xmlns:a16="http://schemas.microsoft.com/office/drawing/2014/main" id="{0B8C4279-6891-1544-94BC-E251E0596799}"/>
              </a:ext>
            </a:extLst>
          </p:cNvPr>
          <p:cNvSpPr>
            <a:spLocks noGrp="1"/>
          </p:cNvSpPr>
          <p:nvPr>
            <p:ph type="title"/>
          </p:nvPr>
        </p:nvSpPr>
        <p:spPr>
          <a:xfrm>
            <a:off x="505691" y="567457"/>
            <a:ext cx="11217122" cy="575542"/>
          </a:xfrm>
        </p:spPr>
        <p:txBody>
          <a:bodyPr/>
          <a:lstStyle/>
          <a:p>
            <a:r>
              <a:rPr lang="en-US" dirty="0"/>
              <a:t>Live Demo - A Simple Basket Application</a:t>
            </a:r>
          </a:p>
        </p:txBody>
      </p:sp>
      <p:pic>
        <p:nvPicPr>
          <p:cNvPr id="4" name="Picture 3">
            <a:extLst>
              <a:ext uri="{FF2B5EF4-FFF2-40B4-BE49-F238E27FC236}">
                <a16:creationId xmlns:a16="http://schemas.microsoft.com/office/drawing/2014/main" id="{2DAB91C7-5A54-2D4B-BEEB-14D45535B3FA}"/>
              </a:ext>
            </a:extLst>
          </p:cNvPr>
          <p:cNvPicPr>
            <a:picLocks noChangeAspect="1"/>
          </p:cNvPicPr>
          <p:nvPr/>
        </p:nvPicPr>
        <p:blipFill>
          <a:blip r:embed="rId3"/>
          <a:stretch>
            <a:fillRect/>
          </a:stretch>
        </p:blipFill>
        <p:spPr>
          <a:xfrm>
            <a:off x="739127" y="1495369"/>
            <a:ext cx="10647330" cy="4916242"/>
          </a:xfrm>
          <a:prstGeom prst="rect">
            <a:avLst/>
          </a:prstGeom>
        </p:spPr>
      </p:pic>
      <p:grpSp>
        <p:nvGrpSpPr>
          <p:cNvPr id="41" name="Group 40">
            <a:extLst>
              <a:ext uri="{FF2B5EF4-FFF2-40B4-BE49-F238E27FC236}">
                <a16:creationId xmlns:a16="http://schemas.microsoft.com/office/drawing/2014/main" id="{73B1833E-2212-7C4F-9BE3-8F97B0F21550}"/>
              </a:ext>
            </a:extLst>
          </p:cNvPr>
          <p:cNvGrpSpPr/>
          <p:nvPr/>
        </p:nvGrpSpPr>
        <p:grpSpPr>
          <a:xfrm>
            <a:off x="6342528" y="4459942"/>
            <a:ext cx="1739153" cy="497543"/>
            <a:chOff x="6342528" y="4459942"/>
            <a:chExt cx="1739153" cy="497543"/>
          </a:xfrm>
        </p:grpSpPr>
        <p:sp>
          <p:nvSpPr>
            <p:cNvPr id="30" name="Striped Right Arrow 29">
              <a:extLst>
                <a:ext uri="{FF2B5EF4-FFF2-40B4-BE49-F238E27FC236}">
                  <a16:creationId xmlns:a16="http://schemas.microsoft.com/office/drawing/2014/main" id="{87A92252-4BF1-6A4B-AA0B-413229EAAF2A}"/>
                </a:ext>
              </a:extLst>
            </p:cNvPr>
            <p:cNvSpPr/>
            <p:nvPr/>
          </p:nvSpPr>
          <p:spPr bwMode="auto">
            <a:xfrm rot="5400000">
              <a:off x="6210298" y="4592172"/>
              <a:ext cx="497543" cy="233083"/>
            </a:xfrm>
            <a:prstGeom prst="stripedRightArrow">
              <a:avLst/>
            </a:prstGeom>
            <a:solidFill>
              <a:srgbClr val="FFFF00"/>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35" name="TextBox 34">
              <a:extLst>
                <a:ext uri="{FF2B5EF4-FFF2-40B4-BE49-F238E27FC236}">
                  <a16:creationId xmlns:a16="http://schemas.microsoft.com/office/drawing/2014/main" id="{78FFD2A5-E8FB-1544-ABD4-F5AAF4E8EBBF}"/>
                </a:ext>
              </a:extLst>
            </p:cNvPr>
            <p:cNvSpPr txBox="1"/>
            <p:nvPr/>
          </p:nvSpPr>
          <p:spPr bwMode="auto">
            <a:xfrm>
              <a:off x="6575610" y="4502523"/>
              <a:ext cx="1506071" cy="349626"/>
            </a:xfrm>
            <a:prstGeom prst="rect">
              <a:avLst/>
            </a:prstGeom>
            <a:noFill/>
            <a:ln w="12700" cap="sq" algn="ctr">
              <a:noFill/>
              <a:miter lim="800000"/>
              <a:headEnd/>
              <a:tailEnd/>
            </a:ln>
            <a:effectLst/>
          </p:spPr>
          <p:txBody>
            <a:bodyPr wrap="none" rtlCol="0" anchor="ctr" anchorCtr="0">
              <a:noAutofit/>
            </a:bodyPr>
            <a:lstStyle/>
            <a:p>
              <a:pPr algn="l">
                <a:lnSpc>
                  <a:spcPct val="95000"/>
                </a:lnSpc>
                <a:spcBef>
                  <a:spcPts val="600"/>
                </a:spcBef>
              </a:pPr>
              <a:r>
                <a:rPr lang="en-US" sz="1600" dirty="0">
                  <a:solidFill>
                    <a:srgbClr val="FFFF00"/>
                  </a:solidFill>
                  <a:latin typeface="Trebuchet MS" panose="020B0703020202090204" pitchFamily="34" charset="0"/>
                </a:rPr>
                <a:t>58.93</a:t>
              </a:r>
            </a:p>
          </p:txBody>
        </p:sp>
      </p:grpSp>
      <p:grpSp>
        <p:nvGrpSpPr>
          <p:cNvPr id="42" name="Group 41">
            <a:extLst>
              <a:ext uri="{FF2B5EF4-FFF2-40B4-BE49-F238E27FC236}">
                <a16:creationId xmlns:a16="http://schemas.microsoft.com/office/drawing/2014/main" id="{564AE65D-7CEF-E54E-A902-3CAD3C8762E6}"/>
              </a:ext>
            </a:extLst>
          </p:cNvPr>
          <p:cNvGrpSpPr/>
          <p:nvPr/>
        </p:nvGrpSpPr>
        <p:grpSpPr>
          <a:xfrm>
            <a:off x="6342527" y="5011276"/>
            <a:ext cx="1739154" cy="358953"/>
            <a:chOff x="6342527" y="5011276"/>
            <a:chExt cx="1739154" cy="358953"/>
          </a:xfrm>
        </p:grpSpPr>
        <p:sp>
          <p:nvSpPr>
            <p:cNvPr id="33" name="Striped Right Arrow 32">
              <a:extLst>
                <a:ext uri="{FF2B5EF4-FFF2-40B4-BE49-F238E27FC236}">
                  <a16:creationId xmlns:a16="http://schemas.microsoft.com/office/drawing/2014/main" id="{A001D44A-DC86-7B48-88A9-549F16400AA1}"/>
                </a:ext>
              </a:extLst>
            </p:cNvPr>
            <p:cNvSpPr/>
            <p:nvPr/>
          </p:nvSpPr>
          <p:spPr bwMode="auto">
            <a:xfrm rot="5400000">
              <a:off x="6302188" y="5051615"/>
              <a:ext cx="313762" cy="233083"/>
            </a:xfrm>
            <a:prstGeom prst="stripedRightArrow">
              <a:avLst/>
            </a:prstGeom>
            <a:solidFill>
              <a:srgbClr val="FFFF00"/>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36" name="TextBox 35">
              <a:extLst>
                <a:ext uri="{FF2B5EF4-FFF2-40B4-BE49-F238E27FC236}">
                  <a16:creationId xmlns:a16="http://schemas.microsoft.com/office/drawing/2014/main" id="{EFDA1A3C-6BEA-F745-98CF-031F730E5F37}"/>
                </a:ext>
              </a:extLst>
            </p:cNvPr>
            <p:cNvSpPr txBox="1"/>
            <p:nvPr/>
          </p:nvSpPr>
          <p:spPr bwMode="auto">
            <a:xfrm>
              <a:off x="6575610" y="5020603"/>
              <a:ext cx="1506071" cy="349626"/>
            </a:xfrm>
            <a:prstGeom prst="rect">
              <a:avLst/>
            </a:prstGeom>
            <a:noFill/>
            <a:ln w="12700" cap="sq" algn="ctr">
              <a:noFill/>
              <a:miter lim="800000"/>
              <a:headEnd/>
              <a:tailEnd/>
            </a:ln>
            <a:effectLst/>
          </p:spPr>
          <p:txBody>
            <a:bodyPr wrap="none" rtlCol="0" anchor="ctr" anchorCtr="0">
              <a:noAutofit/>
            </a:bodyPr>
            <a:lstStyle/>
            <a:p>
              <a:pPr algn="l">
                <a:lnSpc>
                  <a:spcPct val="95000"/>
                </a:lnSpc>
                <a:spcBef>
                  <a:spcPts val="600"/>
                </a:spcBef>
              </a:pPr>
              <a:r>
                <a:rPr lang="en-US" sz="1600" dirty="0">
                  <a:solidFill>
                    <a:srgbClr val="FFFF00"/>
                  </a:solidFill>
                  <a:latin typeface="Trebuchet MS" panose="020B0703020202090204" pitchFamily="34" charset="0"/>
                </a:rPr>
                <a:t>40.00</a:t>
              </a:r>
            </a:p>
          </p:txBody>
        </p:sp>
      </p:grpSp>
      <p:grpSp>
        <p:nvGrpSpPr>
          <p:cNvPr id="43" name="Group 42">
            <a:extLst>
              <a:ext uri="{FF2B5EF4-FFF2-40B4-BE49-F238E27FC236}">
                <a16:creationId xmlns:a16="http://schemas.microsoft.com/office/drawing/2014/main" id="{4D56249B-960D-B640-8908-25EDEE749E70}"/>
              </a:ext>
            </a:extLst>
          </p:cNvPr>
          <p:cNvGrpSpPr/>
          <p:nvPr/>
        </p:nvGrpSpPr>
        <p:grpSpPr>
          <a:xfrm>
            <a:off x="6342527" y="5383308"/>
            <a:ext cx="1740272" cy="497543"/>
            <a:chOff x="6342527" y="5383308"/>
            <a:chExt cx="1740272" cy="497543"/>
          </a:xfrm>
        </p:grpSpPr>
        <p:sp>
          <p:nvSpPr>
            <p:cNvPr id="34" name="Striped Right Arrow 33">
              <a:extLst>
                <a:ext uri="{FF2B5EF4-FFF2-40B4-BE49-F238E27FC236}">
                  <a16:creationId xmlns:a16="http://schemas.microsoft.com/office/drawing/2014/main" id="{4BB4ABDE-8C74-444A-8C04-C3597B6875B4}"/>
                </a:ext>
              </a:extLst>
            </p:cNvPr>
            <p:cNvSpPr/>
            <p:nvPr/>
          </p:nvSpPr>
          <p:spPr bwMode="auto">
            <a:xfrm rot="5400000">
              <a:off x="6210297" y="5515538"/>
              <a:ext cx="497543" cy="233083"/>
            </a:xfrm>
            <a:prstGeom prst="stripedRightArrow">
              <a:avLst/>
            </a:prstGeom>
            <a:solidFill>
              <a:srgbClr val="FFFF00"/>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37" name="TextBox 36">
              <a:extLst>
                <a:ext uri="{FF2B5EF4-FFF2-40B4-BE49-F238E27FC236}">
                  <a16:creationId xmlns:a16="http://schemas.microsoft.com/office/drawing/2014/main" id="{F815FFA8-9913-ED43-A2C9-42657E3825FB}"/>
                </a:ext>
              </a:extLst>
            </p:cNvPr>
            <p:cNvSpPr txBox="1"/>
            <p:nvPr/>
          </p:nvSpPr>
          <p:spPr bwMode="auto">
            <a:xfrm>
              <a:off x="6576728" y="5436590"/>
              <a:ext cx="1506071" cy="349626"/>
            </a:xfrm>
            <a:prstGeom prst="rect">
              <a:avLst/>
            </a:prstGeom>
            <a:noFill/>
            <a:ln w="12700" cap="sq" algn="ctr">
              <a:noFill/>
              <a:miter lim="800000"/>
              <a:headEnd/>
              <a:tailEnd/>
            </a:ln>
            <a:effectLst/>
          </p:spPr>
          <p:txBody>
            <a:bodyPr wrap="none" rtlCol="0" anchor="ctr" anchorCtr="0">
              <a:noAutofit/>
            </a:bodyPr>
            <a:lstStyle/>
            <a:p>
              <a:pPr algn="l">
                <a:lnSpc>
                  <a:spcPct val="95000"/>
                </a:lnSpc>
                <a:spcBef>
                  <a:spcPts val="600"/>
                </a:spcBef>
              </a:pPr>
              <a:r>
                <a:rPr lang="en-US" sz="1600" dirty="0">
                  <a:solidFill>
                    <a:srgbClr val="FFFF00"/>
                  </a:solidFill>
                  <a:latin typeface="Trebuchet MS" panose="020B0703020202090204" pitchFamily="34" charset="0"/>
                </a:rPr>
                <a:t>21.07</a:t>
              </a:r>
            </a:p>
          </p:txBody>
        </p:sp>
      </p:grpSp>
      <p:grpSp>
        <p:nvGrpSpPr>
          <p:cNvPr id="40" name="Group 39">
            <a:extLst>
              <a:ext uri="{FF2B5EF4-FFF2-40B4-BE49-F238E27FC236}">
                <a16:creationId xmlns:a16="http://schemas.microsoft.com/office/drawing/2014/main" id="{217F5B88-AA7E-E143-B20C-0AD08C6102DE}"/>
              </a:ext>
            </a:extLst>
          </p:cNvPr>
          <p:cNvGrpSpPr/>
          <p:nvPr/>
        </p:nvGrpSpPr>
        <p:grpSpPr>
          <a:xfrm>
            <a:off x="4904814" y="4495803"/>
            <a:ext cx="1631574" cy="712694"/>
            <a:chOff x="4904814" y="4495803"/>
            <a:chExt cx="1631574" cy="712694"/>
          </a:xfrm>
        </p:grpSpPr>
        <p:sp>
          <p:nvSpPr>
            <p:cNvPr id="31" name="Striped Right Arrow 30">
              <a:extLst>
                <a:ext uri="{FF2B5EF4-FFF2-40B4-BE49-F238E27FC236}">
                  <a16:creationId xmlns:a16="http://schemas.microsoft.com/office/drawing/2014/main" id="{15F7C527-C3F5-F846-9CCA-83D1EDBF3750}"/>
                </a:ext>
              </a:extLst>
            </p:cNvPr>
            <p:cNvSpPr/>
            <p:nvPr/>
          </p:nvSpPr>
          <p:spPr bwMode="auto">
            <a:xfrm rot="5400000">
              <a:off x="4672853" y="4727764"/>
              <a:ext cx="712694" cy="248771"/>
            </a:xfrm>
            <a:prstGeom prst="stripedRightArrow">
              <a:avLst/>
            </a:prstGeom>
            <a:solidFill>
              <a:schemeClr val="accent6"/>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38" name="TextBox 37">
              <a:extLst>
                <a:ext uri="{FF2B5EF4-FFF2-40B4-BE49-F238E27FC236}">
                  <a16:creationId xmlns:a16="http://schemas.microsoft.com/office/drawing/2014/main" id="{5CDBB3B9-3B01-E649-89D1-E2D95746100C}"/>
                </a:ext>
              </a:extLst>
            </p:cNvPr>
            <p:cNvSpPr txBox="1"/>
            <p:nvPr/>
          </p:nvSpPr>
          <p:spPr bwMode="auto">
            <a:xfrm>
              <a:off x="5030317" y="4502523"/>
              <a:ext cx="1506071" cy="349626"/>
            </a:xfrm>
            <a:prstGeom prst="rect">
              <a:avLst/>
            </a:prstGeom>
            <a:noFill/>
            <a:ln w="12700" cap="sq" algn="ctr">
              <a:noFill/>
              <a:miter lim="800000"/>
              <a:headEnd/>
              <a:tailEnd/>
            </a:ln>
            <a:effectLst/>
          </p:spPr>
          <p:txBody>
            <a:bodyPr wrap="none" rtlCol="0" anchor="ctr" anchorCtr="0">
              <a:noAutofit/>
            </a:bodyPr>
            <a:lstStyle/>
            <a:p>
              <a:pPr algn="l">
                <a:lnSpc>
                  <a:spcPct val="95000"/>
                </a:lnSpc>
                <a:spcBef>
                  <a:spcPts val="600"/>
                </a:spcBef>
              </a:pPr>
              <a:r>
                <a:rPr lang="en-US" sz="1600" dirty="0">
                  <a:solidFill>
                    <a:schemeClr val="accent6"/>
                  </a:solidFill>
                  <a:latin typeface="Trebuchet MS" panose="020B0703020202090204" pitchFamily="34" charset="0"/>
                </a:rPr>
                <a:t>58.93</a:t>
              </a:r>
            </a:p>
          </p:txBody>
        </p:sp>
      </p:grpSp>
      <p:grpSp>
        <p:nvGrpSpPr>
          <p:cNvPr id="44" name="Group 43">
            <a:extLst>
              <a:ext uri="{FF2B5EF4-FFF2-40B4-BE49-F238E27FC236}">
                <a16:creationId xmlns:a16="http://schemas.microsoft.com/office/drawing/2014/main" id="{4FF8A55E-B5F7-4F43-BDE0-580CAAEA9889}"/>
              </a:ext>
            </a:extLst>
          </p:cNvPr>
          <p:cNvGrpSpPr/>
          <p:nvPr/>
        </p:nvGrpSpPr>
        <p:grpSpPr>
          <a:xfrm>
            <a:off x="4904813" y="5362632"/>
            <a:ext cx="1631575" cy="497544"/>
            <a:chOff x="4904813" y="5362632"/>
            <a:chExt cx="1631575" cy="497544"/>
          </a:xfrm>
        </p:grpSpPr>
        <p:sp>
          <p:nvSpPr>
            <p:cNvPr id="32" name="Striped Right Arrow 31">
              <a:extLst>
                <a:ext uri="{FF2B5EF4-FFF2-40B4-BE49-F238E27FC236}">
                  <a16:creationId xmlns:a16="http://schemas.microsoft.com/office/drawing/2014/main" id="{BB9582D7-8D67-FC44-9A6E-EB5514DA7EC8}"/>
                </a:ext>
              </a:extLst>
            </p:cNvPr>
            <p:cNvSpPr/>
            <p:nvPr/>
          </p:nvSpPr>
          <p:spPr bwMode="auto">
            <a:xfrm rot="5400000">
              <a:off x="4780427" y="5487018"/>
              <a:ext cx="497544" cy="248771"/>
            </a:xfrm>
            <a:prstGeom prst="stripedRightArrow">
              <a:avLst/>
            </a:prstGeom>
            <a:solidFill>
              <a:schemeClr val="accent6"/>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39" name="TextBox 38">
              <a:extLst>
                <a:ext uri="{FF2B5EF4-FFF2-40B4-BE49-F238E27FC236}">
                  <a16:creationId xmlns:a16="http://schemas.microsoft.com/office/drawing/2014/main" id="{742177F1-5425-FC49-B73B-1EC0F5110095}"/>
                </a:ext>
              </a:extLst>
            </p:cNvPr>
            <p:cNvSpPr txBox="1"/>
            <p:nvPr/>
          </p:nvSpPr>
          <p:spPr bwMode="auto">
            <a:xfrm>
              <a:off x="5030317" y="5378828"/>
              <a:ext cx="1506071" cy="349626"/>
            </a:xfrm>
            <a:prstGeom prst="rect">
              <a:avLst/>
            </a:prstGeom>
            <a:noFill/>
            <a:ln w="12700" cap="sq" algn="ctr">
              <a:noFill/>
              <a:miter lim="800000"/>
              <a:headEnd/>
              <a:tailEnd/>
            </a:ln>
            <a:effectLst/>
          </p:spPr>
          <p:txBody>
            <a:bodyPr wrap="none" rtlCol="0" anchor="ctr" anchorCtr="0">
              <a:noAutofit/>
            </a:bodyPr>
            <a:lstStyle/>
            <a:p>
              <a:pPr algn="l">
                <a:lnSpc>
                  <a:spcPct val="95000"/>
                </a:lnSpc>
                <a:spcBef>
                  <a:spcPts val="600"/>
                </a:spcBef>
              </a:pPr>
              <a:r>
                <a:rPr lang="en-US" sz="1600" dirty="0">
                  <a:solidFill>
                    <a:schemeClr val="accent6"/>
                  </a:solidFill>
                  <a:latin typeface="Trebuchet MS" panose="020B0703020202090204" pitchFamily="34" charset="0"/>
                </a:rPr>
                <a:t>40.00</a:t>
              </a:r>
            </a:p>
          </p:txBody>
        </p:sp>
      </p:grpSp>
      <p:sp>
        <p:nvSpPr>
          <p:cNvPr id="45" name="TextBox 44">
            <a:extLst>
              <a:ext uri="{FF2B5EF4-FFF2-40B4-BE49-F238E27FC236}">
                <a16:creationId xmlns:a16="http://schemas.microsoft.com/office/drawing/2014/main" id="{54C6A265-0C78-0849-9E31-620888617DBA}"/>
              </a:ext>
            </a:extLst>
          </p:cNvPr>
          <p:cNvSpPr txBox="1"/>
          <p:nvPr/>
        </p:nvSpPr>
        <p:spPr bwMode="auto">
          <a:xfrm>
            <a:off x="8338293" y="1729821"/>
            <a:ext cx="1506071" cy="349626"/>
          </a:xfrm>
          <a:prstGeom prst="rect">
            <a:avLst/>
          </a:prstGeom>
          <a:noFill/>
          <a:ln w="12700" cap="sq" algn="ctr">
            <a:noFill/>
            <a:miter lim="800000"/>
            <a:headEnd/>
            <a:tailEnd/>
          </a:ln>
          <a:effectLst/>
        </p:spPr>
        <p:txBody>
          <a:bodyPr wrap="none" rtlCol="0" anchor="ctr" anchorCtr="0">
            <a:noAutofit/>
          </a:bodyPr>
          <a:lstStyle/>
          <a:p>
            <a:pPr algn="l">
              <a:lnSpc>
                <a:spcPct val="95000"/>
              </a:lnSpc>
              <a:spcBef>
                <a:spcPts val="600"/>
              </a:spcBef>
            </a:pPr>
            <a:r>
              <a:rPr lang="en-US" sz="1600" dirty="0">
                <a:solidFill>
                  <a:schemeClr val="accent6"/>
                </a:solidFill>
                <a:latin typeface="Trebuchet MS" panose="020B0703020202090204" pitchFamily="34" charset="0"/>
              </a:rPr>
              <a:t>thread1</a:t>
            </a:r>
          </a:p>
        </p:txBody>
      </p:sp>
      <p:sp>
        <p:nvSpPr>
          <p:cNvPr id="46" name="TextBox 45">
            <a:extLst>
              <a:ext uri="{FF2B5EF4-FFF2-40B4-BE49-F238E27FC236}">
                <a16:creationId xmlns:a16="http://schemas.microsoft.com/office/drawing/2014/main" id="{047EEAC3-6141-AA48-9B52-8E108D8EF7E2}"/>
              </a:ext>
            </a:extLst>
          </p:cNvPr>
          <p:cNvSpPr txBox="1"/>
          <p:nvPr/>
        </p:nvSpPr>
        <p:spPr bwMode="auto">
          <a:xfrm>
            <a:off x="8338292" y="2082191"/>
            <a:ext cx="1506071" cy="349626"/>
          </a:xfrm>
          <a:prstGeom prst="rect">
            <a:avLst/>
          </a:prstGeom>
          <a:noFill/>
          <a:ln w="12700" cap="sq" algn="ctr">
            <a:noFill/>
            <a:miter lim="800000"/>
            <a:headEnd/>
            <a:tailEnd/>
          </a:ln>
          <a:effectLst/>
        </p:spPr>
        <p:txBody>
          <a:bodyPr wrap="none" rtlCol="0" anchor="ctr" anchorCtr="0">
            <a:noAutofit/>
          </a:bodyPr>
          <a:lstStyle/>
          <a:p>
            <a:pPr algn="l">
              <a:lnSpc>
                <a:spcPct val="95000"/>
              </a:lnSpc>
              <a:spcBef>
                <a:spcPts val="600"/>
              </a:spcBef>
            </a:pPr>
            <a:r>
              <a:rPr lang="en-US" sz="1600" dirty="0">
                <a:solidFill>
                  <a:srgbClr val="FFFF00"/>
                </a:solidFill>
                <a:latin typeface="Trebuchet MS" panose="020B0703020202090204" pitchFamily="34" charset="0"/>
              </a:rPr>
              <a:t>thread2</a:t>
            </a:r>
          </a:p>
        </p:txBody>
      </p:sp>
    </p:spTree>
    <p:extLst>
      <p:ext uri="{BB962C8B-B14F-4D97-AF65-F5344CB8AC3E}">
        <p14:creationId xmlns:p14="http://schemas.microsoft.com/office/powerpoint/2010/main" val="393012521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p:tgtEl>
                                          <p:spTgt spid="40"/>
                                        </p:tgtEl>
                                        <p:attrNameLst>
                                          <p:attrName>ppt_y</p:attrName>
                                        </p:attrNameLst>
                                      </p:cBhvr>
                                      <p:tavLst>
                                        <p:tav tm="0">
                                          <p:val>
                                            <p:strVal val="#ppt_y-#ppt_h*1.125000"/>
                                          </p:val>
                                        </p:tav>
                                        <p:tav tm="100000">
                                          <p:val>
                                            <p:strVal val="#ppt_y"/>
                                          </p:val>
                                        </p:tav>
                                      </p:tavLst>
                                    </p:anim>
                                    <p:animEffect transition="in" filter="wipe(down)">
                                      <p:cBhvr>
                                        <p:cTn id="8" dur="500"/>
                                        <p:tgtEl>
                                          <p:spTgt spid="40"/>
                                        </p:tgtEl>
                                      </p:cBhvr>
                                    </p:animEffect>
                                  </p:childTnLst>
                                </p:cTn>
                              </p:par>
                            </p:childTnLst>
                          </p:cTn>
                        </p:par>
                        <p:par>
                          <p:cTn id="9" fill="hold">
                            <p:stCondLst>
                              <p:cond delay="500"/>
                            </p:stCondLst>
                            <p:childTnLst>
                              <p:par>
                                <p:cTn id="10" presetID="12" presetClass="entr" presetSubtype="1" fill="hold" nodeType="afterEffect">
                                  <p:stCondLst>
                                    <p:cond delay="0"/>
                                  </p:stCondLst>
                                  <p:childTnLst>
                                    <p:set>
                                      <p:cBhvr>
                                        <p:cTn id="11" dur="1" fill="hold">
                                          <p:stCondLst>
                                            <p:cond delay="0"/>
                                          </p:stCondLst>
                                        </p:cTn>
                                        <p:tgtEl>
                                          <p:spTgt spid="41"/>
                                        </p:tgtEl>
                                        <p:attrNameLst>
                                          <p:attrName>style.visibility</p:attrName>
                                        </p:attrNameLst>
                                      </p:cBhvr>
                                      <p:to>
                                        <p:strVal val="visible"/>
                                      </p:to>
                                    </p:set>
                                    <p:anim calcmode="lin" valueType="num">
                                      <p:cBhvr additive="base">
                                        <p:cTn id="12" dur="500"/>
                                        <p:tgtEl>
                                          <p:spTgt spid="41"/>
                                        </p:tgtEl>
                                        <p:attrNameLst>
                                          <p:attrName>ppt_y</p:attrName>
                                        </p:attrNameLst>
                                      </p:cBhvr>
                                      <p:tavLst>
                                        <p:tav tm="0">
                                          <p:val>
                                            <p:strVal val="#ppt_y-#ppt_h*1.125000"/>
                                          </p:val>
                                        </p:tav>
                                        <p:tav tm="100000">
                                          <p:val>
                                            <p:strVal val="#ppt_y"/>
                                          </p:val>
                                        </p:tav>
                                      </p:tavLst>
                                    </p:anim>
                                    <p:animEffect transition="in" filter="wipe(down)">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1" fill="hold" nodeType="clickEffect">
                                  <p:stCondLst>
                                    <p:cond delay="0"/>
                                  </p:stCondLst>
                                  <p:childTnLst>
                                    <p:set>
                                      <p:cBhvr>
                                        <p:cTn id="17" dur="1" fill="hold">
                                          <p:stCondLst>
                                            <p:cond delay="0"/>
                                          </p:stCondLst>
                                        </p:cTn>
                                        <p:tgtEl>
                                          <p:spTgt spid="44"/>
                                        </p:tgtEl>
                                        <p:attrNameLst>
                                          <p:attrName>style.visibility</p:attrName>
                                        </p:attrNameLst>
                                      </p:cBhvr>
                                      <p:to>
                                        <p:strVal val="visible"/>
                                      </p:to>
                                    </p:set>
                                    <p:anim calcmode="lin" valueType="num">
                                      <p:cBhvr additive="base">
                                        <p:cTn id="18" dur="500"/>
                                        <p:tgtEl>
                                          <p:spTgt spid="44"/>
                                        </p:tgtEl>
                                        <p:attrNameLst>
                                          <p:attrName>ppt_y</p:attrName>
                                        </p:attrNameLst>
                                      </p:cBhvr>
                                      <p:tavLst>
                                        <p:tav tm="0">
                                          <p:val>
                                            <p:strVal val="#ppt_y-#ppt_h*1.125000"/>
                                          </p:val>
                                        </p:tav>
                                        <p:tav tm="100000">
                                          <p:val>
                                            <p:strVal val="#ppt_y"/>
                                          </p:val>
                                        </p:tav>
                                      </p:tavLst>
                                    </p:anim>
                                    <p:animEffect transition="in" filter="wipe(down)">
                                      <p:cBhvr>
                                        <p:cTn id="19" dur="500"/>
                                        <p:tgtEl>
                                          <p:spTgt spid="44"/>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1" fill="hold" nodeType="clickEffect">
                                  <p:stCondLst>
                                    <p:cond delay="0"/>
                                  </p:stCondLst>
                                  <p:childTnLst>
                                    <p:set>
                                      <p:cBhvr>
                                        <p:cTn id="23" dur="1" fill="hold">
                                          <p:stCondLst>
                                            <p:cond delay="0"/>
                                          </p:stCondLst>
                                        </p:cTn>
                                        <p:tgtEl>
                                          <p:spTgt spid="42"/>
                                        </p:tgtEl>
                                        <p:attrNameLst>
                                          <p:attrName>style.visibility</p:attrName>
                                        </p:attrNameLst>
                                      </p:cBhvr>
                                      <p:to>
                                        <p:strVal val="visible"/>
                                      </p:to>
                                    </p:set>
                                    <p:anim calcmode="lin" valueType="num">
                                      <p:cBhvr additive="base">
                                        <p:cTn id="24" dur="500"/>
                                        <p:tgtEl>
                                          <p:spTgt spid="42"/>
                                        </p:tgtEl>
                                        <p:attrNameLst>
                                          <p:attrName>ppt_y</p:attrName>
                                        </p:attrNameLst>
                                      </p:cBhvr>
                                      <p:tavLst>
                                        <p:tav tm="0">
                                          <p:val>
                                            <p:strVal val="#ppt_y-#ppt_h*1.125000"/>
                                          </p:val>
                                        </p:tav>
                                        <p:tav tm="100000">
                                          <p:val>
                                            <p:strVal val="#ppt_y"/>
                                          </p:val>
                                        </p:tav>
                                      </p:tavLst>
                                    </p:anim>
                                    <p:animEffect transition="in" filter="wipe(down)">
                                      <p:cBhvr>
                                        <p:cTn id="25" dur="500"/>
                                        <p:tgtEl>
                                          <p:spTgt spid="42"/>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1" fill="hold" nodeType="clickEffect">
                                  <p:stCondLst>
                                    <p:cond delay="0"/>
                                  </p:stCondLst>
                                  <p:childTnLst>
                                    <p:set>
                                      <p:cBhvr>
                                        <p:cTn id="29" dur="1" fill="hold">
                                          <p:stCondLst>
                                            <p:cond delay="0"/>
                                          </p:stCondLst>
                                        </p:cTn>
                                        <p:tgtEl>
                                          <p:spTgt spid="43"/>
                                        </p:tgtEl>
                                        <p:attrNameLst>
                                          <p:attrName>style.visibility</p:attrName>
                                        </p:attrNameLst>
                                      </p:cBhvr>
                                      <p:to>
                                        <p:strVal val="visible"/>
                                      </p:to>
                                    </p:set>
                                    <p:anim calcmode="lin" valueType="num">
                                      <p:cBhvr additive="base">
                                        <p:cTn id="30" dur="500"/>
                                        <p:tgtEl>
                                          <p:spTgt spid="43"/>
                                        </p:tgtEl>
                                        <p:attrNameLst>
                                          <p:attrName>ppt_y</p:attrName>
                                        </p:attrNameLst>
                                      </p:cBhvr>
                                      <p:tavLst>
                                        <p:tav tm="0">
                                          <p:val>
                                            <p:strVal val="#ppt_y-#ppt_h*1.125000"/>
                                          </p:val>
                                        </p:tav>
                                        <p:tav tm="100000">
                                          <p:val>
                                            <p:strVal val="#ppt_y"/>
                                          </p:val>
                                        </p:tav>
                                      </p:tavLst>
                                    </p:anim>
                                    <p:animEffect transition="in" filter="wipe(down)">
                                      <p:cBhvr>
                                        <p:cTn id="31"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D4E1ED9-203B-EA4F-BCA5-41791A5FEBDD}"/>
              </a:ext>
            </a:extLst>
          </p:cNvPr>
          <p:cNvSpPr>
            <a:spLocks noGrp="1"/>
          </p:cNvSpPr>
          <p:nvPr>
            <p:ph type="sldNum" sz="quarter" idx="11"/>
          </p:nvPr>
        </p:nvSpPr>
        <p:spPr/>
        <p:txBody>
          <a:bodyPr/>
          <a:lstStyle/>
          <a:p>
            <a:fld id="{1B0079F3-B43C-DF46-A9D2-56A8C5414A96}" type="slidenum">
              <a:rPr lang="en-US" smtClean="0"/>
              <a:pPr/>
              <a:t>14</a:t>
            </a:fld>
            <a:endParaRPr lang="en-US" dirty="0"/>
          </a:p>
        </p:txBody>
      </p:sp>
      <p:sp>
        <p:nvSpPr>
          <p:cNvPr id="16" name="Title 15">
            <a:extLst>
              <a:ext uri="{FF2B5EF4-FFF2-40B4-BE49-F238E27FC236}">
                <a16:creationId xmlns:a16="http://schemas.microsoft.com/office/drawing/2014/main" id="{0B8C4279-6891-1544-94BC-E251E0596799}"/>
              </a:ext>
            </a:extLst>
          </p:cNvPr>
          <p:cNvSpPr>
            <a:spLocks noGrp="1"/>
          </p:cNvSpPr>
          <p:nvPr>
            <p:ph type="title"/>
          </p:nvPr>
        </p:nvSpPr>
        <p:spPr>
          <a:xfrm>
            <a:off x="505691" y="567457"/>
            <a:ext cx="11217122" cy="575542"/>
          </a:xfrm>
        </p:spPr>
        <p:txBody>
          <a:bodyPr/>
          <a:lstStyle/>
          <a:p>
            <a:r>
              <a:rPr lang="en-US" dirty="0"/>
              <a:t>Live Demo – Some Tools</a:t>
            </a:r>
          </a:p>
        </p:txBody>
      </p:sp>
      <p:sp>
        <p:nvSpPr>
          <p:cNvPr id="8" name="TextBox 7">
            <a:extLst>
              <a:ext uri="{FF2B5EF4-FFF2-40B4-BE49-F238E27FC236}">
                <a16:creationId xmlns:a16="http://schemas.microsoft.com/office/drawing/2014/main" id="{859D0DB9-9B6A-BA4A-A043-9AFE75360552}"/>
              </a:ext>
            </a:extLst>
          </p:cNvPr>
          <p:cNvSpPr txBox="1"/>
          <p:nvPr/>
        </p:nvSpPr>
        <p:spPr bwMode="auto">
          <a:xfrm>
            <a:off x="4191000" y="4484914"/>
            <a:ext cx="0" cy="0"/>
          </a:xfrm>
          <a:prstGeom prst="rect">
            <a:avLst/>
          </a:prstGeom>
          <a:noFill/>
          <a:ln w="12700" cap="sq" algn="ctr">
            <a:noFill/>
            <a:miter lim="800000"/>
            <a:headEnd/>
            <a:tailEnd/>
          </a:ln>
          <a:effectLst/>
        </p:spPr>
        <p:txBody>
          <a:bodyPr wrap="none" rtlCol="0" anchor="ctr" anchorCtr="0">
            <a:noAutofit/>
          </a:bodyPr>
          <a:lstStyle/>
          <a:p>
            <a:pPr algn="l">
              <a:lnSpc>
                <a:spcPct val="95000"/>
              </a:lnSpc>
              <a:spcBef>
                <a:spcPts val="600"/>
              </a:spcBef>
            </a:pPr>
            <a:endParaRPr lang="en-US" sz="1600" dirty="0">
              <a:solidFill>
                <a:schemeClr val="accent1"/>
              </a:solidFill>
              <a:latin typeface="Trebuchet MS" panose="020B0703020202090204" pitchFamily="34" charset="0"/>
            </a:endParaRPr>
          </a:p>
        </p:txBody>
      </p:sp>
      <p:sp>
        <p:nvSpPr>
          <p:cNvPr id="13" name="Content Placeholder 16">
            <a:extLst>
              <a:ext uri="{FF2B5EF4-FFF2-40B4-BE49-F238E27FC236}">
                <a16:creationId xmlns:a16="http://schemas.microsoft.com/office/drawing/2014/main" id="{C869BF39-146F-E348-8377-B9874BD6A81C}"/>
              </a:ext>
            </a:extLst>
          </p:cNvPr>
          <p:cNvSpPr>
            <a:spLocks noGrp="1"/>
          </p:cNvSpPr>
          <p:nvPr>
            <p:ph sz="quarter" idx="13"/>
          </p:nvPr>
        </p:nvSpPr>
        <p:spPr>
          <a:xfrm>
            <a:off x="498475" y="2358736"/>
            <a:ext cx="9189811" cy="3580102"/>
          </a:xfrm>
        </p:spPr>
        <p:txBody>
          <a:bodyPr/>
          <a:lstStyle/>
          <a:p>
            <a:pPr>
              <a:lnSpc>
                <a:spcPct val="200000"/>
              </a:lnSpc>
            </a:pPr>
            <a:r>
              <a:rPr lang="en-GB" sz="2000" b="1" dirty="0"/>
              <a:t>Burp Suite</a:t>
            </a:r>
          </a:p>
          <a:p>
            <a:pPr lvl="1">
              <a:lnSpc>
                <a:spcPct val="200000"/>
              </a:lnSpc>
            </a:pPr>
            <a:r>
              <a:rPr lang="en-GB" sz="1800" dirty="0"/>
              <a:t>A Java platform to perform Software Testing</a:t>
            </a:r>
          </a:p>
          <a:p>
            <a:pPr lvl="1">
              <a:lnSpc>
                <a:spcPct val="200000"/>
              </a:lnSpc>
            </a:pPr>
            <a:r>
              <a:rPr lang="en-GB" sz="1800" dirty="0"/>
              <a:t>Includes a Proxy Tool</a:t>
            </a:r>
          </a:p>
          <a:p>
            <a:pPr>
              <a:lnSpc>
                <a:spcPct val="200000"/>
              </a:lnSpc>
            </a:pPr>
            <a:r>
              <a:rPr lang="en-GB" sz="2000" b="1" dirty="0"/>
              <a:t>Turbo Intruder</a:t>
            </a:r>
          </a:p>
          <a:p>
            <a:pPr lvl="1">
              <a:lnSpc>
                <a:spcPct val="200000"/>
              </a:lnSpc>
            </a:pPr>
            <a:r>
              <a:rPr lang="en-GB" sz="1800" dirty="0"/>
              <a:t>Burp plugin</a:t>
            </a:r>
          </a:p>
          <a:p>
            <a:pPr lvl="1">
              <a:lnSpc>
                <a:spcPct val="200000"/>
              </a:lnSpc>
            </a:pPr>
            <a:r>
              <a:rPr lang="en-GB" sz="1800" dirty="0"/>
              <a:t>Useful for sending large numbers of HTTP requests</a:t>
            </a:r>
            <a:endParaRPr lang="en-US" sz="1800" dirty="0"/>
          </a:p>
        </p:txBody>
      </p:sp>
    </p:spTree>
    <p:extLst>
      <p:ext uri="{BB962C8B-B14F-4D97-AF65-F5344CB8AC3E}">
        <p14:creationId xmlns:p14="http://schemas.microsoft.com/office/powerpoint/2010/main" val="1386687569"/>
      </p:ext>
    </p:extLst>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D4E1ED9-203B-EA4F-BCA5-41791A5FEBDD}"/>
              </a:ext>
            </a:extLst>
          </p:cNvPr>
          <p:cNvSpPr>
            <a:spLocks noGrp="1"/>
          </p:cNvSpPr>
          <p:nvPr>
            <p:ph type="sldNum" sz="quarter" idx="11"/>
          </p:nvPr>
        </p:nvSpPr>
        <p:spPr/>
        <p:txBody>
          <a:bodyPr/>
          <a:lstStyle/>
          <a:p>
            <a:fld id="{1B0079F3-B43C-DF46-A9D2-56A8C5414A96}" type="slidenum">
              <a:rPr lang="en-US" smtClean="0"/>
              <a:pPr/>
              <a:t>15</a:t>
            </a:fld>
            <a:endParaRPr lang="en-US" dirty="0"/>
          </a:p>
        </p:txBody>
      </p:sp>
      <p:sp>
        <p:nvSpPr>
          <p:cNvPr id="16" name="Title 15">
            <a:extLst>
              <a:ext uri="{FF2B5EF4-FFF2-40B4-BE49-F238E27FC236}">
                <a16:creationId xmlns:a16="http://schemas.microsoft.com/office/drawing/2014/main" id="{0B8C4279-6891-1544-94BC-E251E0596799}"/>
              </a:ext>
            </a:extLst>
          </p:cNvPr>
          <p:cNvSpPr>
            <a:spLocks noGrp="1"/>
          </p:cNvSpPr>
          <p:nvPr>
            <p:ph type="title"/>
          </p:nvPr>
        </p:nvSpPr>
        <p:spPr>
          <a:xfrm>
            <a:off x="505691" y="567457"/>
            <a:ext cx="11217122" cy="575542"/>
          </a:xfrm>
        </p:spPr>
        <p:txBody>
          <a:bodyPr/>
          <a:lstStyle/>
          <a:p>
            <a:r>
              <a:rPr lang="en-US" dirty="0"/>
              <a:t>Live Demo – Run the Race</a:t>
            </a:r>
          </a:p>
        </p:txBody>
      </p:sp>
      <p:sp>
        <p:nvSpPr>
          <p:cNvPr id="9" name="Content Placeholder 16">
            <a:extLst>
              <a:ext uri="{FF2B5EF4-FFF2-40B4-BE49-F238E27FC236}">
                <a16:creationId xmlns:a16="http://schemas.microsoft.com/office/drawing/2014/main" id="{6F2162AF-338A-4344-A838-A73A582EA830}"/>
              </a:ext>
            </a:extLst>
          </p:cNvPr>
          <p:cNvSpPr>
            <a:spLocks noGrp="1"/>
          </p:cNvSpPr>
          <p:nvPr>
            <p:ph sz="quarter" idx="13"/>
          </p:nvPr>
        </p:nvSpPr>
        <p:spPr>
          <a:xfrm>
            <a:off x="498475" y="2358736"/>
            <a:ext cx="8471354" cy="3580102"/>
          </a:xfrm>
        </p:spPr>
        <p:txBody>
          <a:bodyPr/>
          <a:lstStyle/>
          <a:p>
            <a:pPr>
              <a:lnSpc>
                <a:spcPct val="200000"/>
              </a:lnSpc>
            </a:pPr>
            <a:r>
              <a:rPr lang="en-GB" sz="2000" dirty="0"/>
              <a:t>Request interception &amp; Response review</a:t>
            </a:r>
          </a:p>
          <a:p>
            <a:pPr lvl="1">
              <a:lnSpc>
                <a:spcPct val="200000"/>
              </a:lnSpc>
            </a:pPr>
            <a:r>
              <a:rPr lang="en-GB" sz="1800" dirty="0"/>
              <a:t>Invalid coupon</a:t>
            </a:r>
          </a:p>
          <a:p>
            <a:pPr lvl="1">
              <a:lnSpc>
                <a:spcPct val="200000"/>
              </a:lnSpc>
            </a:pPr>
            <a:r>
              <a:rPr lang="en-GB" sz="1800" dirty="0"/>
              <a:t>Valid coupon</a:t>
            </a:r>
          </a:p>
          <a:p>
            <a:pPr>
              <a:lnSpc>
                <a:spcPct val="200000"/>
              </a:lnSpc>
            </a:pPr>
            <a:r>
              <a:rPr lang="en-US" sz="2000" dirty="0"/>
              <a:t>Brief description of the Turbo Intruder configuration</a:t>
            </a:r>
          </a:p>
          <a:p>
            <a:pPr lvl="1">
              <a:lnSpc>
                <a:spcPct val="200000"/>
              </a:lnSpc>
            </a:pPr>
            <a:r>
              <a:rPr lang="en-US" sz="1800" dirty="0"/>
              <a:t>Launching the Load test</a:t>
            </a:r>
          </a:p>
        </p:txBody>
      </p:sp>
    </p:spTree>
    <p:extLst>
      <p:ext uri="{BB962C8B-B14F-4D97-AF65-F5344CB8AC3E}">
        <p14:creationId xmlns:p14="http://schemas.microsoft.com/office/powerpoint/2010/main" val="265316978"/>
      </p:ext>
    </p:extLst>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D4E1ED9-203B-EA4F-BCA5-41791A5FEBDD}"/>
              </a:ext>
            </a:extLst>
          </p:cNvPr>
          <p:cNvSpPr>
            <a:spLocks noGrp="1"/>
          </p:cNvSpPr>
          <p:nvPr>
            <p:ph type="sldNum" sz="quarter" idx="11"/>
          </p:nvPr>
        </p:nvSpPr>
        <p:spPr/>
        <p:txBody>
          <a:bodyPr/>
          <a:lstStyle/>
          <a:p>
            <a:fld id="{1B0079F3-B43C-DF46-A9D2-56A8C5414A96}" type="slidenum">
              <a:rPr lang="en-US" smtClean="0"/>
              <a:pPr/>
              <a:t>16</a:t>
            </a:fld>
            <a:endParaRPr lang="en-US" dirty="0"/>
          </a:p>
        </p:txBody>
      </p:sp>
      <p:sp>
        <p:nvSpPr>
          <p:cNvPr id="16" name="Title 15">
            <a:extLst>
              <a:ext uri="{FF2B5EF4-FFF2-40B4-BE49-F238E27FC236}">
                <a16:creationId xmlns:a16="http://schemas.microsoft.com/office/drawing/2014/main" id="{0B8C4279-6891-1544-94BC-E251E0596799}"/>
              </a:ext>
            </a:extLst>
          </p:cNvPr>
          <p:cNvSpPr>
            <a:spLocks noGrp="1"/>
          </p:cNvSpPr>
          <p:nvPr>
            <p:ph type="title"/>
          </p:nvPr>
        </p:nvSpPr>
        <p:spPr>
          <a:xfrm>
            <a:off x="505691" y="567457"/>
            <a:ext cx="11217122" cy="575542"/>
          </a:xfrm>
        </p:spPr>
        <p:txBody>
          <a:bodyPr/>
          <a:lstStyle/>
          <a:p>
            <a:r>
              <a:rPr lang="en-US" dirty="0"/>
              <a:t>Some Mitigations</a:t>
            </a:r>
          </a:p>
        </p:txBody>
      </p:sp>
      <p:sp>
        <p:nvSpPr>
          <p:cNvPr id="3" name="Content Placeholder 2">
            <a:extLst>
              <a:ext uri="{FF2B5EF4-FFF2-40B4-BE49-F238E27FC236}">
                <a16:creationId xmlns:a16="http://schemas.microsoft.com/office/drawing/2014/main" id="{128C48C5-87EE-B542-9283-D30071848C9D}"/>
              </a:ext>
            </a:extLst>
          </p:cNvPr>
          <p:cNvSpPr>
            <a:spLocks noGrp="1"/>
          </p:cNvSpPr>
          <p:nvPr>
            <p:ph sz="quarter" idx="13"/>
          </p:nvPr>
        </p:nvSpPr>
        <p:spPr/>
        <p:txBody>
          <a:bodyPr/>
          <a:lstStyle/>
          <a:p>
            <a:pPr>
              <a:buClr>
                <a:schemeClr val="accent6"/>
              </a:buClr>
            </a:pPr>
            <a:r>
              <a:rPr lang="en-US" dirty="0"/>
              <a:t>Avoid storing values in Member Fields in Controllers / Servlets</a:t>
            </a:r>
          </a:p>
          <a:p>
            <a:pPr>
              <a:buClr>
                <a:schemeClr val="accent6"/>
              </a:buClr>
            </a:pPr>
            <a:endParaRPr lang="en-US" dirty="0"/>
          </a:p>
          <a:p>
            <a:pPr>
              <a:buClr>
                <a:schemeClr val="accent6"/>
              </a:buClr>
            </a:pPr>
            <a:r>
              <a:rPr lang="en-US" dirty="0"/>
              <a:t>J2EE: Don’t implement your own thread management in a Web Application</a:t>
            </a:r>
          </a:p>
          <a:p>
            <a:pPr>
              <a:buClr>
                <a:schemeClr val="accent6"/>
              </a:buClr>
            </a:pPr>
            <a:endParaRPr lang="en-US" dirty="0"/>
          </a:p>
          <a:p>
            <a:pPr>
              <a:buClr>
                <a:schemeClr val="accent6"/>
              </a:buClr>
            </a:pPr>
            <a:r>
              <a:rPr lang="en-US" dirty="0"/>
              <a:t>Manually Handling the Critical section</a:t>
            </a:r>
          </a:p>
          <a:p>
            <a:pPr marL="0" indent="0">
              <a:buClr>
                <a:schemeClr val="accent6"/>
              </a:buClr>
              <a:buNone/>
            </a:pPr>
            <a:endParaRPr lang="en-US" dirty="0"/>
          </a:p>
          <a:p>
            <a:pPr lvl="1">
              <a:buClr>
                <a:schemeClr val="accent6"/>
              </a:buClr>
            </a:pPr>
            <a:r>
              <a:rPr lang="en-US" dirty="0" err="1"/>
              <a:t>java.util.concurrent.locks.ReentrantLock</a:t>
            </a:r>
            <a:r>
              <a:rPr lang="en-US" dirty="0"/>
              <a:t> (since Java 1.5)</a:t>
            </a:r>
          </a:p>
          <a:p>
            <a:pPr lvl="2">
              <a:buClr>
                <a:schemeClr val="accent6"/>
              </a:buClr>
            </a:pPr>
            <a:r>
              <a:rPr lang="en-US" dirty="0"/>
              <a:t>Reentrant mutual </a:t>
            </a:r>
            <a:r>
              <a:rPr lang="en-US" dirty="0" err="1"/>
              <a:t>esclusion</a:t>
            </a:r>
            <a:r>
              <a:rPr lang="en-US" dirty="0"/>
              <a:t> Lock</a:t>
            </a:r>
          </a:p>
          <a:p>
            <a:pPr lvl="2">
              <a:buClr>
                <a:schemeClr val="accent6"/>
              </a:buClr>
            </a:pPr>
            <a:r>
              <a:rPr lang="en-US" dirty="0"/>
              <a:t>Implicit monitor lock accessed using </a:t>
            </a:r>
            <a:r>
              <a:rPr lang="en-US" i="1" dirty="0" err="1"/>
              <a:t>syncronized</a:t>
            </a:r>
            <a:r>
              <a:rPr lang="en-US" dirty="0"/>
              <a:t> </a:t>
            </a:r>
          </a:p>
          <a:p>
            <a:pPr lvl="2">
              <a:buClr>
                <a:schemeClr val="accent6"/>
              </a:buClr>
            </a:pPr>
            <a:r>
              <a:rPr lang="en-US" dirty="0"/>
              <a:t>Don’t forget to </a:t>
            </a:r>
            <a:r>
              <a:rPr lang="en-US" b="1" dirty="0"/>
              <a:t>unlock</a:t>
            </a:r>
          </a:p>
          <a:p>
            <a:pPr marL="571500" lvl="2" indent="0">
              <a:buClr>
                <a:schemeClr val="accent6"/>
              </a:buClr>
              <a:buNone/>
            </a:pPr>
            <a:endParaRPr lang="en-US" b="1" dirty="0"/>
          </a:p>
          <a:p>
            <a:pPr lvl="1">
              <a:buClr>
                <a:schemeClr val="accent6"/>
              </a:buClr>
            </a:pPr>
            <a:r>
              <a:rPr lang="en-US" dirty="0"/>
              <a:t>Using </a:t>
            </a:r>
            <a:r>
              <a:rPr lang="en-US" i="1" dirty="0"/>
              <a:t>synchronized</a:t>
            </a:r>
            <a:r>
              <a:rPr lang="en-US" dirty="0"/>
              <a:t> on the method</a:t>
            </a:r>
          </a:p>
          <a:p>
            <a:pPr lvl="2">
              <a:buClr>
                <a:schemeClr val="accent6"/>
              </a:buClr>
            </a:pPr>
            <a:r>
              <a:rPr lang="en-US" dirty="0"/>
              <a:t>Non optimal in our scenario because the same variable can be read in different locations</a:t>
            </a:r>
          </a:p>
          <a:p>
            <a:pPr marL="571500" lvl="2" indent="0">
              <a:buClr>
                <a:schemeClr val="accent6"/>
              </a:buClr>
              <a:buNone/>
            </a:pPr>
            <a:endParaRPr lang="en-US" dirty="0"/>
          </a:p>
          <a:p>
            <a:pPr lvl="1">
              <a:buClr>
                <a:schemeClr val="accent6"/>
              </a:buClr>
            </a:pPr>
            <a:r>
              <a:rPr lang="en-US" dirty="0"/>
              <a:t>Implementing a Semaphore</a:t>
            </a:r>
          </a:p>
          <a:p>
            <a:pPr lvl="2">
              <a:buClr>
                <a:schemeClr val="accent6"/>
              </a:buClr>
            </a:pPr>
            <a:r>
              <a:rPr lang="en-US" dirty="0"/>
              <a:t>Don’t forget to </a:t>
            </a:r>
            <a:r>
              <a:rPr lang="en-US" b="1" dirty="0"/>
              <a:t>release</a:t>
            </a:r>
          </a:p>
        </p:txBody>
      </p:sp>
    </p:spTree>
    <p:extLst>
      <p:ext uri="{BB962C8B-B14F-4D97-AF65-F5344CB8AC3E}">
        <p14:creationId xmlns:p14="http://schemas.microsoft.com/office/powerpoint/2010/main" val="3604109648"/>
      </p:ext>
    </p:extLst>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D4E1ED9-203B-EA4F-BCA5-41791A5FEBDD}"/>
              </a:ext>
            </a:extLst>
          </p:cNvPr>
          <p:cNvSpPr>
            <a:spLocks noGrp="1"/>
          </p:cNvSpPr>
          <p:nvPr>
            <p:ph type="sldNum" sz="quarter" idx="11"/>
          </p:nvPr>
        </p:nvSpPr>
        <p:spPr/>
        <p:txBody>
          <a:bodyPr/>
          <a:lstStyle/>
          <a:p>
            <a:fld id="{1B0079F3-B43C-DF46-A9D2-56A8C5414A96}" type="slidenum">
              <a:rPr lang="en-US" smtClean="0"/>
              <a:pPr/>
              <a:t>17</a:t>
            </a:fld>
            <a:endParaRPr lang="en-US" dirty="0"/>
          </a:p>
        </p:txBody>
      </p:sp>
      <p:sp>
        <p:nvSpPr>
          <p:cNvPr id="16" name="Title 15">
            <a:extLst>
              <a:ext uri="{FF2B5EF4-FFF2-40B4-BE49-F238E27FC236}">
                <a16:creationId xmlns:a16="http://schemas.microsoft.com/office/drawing/2014/main" id="{0B8C4279-6891-1544-94BC-E251E0596799}"/>
              </a:ext>
            </a:extLst>
          </p:cNvPr>
          <p:cNvSpPr>
            <a:spLocks noGrp="1"/>
          </p:cNvSpPr>
          <p:nvPr>
            <p:ph type="title"/>
          </p:nvPr>
        </p:nvSpPr>
        <p:spPr>
          <a:xfrm>
            <a:off x="505691" y="567457"/>
            <a:ext cx="11217122" cy="575542"/>
          </a:xfrm>
        </p:spPr>
        <p:txBody>
          <a:bodyPr/>
          <a:lstStyle/>
          <a:p>
            <a:r>
              <a:rPr lang="en-US" dirty="0"/>
              <a:t>Some Mitigations</a:t>
            </a:r>
          </a:p>
        </p:txBody>
      </p:sp>
      <p:sp>
        <p:nvSpPr>
          <p:cNvPr id="3" name="Content Placeholder 2">
            <a:extLst>
              <a:ext uri="{FF2B5EF4-FFF2-40B4-BE49-F238E27FC236}">
                <a16:creationId xmlns:a16="http://schemas.microsoft.com/office/drawing/2014/main" id="{128C48C5-87EE-B542-9283-D30071848C9D}"/>
              </a:ext>
            </a:extLst>
          </p:cNvPr>
          <p:cNvSpPr>
            <a:spLocks noGrp="1"/>
          </p:cNvSpPr>
          <p:nvPr>
            <p:ph sz="quarter" idx="13"/>
          </p:nvPr>
        </p:nvSpPr>
        <p:spPr/>
        <p:txBody>
          <a:bodyPr/>
          <a:lstStyle/>
          <a:p>
            <a:pPr>
              <a:buClr>
                <a:schemeClr val="accent6"/>
              </a:buClr>
            </a:pPr>
            <a:r>
              <a:rPr lang="en-US" dirty="0"/>
              <a:t>Scope Annotation</a:t>
            </a:r>
          </a:p>
          <a:p>
            <a:pPr lvl="1">
              <a:buClr>
                <a:schemeClr val="accent6"/>
              </a:buClr>
            </a:pPr>
            <a:r>
              <a:rPr lang="en-US" dirty="0"/>
              <a:t>Bean scopes</a:t>
            </a:r>
          </a:p>
          <a:p>
            <a:pPr lvl="2">
              <a:buClr>
                <a:schemeClr val="accent6"/>
              </a:buClr>
            </a:pPr>
            <a:r>
              <a:rPr lang="en-US" strike="sngStrike" dirty="0"/>
              <a:t>Singleton</a:t>
            </a:r>
          </a:p>
          <a:p>
            <a:pPr lvl="3">
              <a:buClr>
                <a:schemeClr val="accent6"/>
              </a:buClr>
            </a:pPr>
            <a:r>
              <a:rPr lang="en-US" strike="sngStrike" dirty="0"/>
              <a:t>Same cached object returned</a:t>
            </a:r>
          </a:p>
          <a:p>
            <a:pPr lvl="2">
              <a:buClr>
                <a:schemeClr val="accent6"/>
              </a:buClr>
            </a:pPr>
            <a:r>
              <a:rPr lang="en-US" dirty="0"/>
              <a:t>Prototype</a:t>
            </a:r>
          </a:p>
          <a:p>
            <a:pPr lvl="3">
              <a:buClr>
                <a:schemeClr val="accent6"/>
              </a:buClr>
            </a:pPr>
            <a:r>
              <a:rPr lang="en-US" dirty="0"/>
              <a:t>A difference instance is returned at every invocation</a:t>
            </a:r>
          </a:p>
          <a:p>
            <a:pPr lvl="1">
              <a:buClr>
                <a:schemeClr val="accent6"/>
              </a:buClr>
            </a:pPr>
            <a:endParaRPr lang="en-US" dirty="0"/>
          </a:p>
          <a:p>
            <a:pPr lvl="1">
              <a:buClr>
                <a:schemeClr val="accent6"/>
              </a:buClr>
            </a:pPr>
            <a:r>
              <a:rPr lang="en-US" dirty="0" err="1"/>
              <a:t>WebApplicationContexts</a:t>
            </a:r>
            <a:endParaRPr lang="en-US" dirty="0"/>
          </a:p>
          <a:p>
            <a:pPr lvl="2">
              <a:buClr>
                <a:schemeClr val="accent6"/>
              </a:buClr>
            </a:pPr>
            <a:r>
              <a:rPr lang="en-GB" dirty="0"/>
              <a:t>SCOPE_REQUEST</a:t>
            </a:r>
          </a:p>
          <a:p>
            <a:pPr lvl="3">
              <a:buClr>
                <a:schemeClr val="accent6"/>
              </a:buClr>
            </a:pPr>
            <a:r>
              <a:rPr lang="en-GB" dirty="0"/>
              <a:t>Instantiated when a request accesses the bean</a:t>
            </a:r>
          </a:p>
          <a:p>
            <a:pPr lvl="2">
              <a:buClr>
                <a:schemeClr val="accent6"/>
              </a:buClr>
            </a:pPr>
            <a:r>
              <a:rPr lang="en-GB" dirty="0"/>
              <a:t>SCOPE_SESSION</a:t>
            </a:r>
          </a:p>
          <a:p>
            <a:pPr lvl="3">
              <a:buClr>
                <a:schemeClr val="accent6"/>
              </a:buClr>
            </a:pPr>
            <a:r>
              <a:rPr lang="en-US" dirty="0"/>
              <a:t>Instantiated when the session accesses it</a:t>
            </a:r>
          </a:p>
          <a:p>
            <a:pPr lvl="3">
              <a:buClr>
                <a:schemeClr val="accent6"/>
              </a:buClr>
            </a:pPr>
            <a:r>
              <a:rPr lang="en-US" dirty="0"/>
              <a:t>Probably not optimal for our use case (the object is reused for subsequent request in the same session)</a:t>
            </a:r>
          </a:p>
          <a:p>
            <a:pPr lvl="2">
              <a:buClr>
                <a:schemeClr val="accent6"/>
              </a:buClr>
            </a:pPr>
            <a:r>
              <a:rPr lang="en-US" strike="sngStrike" dirty="0"/>
              <a:t>SCOPE_APPLICATION</a:t>
            </a:r>
          </a:p>
          <a:p>
            <a:pPr lvl="3">
              <a:buClr>
                <a:schemeClr val="accent6"/>
              </a:buClr>
            </a:pPr>
            <a:r>
              <a:rPr lang="en-US" dirty="0"/>
              <a:t>Shared in the same </a:t>
            </a:r>
            <a:r>
              <a:rPr lang="en-US" dirty="0" err="1"/>
              <a:t>ServletContext</a:t>
            </a:r>
            <a:endParaRPr lang="en-US" dirty="0"/>
          </a:p>
          <a:p>
            <a:pPr lvl="3">
              <a:buClr>
                <a:schemeClr val="accent6"/>
              </a:buClr>
            </a:pPr>
            <a:r>
              <a:rPr lang="en-US" dirty="0"/>
              <a:t>Reused for subsequent requests in the same </a:t>
            </a:r>
            <a:r>
              <a:rPr lang="en-US" dirty="0" err="1"/>
              <a:t>ServletContext</a:t>
            </a:r>
            <a:endParaRPr lang="en-US" dirty="0"/>
          </a:p>
          <a:p>
            <a:pPr lvl="3">
              <a:buClr>
                <a:schemeClr val="accent6"/>
              </a:buClr>
            </a:pPr>
            <a:endParaRPr lang="en-US" dirty="0"/>
          </a:p>
          <a:p>
            <a:pPr lvl="2">
              <a:buClr>
                <a:schemeClr val="accent6"/>
              </a:buClr>
            </a:pPr>
            <a:endParaRPr lang="en-US" dirty="0"/>
          </a:p>
        </p:txBody>
      </p:sp>
    </p:spTree>
    <p:extLst>
      <p:ext uri="{BB962C8B-B14F-4D97-AF65-F5344CB8AC3E}">
        <p14:creationId xmlns:p14="http://schemas.microsoft.com/office/powerpoint/2010/main" val="2335558752"/>
      </p:ext>
    </p:extLst>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D4E1ED9-203B-EA4F-BCA5-41791A5FEBDD}"/>
              </a:ext>
            </a:extLst>
          </p:cNvPr>
          <p:cNvSpPr>
            <a:spLocks noGrp="1"/>
          </p:cNvSpPr>
          <p:nvPr>
            <p:ph type="sldNum" sz="quarter" idx="11"/>
          </p:nvPr>
        </p:nvSpPr>
        <p:spPr/>
        <p:txBody>
          <a:bodyPr/>
          <a:lstStyle/>
          <a:p>
            <a:fld id="{1B0079F3-B43C-DF46-A9D2-56A8C5414A96}" type="slidenum">
              <a:rPr lang="en-US" smtClean="0"/>
              <a:pPr/>
              <a:t>18</a:t>
            </a:fld>
            <a:endParaRPr lang="en-US" dirty="0"/>
          </a:p>
        </p:txBody>
      </p:sp>
      <p:sp>
        <p:nvSpPr>
          <p:cNvPr id="16" name="Title 15">
            <a:extLst>
              <a:ext uri="{FF2B5EF4-FFF2-40B4-BE49-F238E27FC236}">
                <a16:creationId xmlns:a16="http://schemas.microsoft.com/office/drawing/2014/main" id="{0B8C4279-6891-1544-94BC-E251E0596799}"/>
              </a:ext>
            </a:extLst>
          </p:cNvPr>
          <p:cNvSpPr>
            <a:spLocks noGrp="1"/>
          </p:cNvSpPr>
          <p:nvPr>
            <p:ph type="title"/>
          </p:nvPr>
        </p:nvSpPr>
        <p:spPr>
          <a:xfrm>
            <a:off x="505691" y="567457"/>
            <a:ext cx="11217122" cy="575542"/>
          </a:xfrm>
        </p:spPr>
        <p:txBody>
          <a:bodyPr/>
          <a:lstStyle/>
          <a:p>
            <a:r>
              <a:rPr lang="en-US" dirty="0"/>
              <a:t>Type-level != Method-Level</a:t>
            </a:r>
          </a:p>
        </p:txBody>
      </p:sp>
      <p:sp>
        <p:nvSpPr>
          <p:cNvPr id="3" name="Content Placeholder 2">
            <a:extLst>
              <a:ext uri="{FF2B5EF4-FFF2-40B4-BE49-F238E27FC236}">
                <a16:creationId xmlns:a16="http://schemas.microsoft.com/office/drawing/2014/main" id="{128C48C5-87EE-B542-9283-D30071848C9D}"/>
              </a:ext>
            </a:extLst>
          </p:cNvPr>
          <p:cNvSpPr>
            <a:spLocks noGrp="1"/>
          </p:cNvSpPr>
          <p:nvPr>
            <p:ph sz="quarter" idx="13"/>
          </p:nvPr>
        </p:nvSpPr>
        <p:spPr/>
        <p:txBody>
          <a:bodyPr/>
          <a:lstStyle/>
          <a:p>
            <a:pPr lvl="3">
              <a:buClr>
                <a:schemeClr val="accent6"/>
              </a:buClr>
            </a:pPr>
            <a:endParaRPr lang="en-US" dirty="0"/>
          </a:p>
          <a:p>
            <a:pPr lvl="2">
              <a:buClr>
                <a:schemeClr val="accent6"/>
              </a:buClr>
            </a:pPr>
            <a:endParaRPr lang="en-US" dirty="0"/>
          </a:p>
        </p:txBody>
      </p:sp>
      <p:pic>
        <p:nvPicPr>
          <p:cNvPr id="2" name="Picture 1">
            <a:extLst>
              <a:ext uri="{FF2B5EF4-FFF2-40B4-BE49-F238E27FC236}">
                <a16:creationId xmlns:a16="http://schemas.microsoft.com/office/drawing/2014/main" id="{AA777451-5AC0-C847-AA66-F5D9B14DF228}"/>
              </a:ext>
            </a:extLst>
          </p:cNvPr>
          <p:cNvPicPr>
            <a:picLocks noChangeAspect="1"/>
          </p:cNvPicPr>
          <p:nvPr/>
        </p:nvPicPr>
        <p:blipFill>
          <a:blip r:embed="rId3"/>
          <a:stretch>
            <a:fillRect/>
          </a:stretch>
        </p:blipFill>
        <p:spPr>
          <a:xfrm>
            <a:off x="206829" y="2264229"/>
            <a:ext cx="11600404" cy="2928257"/>
          </a:xfrm>
          <a:prstGeom prst="rect">
            <a:avLst/>
          </a:prstGeom>
        </p:spPr>
      </p:pic>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6578C23A-EC99-AF44-B401-CF7B54472DC2}"/>
                  </a:ext>
                </a:extLst>
              </p14:cNvPr>
              <p14:cNvContentPartPr/>
              <p14:nvPr/>
            </p14:nvContentPartPr>
            <p14:xfrm>
              <a:off x="8648006" y="4657680"/>
              <a:ext cx="1579320" cy="583920"/>
            </p14:xfrm>
          </p:contentPart>
        </mc:Choice>
        <mc:Fallback xmlns="">
          <p:pic>
            <p:nvPicPr>
              <p:cNvPr id="8" name="Ink 7">
                <a:extLst>
                  <a:ext uri="{FF2B5EF4-FFF2-40B4-BE49-F238E27FC236}">
                    <a16:creationId xmlns:a16="http://schemas.microsoft.com/office/drawing/2014/main" id="{6578C23A-EC99-AF44-B401-CF7B54472DC2}"/>
                  </a:ext>
                </a:extLst>
              </p:cNvPr>
              <p:cNvPicPr/>
              <p:nvPr/>
            </p:nvPicPr>
            <p:blipFill>
              <a:blip r:embed="rId5"/>
              <a:stretch>
                <a:fillRect/>
              </a:stretch>
            </p:blipFill>
            <p:spPr>
              <a:xfrm>
                <a:off x="8639366" y="4648680"/>
                <a:ext cx="1596960" cy="601560"/>
              </a:xfrm>
              <a:prstGeom prst="rect">
                <a:avLst/>
              </a:prstGeom>
            </p:spPr>
          </p:pic>
        </mc:Fallback>
      </mc:AlternateContent>
    </p:spTree>
    <p:extLst>
      <p:ext uri="{BB962C8B-B14F-4D97-AF65-F5344CB8AC3E}">
        <p14:creationId xmlns:p14="http://schemas.microsoft.com/office/powerpoint/2010/main" val="1641872273"/>
      </p:ext>
    </p:extLst>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835AF087-91DB-6D46-AA42-751D94E5DBDD}"/>
              </a:ext>
            </a:extLst>
          </p:cNvPr>
          <p:cNvSpPr>
            <a:spLocks noGrp="1"/>
          </p:cNvSpPr>
          <p:nvPr>
            <p:ph type="ftr" sz="quarter" idx="12"/>
          </p:nvPr>
        </p:nvSpPr>
        <p:spPr/>
        <p:txBody>
          <a:bodyPr/>
          <a:lstStyle/>
          <a:p>
            <a:r>
              <a:rPr lang="en-US"/>
              <a:t>© Veracode, Inc. 2021 Confidential</a:t>
            </a:r>
            <a:endParaRPr lang="en-US" dirty="0"/>
          </a:p>
        </p:txBody>
      </p:sp>
      <p:sp>
        <p:nvSpPr>
          <p:cNvPr id="7" name="Slide Number Placeholder 6">
            <a:extLst>
              <a:ext uri="{FF2B5EF4-FFF2-40B4-BE49-F238E27FC236}">
                <a16:creationId xmlns:a16="http://schemas.microsoft.com/office/drawing/2014/main" id="{4F71DD36-82F9-5F49-AE51-C5E4B7635477}"/>
              </a:ext>
            </a:extLst>
          </p:cNvPr>
          <p:cNvSpPr>
            <a:spLocks noGrp="1"/>
          </p:cNvSpPr>
          <p:nvPr>
            <p:ph type="sldNum" sz="quarter" idx="13"/>
          </p:nvPr>
        </p:nvSpPr>
        <p:spPr/>
        <p:txBody>
          <a:bodyPr/>
          <a:lstStyle/>
          <a:p>
            <a:fld id="{1B0079F3-B43C-DF46-A9D2-56A8C5414A96}" type="slidenum">
              <a:rPr lang="en-US" smtClean="0"/>
              <a:pPr/>
              <a:t>19</a:t>
            </a:fld>
            <a:endParaRPr lang="en-US" dirty="0"/>
          </a:p>
        </p:txBody>
      </p:sp>
      <p:sp>
        <p:nvSpPr>
          <p:cNvPr id="2" name="Title 1">
            <a:extLst>
              <a:ext uri="{FF2B5EF4-FFF2-40B4-BE49-F238E27FC236}">
                <a16:creationId xmlns:a16="http://schemas.microsoft.com/office/drawing/2014/main" id="{3A03AC46-B426-9149-83E6-6F672530A62D}"/>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EC5F8C0C-4D1B-324C-9FAB-94D1CF5DBDE6}"/>
              </a:ext>
            </a:extLst>
          </p:cNvPr>
          <p:cNvSpPr>
            <a:spLocks noGrp="1"/>
          </p:cNvSpPr>
          <p:nvPr>
            <p:ph type="body" sz="quarter" idx="14"/>
          </p:nvPr>
        </p:nvSpPr>
        <p:spPr>
          <a:xfrm>
            <a:off x="1088612" y="3856771"/>
            <a:ext cx="4473987" cy="430865"/>
          </a:xfrm>
        </p:spPr>
        <p:txBody>
          <a:bodyPr/>
          <a:lstStyle/>
          <a:p>
            <a:r>
              <a:rPr lang="en-US" dirty="0"/>
              <a:t>Giuseppe </a:t>
            </a:r>
            <a:r>
              <a:rPr lang="en-US" dirty="0" err="1"/>
              <a:t>Trovato</a:t>
            </a:r>
            <a:endParaRPr lang="en-US" dirty="0"/>
          </a:p>
        </p:txBody>
      </p:sp>
      <p:sp>
        <p:nvSpPr>
          <p:cNvPr id="4" name="Text Placeholder 3">
            <a:extLst>
              <a:ext uri="{FF2B5EF4-FFF2-40B4-BE49-F238E27FC236}">
                <a16:creationId xmlns:a16="http://schemas.microsoft.com/office/drawing/2014/main" id="{3AE96042-1F37-4E49-ACAD-C92547A262A8}"/>
              </a:ext>
            </a:extLst>
          </p:cNvPr>
          <p:cNvSpPr>
            <a:spLocks noGrp="1"/>
          </p:cNvSpPr>
          <p:nvPr>
            <p:ph type="body" sz="quarter" idx="15"/>
          </p:nvPr>
        </p:nvSpPr>
        <p:spPr>
          <a:xfrm>
            <a:off x="1050512" y="4509655"/>
            <a:ext cx="4473987" cy="1108710"/>
          </a:xfrm>
        </p:spPr>
        <p:txBody>
          <a:bodyPr/>
          <a:lstStyle/>
          <a:p>
            <a:r>
              <a:rPr lang="en-US" dirty="0"/>
              <a:t>https://</a:t>
            </a:r>
            <a:r>
              <a:rPr lang="en-US" dirty="0" err="1"/>
              <a:t>github.com</a:t>
            </a:r>
            <a:r>
              <a:rPr lang="en-US" dirty="0"/>
              <a:t>/</a:t>
            </a:r>
            <a:r>
              <a:rPr lang="en-US" dirty="0" err="1"/>
              <a:t>JoeFound</a:t>
            </a:r>
            <a:endParaRPr lang="en-US" dirty="0"/>
          </a:p>
          <a:p>
            <a:r>
              <a:rPr lang="en-US" dirty="0" err="1"/>
              <a:t>gtrovato</a:t>
            </a:r>
            <a:r>
              <a:rPr lang="en-US" dirty="0"/>
              <a:t> at </a:t>
            </a:r>
            <a:r>
              <a:rPr lang="en-US" dirty="0" err="1"/>
              <a:t>veracode.com</a:t>
            </a:r>
            <a:endParaRPr lang="en-US" dirty="0"/>
          </a:p>
          <a:p>
            <a:r>
              <a:rPr lang="en-US" dirty="0"/>
              <a:t>@</a:t>
            </a:r>
            <a:r>
              <a:rPr lang="en-GB" dirty="0" err="1"/>
              <a:t>otavorteppesuig</a:t>
            </a:r>
            <a:r>
              <a:rPr lang="en-US" dirty="0"/>
              <a:t> on Twitter</a:t>
            </a:r>
          </a:p>
          <a:p>
            <a:endParaRPr lang="en-US" dirty="0"/>
          </a:p>
        </p:txBody>
      </p:sp>
      <p:pic>
        <p:nvPicPr>
          <p:cNvPr id="8" name="Picture 7" descr="Logo, company name&#10;&#10;Description automatically generated">
            <a:extLst>
              <a:ext uri="{FF2B5EF4-FFF2-40B4-BE49-F238E27FC236}">
                <a16:creationId xmlns:a16="http://schemas.microsoft.com/office/drawing/2014/main" id="{6A347FFB-7416-FA4C-97CA-827A721F6A96}"/>
              </a:ext>
            </a:extLst>
          </p:cNvPr>
          <p:cNvPicPr>
            <a:picLocks noChangeAspect="1"/>
          </p:cNvPicPr>
          <p:nvPr/>
        </p:nvPicPr>
        <p:blipFill>
          <a:blip r:embed="rId2"/>
          <a:stretch>
            <a:fillRect/>
          </a:stretch>
        </p:blipFill>
        <p:spPr>
          <a:xfrm>
            <a:off x="7502236" y="78913"/>
            <a:ext cx="2525464" cy="2525464"/>
          </a:xfrm>
          <a:prstGeom prst="rect">
            <a:avLst/>
          </a:prstGeom>
        </p:spPr>
      </p:pic>
    </p:spTree>
    <p:extLst>
      <p:ext uri="{BB962C8B-B14F-4D97-AF65-F5344CB8AC3E}">
        <p14:creationId xmlns:p14="http://schemas.microsoft.com/office/powerpoint/2010/main" val="1481227782"/>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D4E1ED9-203B-EA4F-BCA5-41791A5FEBDD}"/>
              </a:ext>
            </a:extLst>
          </p:cNvPr>
          <p:cNvSpPr>
            <a:spLocks noGrp="1"/>
          </p:cNvSpPr>
          <p:nvPr>
            <p:ph type="sldNum" sz="quarter" idx="11"/>
          </p:nvPr>
        </p:nvSpPr>
        <p:spPr/>
        <p:txBody>
          <a:bodyPr/>
          <a:lstStyle/>
          <a:p>
            <a:fld id="{1B0079F3-B43C-DF46-A9D2-56A8C5414A96}" type="slidenum">
              <a:rPr lang="en-US" smtClean="0"/>
              <a:pPr/>
              <a:t>2</a:t>
            </a:fld>
            <a:endParaRPr lang="en-US" dirty="0"/>
          </a:p>
        </p:txBody>
      </p:sp>
      <p:sp>
        <p:nvSpPr>
          <p:cNvPr id="16" name="Title 15">
            <a:extLst>
              <a:ext uri="{FF2B5EF4-FFF2-40B4-BE49-F238E27FC236}">
                <a16:creationId xmlns:a16="http://schemas.microsoft.com/office/drawing/2014/main" id="{0B8C4279-6891-1544-94BC-E251E0596799}"/>
              </a:ext>
            </a:extLst>
          </p:cNvPr>
          <p:cNvSpPr>
            <a:spLocks noGrp="1"/>
          </p:cNvSpPr>
          <p:nvPr>
            <p:ph type="title"/>
          </p:nvPr>
        </p:nvSpPr>
        <p:spPr>
          <a:xfrm>
            <a:off x="505691" y="567457"/>
            <a:ext cx="11217122" cy="575542"/>
          </a:xfrm>
        </p:spPr>
        <p:txBody>
          <a:bodyPr/>
          <a:lstStyle/>
          <a:p>
            <a:r>
              <a:rPr lang="en-US" dirty="0"/>
              <a:t>A quick survey to start…</a:t>
            </a:r>
          </a:p>
        </p:txBody>
      </p:sp>
      <p:pic>
        <p:nvPicPr>
          <p:cNvPr id="10" name="Picture 9" descr="Qr code&#10;&#10;Description automatically generated">
            <a:extLst>
              <a:ext uri="{FF2B5EF4-FFF2-40B4-BE49-F238E27FC236}">
                <a16:creationId xmlns:a16="http://schemas.microsoft.com/office/drawing/2014/main" id="{8C293AFF-A9B1-8B4D-B9FD-B211A828E6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5242" y="2364015"/>
            <a:ext cx="3175000" cy="3175000"/>
          </a:xfrm>
          <a:prstGeom prst="rect">
            <a:avLst/>
          </a:prstGeom>
        </p:spPr>
      </p:pic>
      <p:sp>
        <p:nvSpPr>
          <p:cNvPr id="11" name="TextBox 10">
            <a:extLst>
              <a:ext uri="{FF2B5EF4-FFF2-40B4-BE49-F238E27FC236}">
                <a16:creationId xmlns:a16="http://schemas.microsoft.com/office/drawing/2014/main" id="{F3610071-2DD2-4543-9707-15D00F5D4E99}"/>
              </a:ext>
            </a:extLst>
          </p:cNvPr>
          <p:cNvSpPr txBox="1"/>
          <p:nvPr/>
        </p:nvSpPr>
        <p:spPr bwMode="auto">
          <a:xfrm>
            <a:off x="2329543" y="2656114"/>
            <a:ext cx="0" cy="0"/>
          </a:xfrm>
          <a:prstGeom prst="rect">
            <a:avLst/>
          </a:prstGeom>
          <a:noFill/>
          <a:ln w="12700" cap="sq" algn="ctr">
            <a:noFill/>
            <a:miter lim="800000"/>
            <a:headEnd/>
            <a:tailEnd/>
          </a:ln>
          <a:effectLst/>
        </p:spPr>
        <p:txBody>
          <a:bodyPr wrap="none" rtlCol="0" anchor="ctr" anchorCtr="0">
            <a:noAutofit/>
          </a:bodyPr>
          <a:lstStyle/>
          <a:p>
            <a:pPr algn="l">
              <a:lnSpc>
                <a:spcPct val="95000"/>
              </a:lnSpc>
              <a:spcBef>
                <a:spcPts val="600"/>
              </a:spcBef>
            </a:pPr>
            <a:endParaRPr lang="en-US" sz="1600" dirty="0">
              <a:solidFill>
                <a:schemeClr val="accent1"/>
              </a:solidFill>
              <a:latin typeface="Trebuchet MS" panose="020B0703020202090204" pitchFamily="34" charset="0"/>
            </a:endParaRPr>
          </a:p>
        </p:txBody>
      </p:sp>
      <p:sp>
        <p:nvSpPr>
          <p:cNvPr id="34" name="Content Placeholder 16">
            <a:extLst>
              <a:ext uri="{FF2B5EF4-FFF2-40B4-BE49-F238E27FC236}">
                <a16:creationId xmlns:a16="http://schemas.microsoft.com/office/drawing/2014/main" id="{E9F54709-3CAE-514D-B0FA-2D3825109F2E}"/>
              </a:ext>
            </a:extLst>
          </p:cNvPr>
          <p:cNvSpPr>
            <a:spLocks noGrp="1"/>
          </p:cNvSpPr>
          <p:nvPr>
            <p:ph sz="quarter" idx="13"/>
          </p:nvPr>
        </p:nvSpPr>
        <p:spPr>
          <a:xfrm>
            <a:off x="498475" y="2358736"/>
            <a:ext cx="11224338" cy="3580102"/>
          </a:xfrm>
        </p:spPr>
        <p:txBody>
          <a:bodyPr/>
          <a:lstStyle/>
          <a:p>
            <a:pPr marL="0" indent="0">
              <a:lnSpc>
                <a:spcPct val="200000"/>
              </a:lnSpc>
              <a:buNone/>
            </a:pPr>
            <a:r>
              <a:rPr lang="en-GB" sz="2000" dirty="0"/>
              <a:t>Go to: </a:t>
            </a:r>
            <a:r>
              <a:rPr lang="en-GB" sz="2000" dirty="0">
                <a:hlinkClick r:id="rId4"/>
              </a:rPr>
              <a:t>https://www.menti.com/</a:t>
            </a:r>
            <a:endParaRPr lang="en-GB" sz="2000" dirty="0"/>
          </a:p>
          <a:p>
            <a:pPr marL="0" indent="0">
              <a:lnSpc>
                <a:spcPct val="200000"/>
              </a:lnSpc>
              <a:buNone/>
            </a:pPr>
            <a:r>
              <a:rPr lang="en-GB" sz="2000" dirty="0"/>
              <a:t>Enter the code: 3149 4059</a:t>
            </a:r>
          </a:p>
          <a:p>
            <a:pPr marL="0" indent="0">
              <a:lnSpc>
                <a:spcPct val="200000"/>
              </a:lnSpc>
              <a:buNone/>
            </a:pPr>
            <a:endParaRPr lang="en-GB" sz="2000" dirty="0"/>
          </a:p>
          <a:p>
            <a:pPr marL="0" indent="0">
              <a:lnSpc>
                <a:spcPct val="200000"/>
              </a:lnSpc>
              <a:buNone/>
            </a:pPr>
            <a:r>
              <a:rPr lang="en-GB" sz="2000" dirty="0"/>
              <a:t>or scan the QR code</a:t>
            </a:r>
            <a:endParaRPr lang="en-US" sz="2000" dirty="0"/>
          </a:p>
        </p:txBody>
      </p:sp>
    </p:spTree>
    <p:extLst>
      <p:ext uri="{BB962C8B-B14F-4D97-AF65-F5344CB8AC3E}">
        <p14:creationId xmlns:p14="http://schemas.microsoft.com/office/powerpoint/2010/main" val="1775228977"/>
      </p:ext>
    </p:extLst>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CC26600-2242-6147-BB31-88C1D54F4932}"/>
              </a:ext>
            </a:extLst>
          </p:cNvPr>
          <p:cNvSpPr>
            <a:spLocks noGrp="1"/>
          </p:cNvSpPr>
          <p:nvPr>
            <p:ph type="sldNum" sz="quarter" idx="11"/>
          </p:nvPr>
        </p:nvSpPr>
        <p:spPr/>
        <p:txBody>
          <a:bodyPr/>
          <a:lstStyle/>
          <a:p>
            <a:fld id="{1B0079F3-B43C-DF46-A9D2-56A8C5414A96}" type="slidenum">
              <a:rPr lang="en-US" smtClean="0"/>
              <a:pPr/>
              <a:t>3</a:t>
            </a:fld>
            <a:endParaRPr lang="en-US" dirty="0"/>
          </a:p>
        </p:txBody>
      </p:sp>
      <p:sp>
        <p:nvSpPr>
          <p:cNvPr id="17" name="Content Placeholder 16">
            <a:extLst>
              <a:ext uri="{FF2B5EF4-FFF2-40B4-BE49-F238E27FC236}">
                <a16:creationId xmlns:a16="http://schemas.microsoft.com/office/drawing/2014/main" id="{4D211F8A-83AD-9B47-A8FA-009EEB5B2DB4}"/>
              </a:ext>
            </a:extLst>
          </p:cNvPr>
          <p:cNvSpPr>
            <a:spLocks noGrp="1"/>
          </p:cNvSpPr>
          <p:nvPr>
            <p:ph sz="quarter" idx="15"/>
          </p:nvPr>
        </p:nvSpPr>
        <p:spPr/>
        <p:txBody>
          <a:bodyPr/>
          <a:lstStyle/>
          <a:p>
            <a:pPr>
              <a:buClr>
                <a:schemeClr val="accent6"/>
              </a:buClr>
            </a:pPr>
            <a:r>
              <a:rPr lang="en-US" dirty="0"/>
              <a:t>Giuseppe </a:t>
            </a:r>
            <a:r>
              <a:rPr lang="en-US" dirty="0" err="1"/>
              <a:t>Trovato</a:t>
            </a:r>
            <a:endParaRPr lang="en-US" dirty="0"/>
          </a:p>
          <a:p>
            <a:pPr>
              <a:buClr>
                <a:schemeClr val="accent6"/>
              </a:buClr>
            </a:pPr>
            <a:endParaRPr lang="en-US" dirty="0"/>
          </a:p>
          <a:p>
            <a:pPr lvl="1">
              <a:buClr>
                <a:schemeClr val="accent6"/>
              </a:buClr>
            </a:pPr>
            <a:r>
              <a:rPr lang="en-US" dirty="0"/>
              <a:t>Security Researcher @ Veracode</a:t>
            </a:r>
          </a:p>
          <a:p>
            <a:pPr lvl="1">
              <a:buClr>
                <a:schemeClr val="accent6"/>
              </a:buClr>
            </a:pPr>
            <a:endParaRPr lang="en-US" dirty="0"/>
          </a:p>
          <a:p>
            <a:pPr lvl="1">
              <a:buClr>
                <a:schemeClr val="accent6"/>
              </a:buClr>
            </a:pPr>
            <a:r>
              <a:rPr lang="en-US" dirty="0"/>
              <a:t>Pen-testing &amp; Ethical Hacking</a:t>
            </a:r>
          </a:p>
          <a:p>
            <a:pPr lvl="1">
              <a:buClr>
                <a:schemeClr val="accent6"/>
              </a:buClr>
            </a:pPr>
            <a:endParaRPr lang="en-US" dirty="0"/>
          </a:p>
          <a:p>
            <a:pPr lvl="1">
              <a:buClr>
                <a:schemeClr val="accent6"/>
              </a:buClr>
            </a:pPr>
            <a:r>
              <a:rPr lang="en-US" dirty="0"/>
              <a:t>Application Security Management</a:t>
            </a:r>
          </a:p>
          <a:p>
            <a:pPr lvl="1">
              <a:buClr>
                <a:schemeClr val="accent6"/>
              </a:buClr>
            </a:pPr>
            <a:endParaRPr lang="en-US" dirty="0"/>
          </a:p>
          <a:p>
            <a:pPr lvl="1">
              <a:buClr>
                <a:schemeClr val="accent6"/>
              </a:buClr>
            </a:pPr>
            <a:r>
              <a:rPr lang="en-US" dirty="0"/>
              <a:t>Background in Java, .NET , PHP development</a:t>
            </a:r>
          </a:p>
          <a:p>
            <a:pPr lvl="1">
              <a:buClr>
                <a:schemeClr val="accent6"/>
              </a:buClr>
            </a:pPr>
            <a:endParaRPr lang="en-US" dirty="0"/>
          </a:p>
        </p:txBody>
      </p:sp>
      <p:sp>
        <p:nvSpPr>
          <p:cNvPr id="16" name="Title 15">
            <a:extLst>
              <a:ext uri="{FF2B5EF4-FFF2-40B4-BE49-F238E27FC236}">
                <a16:creationId xmlns:a16="http://schemas.microsoft.com/office/drawing/2014/main" id="{AF95BFFD-9AAC-534F-BAB7-1B1B569657E4}"/>
              </a:ext>
            </a:extLst>
          </p:cNvPr>
          <p:cNvSpPr>
            <a:spLocks noGrp="1"/>
          </p:cNvSpPr>
          <p:nvPr>
            <p:ph type="title"/>
          </p:nvPr>
        </p:nvSpPr>
        <p:spPr>
          <a:xfrm>
            <a:off x="363454" y="205963"/>
            <a:ext cx="9473544" cy="605494"/>
          </a:xfrm>
        </p:spPr>
        <p:txBody>
          <a:bodyPr/>
          <a:lstStyle/>
          <a:p>
            <a:r>
              <a:rPr lang="en-US" dirty="0"/>
              <a:t>Who am I?</a:t>
            </a:r>
          </a:p>
        </p:txBody>
      </p:sp>
      <p:sp>
        <p:nvSpPr>
          <p:cNvPr id="9" name="TextBox 8">
            <a:extLst>
              <a:ext uri="{FF2B5EF4-FFF2-40B4-BE49-F238E27FC236}">
                <a16:creationId xmlns:a16="http://schemas.microsoft.com/office/drawing/2014/main" id="{177219CE-E8F5-7D45-BCDF-8C1056AA55C6}"/>
              </a:ext>
            </a:extLst>
          </p:cNvPr>
          <p:cNvSpPr txBox="1"/>
          <p:nvPr/>
        </p:nvSpPr>
        <p:spPr bwMode="auto">
          <a:xfrm>
            <a:off x="12344400" y="1779859"/>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Size of text box is adjusted to allow more options for types of content. </a:t>
            </a:r>
          </a:p>
          <a:p>
            <a:pPr>
              <a:lnSpc>
                <a:spcPct val="95000"/>
              </a:lnSpc>
              <a:spcBef>
                <a:spcPts val="800"/>
              </a:spcBef>
            </a:pPr>
            <a:r>
              <a:rPr lang="en-US" sz="1200" b="0" dirty="0">
                <a:solidFill>
                  <a:schemeClr val="tx1">
                    <a:lumMod val="75000"/>
                    <a:lumOff val="25000"/>
                  </a:schemeClr>
                </a:solidFill>
                <a:latin typeface="+mn-lt"/>
              </a:rPr>
              <a:t>This example  shows how this content works well in this template.</a:t>
            </a:r>
          </a:p>
        </p:txBody>
      </p:sp>
      <p:pic>
        <p:nvPicPr>
          <p:cNvPr id="3" name="Picture 2" descr="A person wearing glasses&#10;&#10;Description automatically generated with low confidence">
            <a:extLst>
              <a:ext uri="{FF2B5EF4-FFF2-40B4-BE49-F238E27FC236}">
                <a16:creationId xmlns:a16="http://schemas.microsoft.com/office/drawing/2014/main" id="{F55D3220-AE99-6247-86AB-A84DD0D003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4672" y="1727616"/>
            <a:ext cx="3770893" cy="3402767"/>
          </a:xfrm>
          <a:prstGeom prst="rect">
            <a:avLst/>
          </a:prstGeom>
        </p:spPr>
      </p:pic>
      <p:sp>
        <p:nvSpPr>
          <p:cNvPr id="2" name="TextBox 1">
            <a:extLst>
              <a:ext uri="{FF2B5EF4-FFF2-40B4-BE49-F238E27FC236}">
                <a16:creationId xmlns:a16="http://schemas.microsoft.com/office/drawing/2014/main" id="{18B3CF46-09FF-274C-948F-67893DCFFC53}"/>
              </a:ext>
            </a:extLst>
          </p:cNvPr>
          <p:cNvSpPr txBox="1"/>
          <p:nvPr/>
        </p:nvSpPr>
        <p:spPr bwMode="auto">
          <a:xfrm>
            <a:off x="2318657" y="5693229"/>
            <a:ext cx="0" cy="0"/>
          </a:xfrm>
          <a:prstGeom prst="rect">
            <a:avLst/>
          </a:prstGeom>
          <a:noFill/>
          <a:ln w="12700" cap="sq" algn="ctr">
            <a:noFill/>
            <a:miter lim="800000"/>
            <a:headEnd/>
            <a:tailEnd/>
          </a:ln>
          <a:effectLst/>
        </p:spPr>
        <p:txBody>
          <a:bodyPr wrap="none" rtlCol="0" anchor="ctr" anchorCtr="0">
            <a:noAutofit/>
          </a:bodyPr>
          <a:lstStyle/>
          <a:p>
            <a:pPr algn="l">
              <a:lnSpc>
                <a:spcPct val="95000"/>
              </a:lnSpc>
              <a:spcBef>
                <a:spcPts val="600"/>
              </a:spcBef>
            </a:pPr>
            <a:endParaRPr lang="en-US" sz="1600" dirty="0">
              <a:solidFill>
                <a:schemeClr val="accent1"/>
              </a:solidFill>
              <a:latin typeface="Trebuchet MS" panose="020B0703020202090204" pitchFamily="34" charset="0"/>
            </a:endParaRPr>
          </a:p>
        </p:txBody>
      </p:sp>
      <p:sp>
        <p:nvSpPr>
          <p:cNvPr id="10" name="Content Placeholder 16">
            <a:extLst>
              <a:ext uri="{FF2B5EF4-FFF2-40B4-BE49-F238E27FC236}">
                <a16:creationId xmlns:a16="http://schemas.microsoft.com/office/drawing/2014/main" id="{0214C491-664F-FA4D-A9A8-952FAE09832A}"/>
              </a:ext>
            </a:extLst>
          </p:cNvPr>
          <p:cNvSpPr txBox="1">
            <a:spLocks/>
          </p:cNvSpPr>
          <p:nvPr/>
        </p:nvSpPr>
        <p:spPr bwMode="gray">
          <a:xfrm>
            <a:off x="258991" y="5820900"/>
            <a:ext cx="5566766" cy="451287"/>
          </a:xfrm>
          <a:prstGeom prst="rect">
            <a:avLst/>
          </a:prstGeom>
          <a:noFill/>
          <a:ln w="9525">
            <a:noFill/>
            <a:miter lim="800000"/>
            <a:headEnd/>
            <a:tailEnd/>
          </a:ln>
          <a:effectLst/>
        </p:spPr>
        <p:txBody>
          <a:bodyPr vert="horz" wrap="square" lIns="121899" tIns="60949" rIns="121899" bIns="60949" numCol="1" anchor="t" anchorCtr="0" compatLnSpc="1">
            <a:prstTxWarp prst="textNoShape">
              <a:avLst/>
            </a:prstTxWarp>
          </a:bodyPr>
          <a:lstStyle>
            <a:lvl1pPr marL="173038" indent="-173038" algn="l" rtl="0" eaLnBrk="1" fontAlgn="base" hangingPunct="1">
              <a:lnSpc>
                <a:spcPct val="100000"/>
              </a:lnSpc>
              <a:spcBef>
                <a:spcPts val="0"/>
              </a:spcBef>
              <a:spcAft>
                <a:spcPts val="150"/>
              </a:spcAft>
              <a:buClrTx/>
              <a:buChar char="•"/>
              <a:defRPr sz="1800" baseline="0">
                <a:solidFill>
                  <a:schemeClr val="tx1"/>
                </a:solidFill>
                <a:latin typeface="Trebuchet MS" panose="020B0703020202090204" pitchFamily="34" charset="0"/>
                <a:ea typeface="+mn-ea"/>
                <a:cs typeface="+mn-cs"/>
              </a:defRPr>
            </a:lvl1pPr>
            <a:lvl2pPr marL="460375" indent="-174625" algn="l" rtl="0" eaLnBrk="1" fontAlgn="base" hangingPunct="1">
              <a:lnSpc>
                <a:spcPct val="100000"/>
              </a:lnSpc>
              <a:spcBef>
                <a:spcPts val="0"/>
              </a:spcBef>
              <a:spcAft>
                <a:spcPts val="150"/>
              </a:spcAft>
              <a:buClrTx/>
              <a:buFont typeface="Arial" panose="020B0604020202020204" pitchFamily="34" charset="0"/>
              <a:buChar char="•"/>
              <a:defRPr sz="1600" baseline="0">
                <a:solidFill>
                  <a:schemeClr val="tx1"/>
                </a:solidFill>
                <a:latin typeface="Trebuchet MS" panose="020B0703020202090204" pitchFamily="34" charset="0"/>
              </a:defRPr>
            </a:lvl2pPr>
            <a:lvl3pPr marL="746125" indent="-174625" algn="l" rtl="0" eaLnBrk="1" fontAlgn="base" hangingPunct="1">
              <a:lnSpc>
                <a:spcPct val="100000"/>
              </a:lnSpc>
              <a:spcBef>
                <a:spcPts val="0"/>
              </a:spcBef>
              <a:spcAft>
                <a:spcPts val="150"/>
              </a:spcAft>
              <a:buClrTx/>
              <a:buFont typeface="Courier New" panose="02070309020205020404" pitchFamily="49" charset="0"/>
              <a:buChar char="o"/>
              <a:defRPr sz="1400" baseline="0">
                <a:solidFill>
                  <a:schemeClr val="tx1"/>
                </a:solidFill>
                <a:latin typeface="Trebuchet MS" panose="020B0703020202090204" pitchFamily="34" charset="0"/>
              </a:defRPr>
            </a:lvl3pPr>
            <a:lvl4pPr marL="1904571" indent="-380914" algn="l" rtl="0" eaLnBrk="1" fontAlgn="base" hangingPunct="1">
              <a:lnSpc>
                <a:spcPct val="100000"/>
              </a:lnSpc>
              <a:spcBef>
                <a:spcPts val="0"/>
              </a:spcBef>
              <a:spcAft>
                <a:spcPct val="0"/>
              </a:spcAft>
              <a:buClr>
                <a:schemeClr val="tx1"/>
              </a:buClr>
              <a:buChar char="–"/>
              <a:defRPr sz="1400" baseline="0">
                <a:solidFill>
                  <a:schemeClr val="tx1">
                    <a:lumMod val="75000"/>
                    <a:lumOff val="25000"/>
                  </a:schemeClr>
                </a:solidFill>
                <a:latin typeface="Trebuchet MS" panose="020B0703020202090204" pitchFamily="34" charset="0"/>
              </a:defRPr>
            </a:lvl4pPr>
            <a:lvl5pPr marL="0" indent="0" algn="l" rtl="0" eaLnBrk="1" fontAlgn="base" hangingPunct="1">
              <a:lnSpc>
                <a:spcPct val="100000"/>
              </a:lnSpc>
              <a:spcBef>
                <a:spcPts val="0"/>
              </a:spcBef>
              <a:spcAft>
                <a:spcPct val="0"/>
              </a:spcAft>
              <a:buClr>
                <a:schemeClr val="tx1"/>
              </a:buClr>
              <a:buNone/>
              <a:defRPr sz="1333" baseline="0">
                <a:solidFill>
                  <a:schemeClr val="tx1">
                    <a:lumMod val="75000"/>
                    <a:lumOff val="25000"/>
                  </a:schemeClr>
                </a:solidFill>
                <a:latin typeface="Trebuchet MS" panose="020B0703020202090204" pitchFamily="34" charset="0"/>
              </a:defRPr>
            </a:lvl5pPr>
            <a:lvl6pPr marL="2971132" indent="-304731" algn="l" rtl="0" eaLnBrk="1" fontAlgn="base" hangingPunct="1">
              <a:lnSpc>
                <a:spcPct val="95000"/>
              </a:lnSpc>
              <a:spcBef>
                <a:spcPct val="25000"/>
              </a:spcBef>
              <a:spcAft>
                <a:spcPct val="0"/>
              </a:spcAft>
              <a:buClr>
                <a:schemeClr val="accent1"/>
              </a:buClr>
              <a:buChar char="•"/>
              <a:defRPr sz="2100">
                <a:solidFill>
                  <a:schemeClr val="tx1"/>
                </a:solidFill>
                <a:latin typeface="+mn-lt"/>
              </a:defRPr>
            </a:lvl6pPr>
            <a:lvl7pPr marL="3580594" indent="-304731" algn="l" rtl="0" eaLnBrk="1" fontAlgn="base" hangingPunct="1">
              <a:lnSpc>
                <a:spcPct val="95000"/>
              </a:lnSpc>
              <a:spcBef>
                <a:spcPct val="25000"/>
              </a:spcBef>
              <a:spcAft>
                <a:spcPct val="0"/>
              </a:spcAft>
              <a:buClr>
                <a:schemeClr val="accent1"/>
              </a:buClr>
              <a:buChar char="•"/>
              <a:defRPr sz="2100">
                <a:solidFill>
                  <a:schemeClr val="tx1"/>
                </a:solidFill>
                <a:latin typeface="+mn-lt"/>
              </a:defRPr>
            </a:lvl7pPr>
            <a:lvl8pPr marL="4190058" indent="-304731" algn="l" rtl="0" eaLnBrk="1" fontAlgn="base" hangingPunct="1">
              <a:lnSpc>
                <a:spcPct val="95000"/>
              </a:lnSpc>
              <a:spcBef>
                <a:spcPct val="25000"/>
              </a:spcBef>
              <a:spcAft>
                <a:spcPct val="0"/>
              </a:spcAft>
              <a:buClr>
                <a:schemeClr val="accent1"/>
              </a:buClr>
              <a:buChar char="•"/>
              <a:defRPr sz="2100">
                <a:solidFill>
                  <a:schemeClr val="tx1"/>
                </a:solidFill>
                <a:latin typeface="+mn-lt"/>
              </a:defRPr>
            </a:lvl8pPr>
            <a:lvl9pPr marL="4799520" indent="-304731" algn="l" rtl="0" eaLnBrk="1" fontAlgn="base" hangingPunct="1">
              <a:lnSpc>
                <a:spcPct val="95000"/>
              </a:lnSpc>
              <a:spcBef>
                <a:spcPct val="25000"/>
              </a:spcBef>
              <a:spcAft>
                <a:spcPct val="0"/>
              </a:spcAft>
              <a:buClr>
                <a:schemeClr val="accent1"/>
              </a:buClr>
              <a:buChar char="•"/>
              <a:defRPr sz="2100">
                <a:solidFill>
                  <a:schemeClr val="tx1"/>
                </a:solidFill>
                <a:latin typeface="+mn-lt"/>
              </a:defRPr>
            </a:lvl9pPr>
          </a:lstStyle>
          <a:p>
            <a:pPr marL="285750" lvl="1" indent="0">
              <a:buClr>
                <a:schemeClr val="accent6"/>
              </a:buClr>
              <a:buNone/>
            </a:pPr>
            <a:r>
              <a:rPr lang="en-GB" sz="1200" dirty="0"/>
              <a:t>Survey: </a:t>
            </a:r>
            <a:r>
              <a:rPr lang="en-GB" sz="1200" dirty="0">
                <a:hlinkClick r:id="rId4"/>
              </a:rPr>
              <a:t>https://www.menti.com/</a:t>
            </a:r>
            <a:r>
              <a:rPr lang="en-US" sz="1200" kern="0" dirty="0"/>
              <a:t>  use code: </a:t>
            </a:r>
            <a:r>
              <a:rPr lang="en-GB" sz="1200" dirty="0"/>
              <a:t>3149 4059</a:t>
            </a:r>
          </a:p>
        </p:txBody>
      </p:sp>
    </p:spTree>
    <p:extLst>
      <p:ext uri="{BB962C8B-B14F-4D97-AF65-F5344CB8AC3E}">
        <p14:creationId xmlns:p14="http://schemas.microsoft.com/office/powerpoint/2010/main" val="3435663894"/>
      </p:ext>
    </p:extLst>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7625F09-225F-0D40-B54C-05EA4A25A1FB}"/>
              </a:ext>
            </a:extLst>
          </p:cNvPr>
          <p:cNvSpPr>
            <a:spLocks noGrp="1"/>
          </p:cNvSpPr>
          <p:nvPr>
            <p:ph type="sldNum" sz="quarter" idx="11"/>
          </p:nvPr>
        </p:nvSpPr>
        <p:spPr/>
        <p:txBody>
          <a:bodyPr/>
          <a:lstStyle/>
          <a:p>
            <a:fld id="{1B0079F3-B43C-DF46-A9D2-56A8C5414A96}" type="slidenum">
              <a:rPr lang="en-US" smtClean="0"/>
              <a:pPr/>
              <a:t>4</a:t>
            </a:fld>
            <a:endParaRPr lang="en-US" dirty="0"/>
          </a:p>
        </p:txBody>
      </p:sp>
      <p:sp>
        <p:nvSpPr>
          <p:cNvPr id="25" name="Content Placeholder 24">
            <a:extLst>
              <a:ext uri="{FF2B5EF4-FFF2-40B4-BE49-F238E27FC236}">
                <a16:creationId xmlns:a16="http://schemas.microsoft.com/office/drawing/2014/main" id="{563B4941-5358-0F4A-8601-38EA94D67D3C}"/>
              </a:ext>
            </a:extLst>
          </p:cNvPr>
          <p:cNvSpPr>
            <a:spLocks noGrp="1"/>
          </p:cNvSpPr>
          <p:nvPr>
            <p:ph sz="quarter" idx="13"/>
          </p:nvPr>
        </p:nvSpPr>
        <p:spPr/>
        <p:txBody>
          <a:bodyPr/>
          <a:lstStyle/>
          <a:p>
            <a:pPr>
              <a:buClr>
                <a:schemeClr val="accent6"/>
              </a:buClr>
            </a:pPr>
            <a:r>
              <a:rPr lang="en-US" dirty="0"/>
              <a:t>Intro to Race Conditions</a:t>
            </a:r>
          </a:p>
          <a:p>
            <a:pPr>
              <a:buClr>
                <a:schemeClr val="accent6"/>
              </a:buClr>
            </a:pPr>
            <a:endParaRPr lang="en-US" dirty="0"/>
          </a:p>
          <a:p>
            <a:pPr>
              <a:buClr>
                <a:schemeClr val="accent6"/>
              </a:buClr>
            </a:pPr>
            <a:r>
              <a:rPr lang="en-US" dirty="0"/>
              <a:t>Live Demo</a:t>
            </a:r>
          </a:p>
          <a:p>
            <a:pPr>
              <a:buClr>
                <a:schemeClr val="accent6"/>
              </a:buClr>
            </a:pPr>
            <a:endParaRPr lang="en-US" dirty="0"/>
          </a:p>
          <a:p>
            <a:pPr lvl="1">
              <a:buClr>
                <a:schemeClr val="accent6"/>
              </a:buClr>
            </a:pPr>
            <a:r>
              <a:rPr lang="en-US" dirty="0"/>
              <a:t>A Simple Basket Application</a:t>
            </a:r>
          </a:p>
          <a:p>
            <a:pPr lvl="1">
              <a:buClr>
                <a:schemeClr val="accent6"/>
              </a:buClr>
            </a:pPr>
            <a:endParaRPr lang="en-US" dirty="0"/>
          </a:p>
          <a:p>
            <a:pPr lvl="1">
              <a:buClr>
                <a:schemeClr val="accent6"/>
              </a:buClr>
            </a:pPr>
            <a:r>
              <a:rPr lang="en-US" dirty="0"/>
              <a:t>Run the Race</a:t>
            </a:r>
          </a:p>
          <a:p>
            <a:pPr lvl="1">
              <a:buClr>
                <a:schemeClr val="accent6"/>
              </a:buClr>
            </a:pPr>
            <a:endParaRPr lang="en-US" dirty="0"/>
          </a:p>
          <a:p>
            <a:pPr>
              <a:buClr>
                <a:schemeClr val="accent6"/>
              </a:buClr>
            </a:pPr>
            <a:r>
              <a:rPr lang="en-US" dirty="0"/>
              <a:t>Mitigations and Testing effectiveness</a:t>
            </a:r>
          </a:p>
          <a:p>
            <a:pPr>
              <a:buClr>
                <a:schemeClr val="accent6"/>
              </a:buClr>
            </a:pPr>
            <a:endParaRPr lang="en-US" dirty="0"/>
          </a:p>
          <a:p>
            <a:pPr>
              <a:buClr>
                <a:schemeClr val="accent6"/>
              </a:buClr>
            </a:pPr>
            <a:r>
              <a:rPr lang="en-US" dirty="0"/>
              <a:t>Conclusions and Q&amp;A</a:t>
            </a:r>
          </a:p>
        </p:txBody>
      </p:sp>
      <p:sp>
        <p:nvSpPr>
          <p:cNvPr id="24" name="Title 23">
            <a:extLst>
              <a:ext uri="{FF2B5EF4-FFF2-40B4-BE49-F238E27FC236}">
                <a16:creationId xmlns:a16="http://schemas.microsoft.com/office/drawing/2014/main" id="{675B6B24-0223-5C45-AD74-E2A290890D84}"/>
              </a:ext>
            </a:extLst>
          </p:cNvPr>
          <p:cNvSpPr>
            <a:spLocks noGrp="1"/>
          </p:cNvSpPr>
          <p:nvPr>
            <p:ph type="title"/>
          </p:nvPr>
        </p:nvSpPr>
        <p:spPr>
          <a:xfrm>
            <a:off x="505690" y="833727"/>
            <a:ext cx="11280813" cy="575542"/>
          </a:xfrm>
        </p:spPr>
        <p:txBody>
          <a:bodyPr/>
          <a:lstStyle/>
          <a:p>
            <a:r>
              <a:rPr lang="en-US" b="1" dirty="0">
                <a:solidFill>
                  <a:schemeClr val="tx2"/>
                </a:solidFill>
              </a:rPr>
              <a:t>Agenda</a:t>
            </a:r>
          </a:p>
        </p:txBody>
      </p:sp>
      <p:sp>
        <p:nvSpPr>
          <p:cNvPr id="7" name="TextBox 6">
            <a:extLst>
              <a:ext uri="{FF2B5EF4-FFF2-40B4-BE49-F238E27FC236}">
                <a16:creationId xmlns:a16="http://schemas.microsoft.com/office/drawing/2014/main" id="{F6938FC5-EC98-9D49-BBE4-AB542B10742C}"/>
              </a:ext>
            </a:extLst>
          </p:cNvPr>
          <p:cNvSpPr txBox="1"/>
          <p:nvPr/>
        </p:nvSpPr>
        <p:spPr bwMode="auto">
          <a:xfrm>
            <a:off x="12288385" y="1716294"/>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This is for a much simpler agenda. The 01 graphic pattern may be removed if not wanted.</a:t>
            </a:r>
          </a:p>
        </p:txBody>
      </p:sp>
      <p:sp>
        <p:nvSpPr>
          <p:cNvPr id="2" name="TextBox 1">
            <a:extLst>
              <a:ext uri="{FF2B5EF4-FFF2-40B4-BE49-F238E27FC236}">
                <a16:creationId xmlns:a16="http://schemas.microsoft.com/office/drawing/2014/main" id="{98D5E74A-3781-BB49-8094-C8997CC2A7DE}"/>
              </a:ext>
            </a:extLst>
          </p:cNvPr>
          <p:cNvSpPr txBox="1"/>
          <p:nvPr/>
        </p:nvSpPr>
        <p:spPr bwMode="auto">
          <a:xfrm>
            <a:off x="13521128" y="944380"/>
            <a:ext cx="0" cy="0"/>
          </a:xfrm>
          <a:prstGeom prst="rect">
            <a:avLst/>
          </a:prstGeom>
          <a:noFill/>
          <a:ln w="12700" cap="sq" algn="ctr">
            <a:noFill/>
            <a:miter lim="800000"/>
            <a:headEnd/>
            <a:tailEnd/>
          </a:ln>
          <a:effectLst/>
        </p:spPr>
        <p:txBody>
          <a:bodyPr wrap="none" rtlCol="0" anchor="ctr" anchorCtr="0">
            <a:noAutofit/>
          </a:bodyPr>
          <a:lstStyle/>
          <a:p>
            <a:pPr algn="l">
              <a:lnSpc>
                <a:spcPct val="95000"/>
              </a:lnSpc>
              <a:spcBef>
                <a:spcPts val="600"/>
              </a:spcBef>
            </a:pPr>
            <a:endParaRPr lang="en-US" sz="1400" dirty="0" err="1">
              <a:solidFill>
                <a:schemeClr val="accent1"/>
              </a:solidFill>
              <a:latin typeface="Trebuchet MS" panose="020B0703020202090204" pitchFamily="34" charset="0"/>
            </a:endParaRPr>
          </a:p>
        </p:txBody>
      </p:sp>
      <p:pic>
        <p:nvPicPr>
          <p:cNvPr id="28" name="Picture 27" descr="A picture containing drawing&#10;&#10;Description automatically generated">
            <a:extLst>
              <a:ext uri="{FF2B5EF4-FFF2-40B4-BE49-F238E27FC236}">
                <a16:creationId xmlns:a16="http://schemas.microsoft.com/office/drawing/2014/main" id="{2108A657-D533-2449-8B28-33FC263793C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Tree>
    <p:extLst>
      <p:ext uri="{BB962C8B-B14F-4D97-AF65-F5344CB8AC3E}">
        <p14:creationId xmlns:p14="http://schemas.microsoft.com/office/powerpoint/2010/main" val="1433734624"/>
      </p:ext>
    </p:extLst>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D4E1ED9-203B-EA4F-BCA5-41791A5FEBDD}"/>
              </a:ext>
            </a:extLst>
          </p:cNvPr>
          <p:cNvSpPr>
            <a:spLocks noGrp="1"/>
          </p:cNvSpPr>
          <p:nvPr>
            <p:ph type="sldNum" sz="quarter" idx="11"/>
          </p:nvPr>
        </p:nvSpPr>
        <p:spPr/>
        <p:txBody>
          <a:bodyPr/>
          <a:lstStyle/>
          <a:p>
            <a:fld id="{1B0079F3-B43C-DF46-A9D2-56A8C5414A96}" type="slidenum">
              <a:rPr lang="en-US" smtClean="0"/>
              <a:pPr/>
              <a:t>5</a:t>
            </a:fld>
            <a:endParaRPr lang="en-US" dirty="0"/>
          </a:p>
        </p:txBody>
      </p:sp>
      <p:sp>
        <p:nvSpPr>
          <p:cNvPr id="17" name="Content Placeholder 16">
            <a:extLst>
              <a:ext uri="{FF2B5EF4-FFF2-40B4-BE49-F238E27FC236}">
                <a16:creationId xmlns:a16="http://schemas.microsoft.com/office/drawing/2014/main" id="{B9EDCF90-847B-FB42-B533-209F009F102F}"/>
              </a:ext>
            </a:extLst>
          </p:cNvPr>
          <p:cNvSpPr>
            <a:spLocks noGrp="1"/>
          </p:cNvSpPr>
          <p:nvPr>
            <p:ph sz="quarter" idx="13"/>
          </p:nvPr>
        </p:nvSpPr>
        <p:spPr>
          <a:xfrm>
            <a:off x="498475" y="2358736"/>
            <a:ext cx="11224338" cy="3580102"/>
          </a:xfrm>
        </p:spPr>
        <p:txBody>
          <a:bodyPr/>
          <a:lstStyle/>
          <a:p>
            <a:pPr marL="0" indent="0">
              <a:lnSpc>
                <a:spcPct val="200000"/>
              </a:lnSpc>
              <a:buNone/>
            </a:pPr>
            <a:r>
              <a:rPr lang="en-GB" sz="2000" dirty="0"/>
              <a:t>A race condition vulnerability occurs when a system that’s designed to handle tasks in a specific sequence is forced to perform two or more operations at the same time. Without proper controls, different processes (or threads) may interfere with each other leading to some unintended behaviour.</a:t>
            </a:r>
            <a:endParaRPr lang="en-US" sz="2000" dirty="0"/>
          </a:p>
        </p:txBody>
      </p:sp>
      <p:sp>
        <p:nvSpPr>
          <p:cNvPr id="16" name="Title 15">
            <a:extLst>
              <a:ext uri="{FF2B5EF4-FFF2-40B4-BE49-F238E27FC236}">
                <a16:creationId xmlns:a16="http://schemas.microsoft.com/office/drawing/2014/main" id="{0B8C4279-6891-1544-94BC-E251E0596799}"/>
              </a:ext>
            </a:extLst>
          </p:cNvPr>
          <p:cNvSpPr>
            <a:spLocks noGrp="1"/>
          </p:cNvSpPr>
          <p:nvPr>
            <p:ph type="title"/>
          </p:nvPr>
        </p:nvSpPr>
        <p:spPr>
          <a:xfrm>
            <a:off x="505691" y="567457"/>
            <a:ext cx="11217122" cy="575542"/>
          </a:xfrm>
        </p:spPr>
        <p:txBody>
          <a:bodyPr/>
          <a:lstStyle/>
          <a:p>
            <a:r>
              <a:rPr lang="en-US" dirty="0"/>
              <a:t>Intro to Race Conditions /1</a:t>
            </a:r>
          </a:p>
        </p:txBody>
      </p:sp>
    </p:spTree>
    <p:extLst>
      <p:ext uri="{BB962C8B-B14F-4D97-AF65-F5344CB8AC3E}">
        <p14:creationId xmlns:p14="http://schemas.microsoft.com/office/powerpoint/2010/main" val="3606233231"/>
      </p:ext>
    </p:extLst>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D4E1ED9-203B-EA4F-BCA5-41791A5FEBDD}"/>
              </a:ext>
            </a:extLst>
          </p:cNvPr>
          <p:cNvSpPr>
            <a:spLocks noGrp="1"/>
          </p:cNvSpPr>
          <p:nvPr>
            <p:ph type="sldNum" sz="quarter" idx="11"/>
          </p:nvPr>
        </p:nvSpPr>
        <p:spPr/>
        <p:txBody>
          <a:bodyPr/>
          <a:lstStyle/>
          <a:p>
            <a:fld id="{1B0079F3-B43C-DF46-A9D2-56A8C5414A96}" type="slidenum">
              <a:rPr lang="en-US" smtClean="0"/>
              <a:pPr/>
              <a:t>6</a:t>
            </a:fld>
            <a:endParaRPr lang="en-US" dirty="0"/>
          </a:p>
        </p:txBody>
      </p:sp>
      <p:sp>
        <p:nvSpPr>
          <p:cNvPr id="17" name="Content Placeholder 16">
            <a:extLst>
              <a:ext uri="{FF2B5EF4-FFF2-40B4-BE49-F238E27FC236}">
                <a16:creationId xmlns:a16="http://schemas.microsoft.com/office/drawing/2014/main" id="{B9EDCF90-847B-FB42-B533-209F009F102F}"/>
              </a:ext>
            </a:extLst>
          </p:cNvPr>
          <p:cNvSpPr>
            <a:spLocks noGrp="1"/>
          </p:cNvSpPr>
          <p:nvPr>
            <p:ph sz="quarter" idx="13"/>
          </p:nvPr>
        </p:nvSpPr>
        <p:spPr>
          <a:xfrm>
            <a:off x="498475" y="2358736"/>
            <a:ext cx="11224338" cy="3580102"/>
          </a:xfrm>
        </p:spPr>
        <p:txBody>
          <a:bodyPr/>
          <a:lstStyle/>
          <a:p>
            <a:pPr marL="0" indent="0">
              <a:lnSpc>
                <a:spcPct val="200000"/>
              </a:lnSpc>
              <a:buNone/>
            </a:pPr>
            <a:r>
              <a:rPr lang="en-GB" sz="2000" dirty="0"/>
              <a:t>A race condition happens when two processes (or threads) access the same shared variable</a:t>
            </a:r>
          </a:p>
          <a:p>
            <a:pPr>
              <a:lnSpc>
                <a:spcPct val="200000"/>
              </a:lnSpc>
            </a:pPr>
            <a:r>
              <a:rPr lang="en-GB" sz="2000" dirty="0"/>
              <a:t>A bit of History/Folklore</a:t>
            </a:r>
          </a:p>
          <a:p>
            <a:pPr lvl="1">
              <a:lnSpc>
                <a:spcPct val="200000"/>
              </a:lnSpc>
            </a:pPr>
            <a:r>
              <a:rPr lang="en-US" sz="1800" dirty="0"/>
              <a:t>Therac-25</a:t>
            </a:r>
          </a:p>
          <a:p>
            <a:pPr lvl="1">
              <a:lnSpc>
                <a:spcPct val="200000"/>
              </a:lnSpc>
            </a:pPr>
            <a:r>
              <a:rPr lang="en-US" sz="1800" dirty="0"/>
              <a:t>Vending Machines</a:t>
            </a:r>
          </a:p>
          <a:p>
            <a:pPr lvl="1">
              <a:lnSpc>
                <a:spcPct val="200000"/>
              </a:lnSpc>
            </a:pPr>
            <a:r>
              <a:rPr lang="en-US" sz="1800" dirty="0"/>
              <a:t>Redeeming multiple Coupons</a:t>
            </a:r>
          </a:p>
        </p:txBody>
      </p:sp>
      <p:sp>
        <p:nvSpPr>
          <p:cNvPr id="16" name="Title 15">
            <a:extLst>
              <a:ext uri="{FF2B5EF4-FFF2-40B4-BE49-F238E27FC236}">
                <a16:creationId xmlns:a16="http://schemas.microsoft.com/office/drawing/2014/main" id="{0B8C4279-6891-1544-94BC-E251E0596799}"/>
              </a:ext>
            </a:extLst>
          </p:cNvPr>
          <p:cNvSpPr>
            <a:spLocks noGrp="1"/>
          </p:cNvSpPr>
          <p:nvPr>
            <p:ph type="title"/>
          </p:nvPr>
        </p:nvSpPr>
        <p:spPr>
          <a:xfrm>
            <a:off x="505691" y="567457"/>
            <a:ext cx="11217122" cy="575542"/>
          </a:xfrm>
        </p:spPr>
        <p:txBody>
          <a:bodyPr/>
          <a:lstStyle/>
          <a:p>
            <a:r>
              <a:rPr lang="en-US" dirty="0"/>
              <a:t>Intro to Race Conditions /2</a:t>
            </a:r>
          </a:p>
        </p:txBody>
      </p:sp>
    </p:spTree>
    <p:extLst>
      <p:ext uri="{BB962C8B-B14F-4D97-AF65-F5344CB8AC3E}">
        <p14:creationId xmlns:p14="http://schemas.microsoft.com/office/powerpoint/2010/main" val="3472414044"/>
      </p:ext>
    </p:extLst>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16">
            <a:extLst>
              <a:ext uri="{FF2B5EF4-FFF2-40B4-BE49-F238E27FC236}">
                <a16:creationId xmlns:a16="http://schemas.microsoft.com/office/drawing/2014/main" id="{F0F059D2-AAE1-B548-8677-8514BAF98503}"/>
              </a:ext>
            </a:extLst>
          </p:cNvPr>
          <p:cNvSpPr txBox="1">
            <a:spLocks/>
          </p:cNvSpPr>
          <p:nvPr/>
        </p:nvSpPr>
        <p:spPr bwMode="gray">
          <a:xfrm>
            <a:off x="5856515" y="2358735"/>
            <a:ext cx="6313716" cy="3580102"/>
          </a:xfrm>
          <a:prstGeom prst="rect">
            <a:avLst/>
          </a:prstGeom>
          <a:noFill/>
          <a:ln w="9525">
            <a:noFill/>
            <a:miter lim="800000"/>
            <a:headEnd/>
            <a:tailEnd/>
          </a:ln>
          <a:effectLst/>
        </p:spPr>
        <p:txBody>
          <a:bodyPr vert="horz" wrap="square" lIns="121899" tIns="60949" rIns="121899" bIns="60949" numCol="1" anchor="t" anchorCtr="0" compatLnSpc="1">
            <a:prstTxWarp prst="textNoShape">
              <a:avLst/>
            </a:prstTxWarp>
          </a:bodyPr>
          <a:lstStyle>
            <a:lvl1pPr marL="173038" indent="-173038" algn="l" rtl="0" eaLnBrk="1" fontAlgn="base" hangingPunct="1">
              <a:lnSpc>
                <a:spcPct val="100000"/>
              </a:lnSpc>
              <a:spcBef>
                <a:spcPts val="0"/>
              </a:spcBef>
              <a:spcAft>
                <a:spcPts val="150"/>
              </a:spcAft>
              <a:buClrTx/>
              <a:buChar char="•"/>
              <a:defRPr sz="1800" baseline="0">
                <a:solidFill>
                  <a:schemeClr val="tx1"/>
                </a:solidFill>
                <a:latin typeface="Trebuchet MS" panose="020B0703020202090204" pitchFamily="34" charset="0"/>
                <a:ea typeface="+mn-ea"/>
                <a:cs typeface="+mn-cs"/>
              </a:defRPr>
            </a:lvl1pPr>
            <a:lvl2pPr marL="460375" indent="-174625" algn="l" rtl="0" eaLnBrk="1" fontAlgn="base" hangingPunct="1">
              <a:lnSpc>
                <a:spcPct val="100000"/>
              </a:lnSpc>
              <a:spcBef>
                <a:spcPts val="0"/>
              </a:spcBef>
              <a:spcAft>
                <a:spcPts val="150"/>
              </a:spcAft>
              <a:buClrTx/>
              <a:buFont typeface="Arial" panose="020B0604020202020204" pitchFamily="34" charset="0"/>
              <a:buChar char="•"/>
              <a:defRPr sz="1600" baseline="0">
                <a:solidFill>
                  <a:schemeClr val="tx1"/>
                </a:solidFill>
                <a:latin typeface="Trebuchet MS" panose="020B0703020202090204" pitchFamily="34" charset="0"/>
              </a:defRPr>
            </a:lvl2pPr>
            <a:lvl3pPr marL="746125" indent="-174625" algn="l" rtl="0" eaLnBrk="1" fontAlgn="base" hangingPunct="1">
              <a:lnSpc>
                <a:spcPct val="100000"/>
              </a:lnSpc>
              <a:spcBef>
                <a:spcPts val="0"/>
              </a:spcBef>
              <a:spcAft>
                <a:spcPts val="150"/>
              </a:spcAft>
              <a:buClrTx/>
              <a:buFont typeface="Courier New" panose="02070309020205020404" pitchFamily="49" charset="0"/>
              <a:buChar char="o"/>
              <a:defRPr sz="1400" baseline="0">
                <a:solidFill>
                  <a:schemeClr val="tx1"/>
                </a:solidFill>
                <a:latin typeface="Trebuchet MS" panose="020B0703020202090204" pitchFamily="34" charset="0"/>
              </a:defRPr>
            </a:lvl3pPr>
            <a:lvl4pPr marL="1904571" indent="-380914" algn="l" rtl="0" eaLnBrk="1" fontAlgn="base" hangingPunct="1">
              <a:lnSpc>
                <a:spcPct val="100000"/>
              </a:lnSpc>
              <a:spcBef>
                <a:spcPts val="0"/>
              </a:spcBef>
              <a:spcAft>
                <a:spcPct val="0"/>
              </a:spcAft>
              <a:buClr>
                <a:schemeClr val="tx1"/>
              </a:buClr>
              <a:buChar char="–"/>
              <a:defRPr sz="1400" baseline="0">
                <a:solidFill>
                  <a:schemeClr val="tx1">
                    <a:lumMod val="75000"/>
                    <a:lumOff val="25000"/>
                  </a:schemeClr>
                </a:solidFill>
                <a:latin typeface="Trebuchet MS" panose="020B0703020202090204" pitchFamily="34" charset="0"/>
              </a:defRPr>
            </a:lvl4pPr>
            <a:lvl5pPr marL="0" indent="0" algn="l" rtl="0" eaLnBrk="1" fontAlgn="base" hangingPunct="1">
              <a:lnSpc>
                <a:spcPct val="100000"/>
              </a:lnSpc>
              <a:spcBef>
                <a:spcPts val="0"/>
              </a:spcBef>
              <a:spcAft>
                <a:spcPct val="0"/>
              </a:spcAft>
              <a:buClr>
                <a:schemeClr val="tx1"/>
              </a:buClr>
              <a:buNone/>
              <a:defRPr sz="1333" baseline="0">
                <a:solidFill>
                  <a:schemeClr val="tx1">
                    <a:lumMod val="75000"/>
                    <a:lumOff val="25000"/>
                  </a:schemeClr>
                </a:solidFill>
                <a:latin typeface="Trebuchet MS" panose="020B0703020202090204" pitchFamily="34" charset="0"/>
              </a:defRPr>
            </a:lvl5pPr>
            <a:lvl6pPr marL="2971132" indent="-304731" algn="l" rtl="0" eaLnBrk="1" fontAlgn="base" hangingPunct="1">
              <a:lnSpc>
                <a:spcPct val="95000"/>
              </a:lnSpc>
              <a:spcBef>
                <a:spcPct val="25000"/>
              </a:spcBef>
              <a:spcAft>
                <a:spcPct val="0"/>
              </a:spcAft>
              <a:buClr>
                <a:schemeClr val="accent1"/>
              </a:buClr>
              <a:buChar char="•"/>
              <a:defRPr sz="2100">
                <a:solidFill>
                  <a:schemeClr val="tx1"/>
                </a:solidFill>
                <a:latin typeface="+mn-lt"/>
              </a:defRPr>
            </a:lvl6pPr>
            <a:lvl7pPr marL="3580594" indent="-304731" algn="l" rtl="0" eaLnBrk="1" fontAlgn="base" hangingPunct="1">
              <a:lnSpc>
                <a:spcPct val="95000"/>
              </a:lnSpc>
              <a:spcBef>
                <a:spcPct val="25000"/>
              </a:spcBef>
              <a:spcAft>
                <a:spcPct val="0"/>
              </a:spcAft>
              <a:buClr>
                <a:schemeClr val="accent1"/>
              </a:buClr>
              <a:buChar char="•"/>
              <a:defRPr sz="2100">
                <a:solidFill>
                  <a:schemeClr val="tx1"/>
                </a:solidFill>
                <a:latin typeface="+mn-lt"/>
              </a:defRPr>
            </a:lvl7pPr>
            <a:lvl8pPr marL="4190058" indent="-304731" algn="l" rtl="0" eaLnBrk="1" fontAlgn="base" hangingPunct="1">
              <a:lnSpc>
                <a:spcPct val="95000"/>
              </a:lnSpc>
              <a:spcBef>
                <a:spcPct val="25000"/>
              </a:spcBef>
              <a:spcAft>
                <a:spcPct val="0"/>
              </a:spcAft>
              <a:buClr>
                <a:schemeClr val="accent1"/>
              </a:buClr>
              <a:buChar char="•"/>
              <a:defRPr sz="2100">
                <a:solidFill>
                  <a:schemeClr val="tx1"/>
                </a:solidFill>
                <a:latin typeface="+mn-lt"/>
              </a:defRPr>
            </a:lvl8pPr>
            <a:lvl9pPr marL="4799520" indent="-304731" algn="l" rtl="0" eaLnBrk="1" fontAlgn="base" hangingPunct="1">
              <a:lnSpc>
                <a:spcPct val="95000"/>
              </a:lnSpc>
              <a:spcBef>
                <a:spcPct val="25000"/>
              </a:spcBef>
              <a:spcAft>
                <a:spcPct val="0"/>
              </a:spcAft>
              <a:buClr>
                <a:schemeClr val="accent1"/>
              </a:buClr>
              <a:buChar char="•"/>
              <a:defRPr sz="2100">
                <a:solidFill>
                  <a:schemeClr val="tx1"/>
                </a:solidFill>
                <a:latin typeface="+mn-lt"/>
              </a:defRPr>
            </a:lvl9pPr>
          </a:lstStyle>
          <a:p>
            <a:pPr>
              <a:lnSpc>
                <a:spcPct val="250000"/>
              </a:lnSpc>
            </a:pPr>
            <a:r>
              <a:rPr lang="en-GB" sz="1600" b="1" dirty="0"/>
              <a:t>CWE-367</a:t>
            </a:r>
            <a:r>
              <a:rPr lang="en-GB" sz="1600" dirty="0"/>
              <a:t>: Time-of-check Time-of-use (TOCTOU) Race Condition</a:t>
            </a:r>
            <a:endParaRPr lang="en-GB" sz="1600" kern="0" dirty="0"/>
          </a:p>
          <a:p>
            <a:pPr>
              <a:lnSpc>
                <a:spcPct val="250000"/>
              </a:lnSpc>
            </a:pPr>
            <a:r>
              <a:rPr lang="en-GB" sz="1600" b="1" kern="0" dirty="0"/>
              <a:t>CWE-366:</a:t>
            </a:r>
            <a:r>
              <a:rPr lang="en-GB" sz="1600" kern="0" dirty="0"/>
              <a:t> Race Condition within a Thread</a:t>
            </a:r>
          </a:p>
          <a:p>
            <a:pPr>
              <a:lnSpc>
                <a:spcPct val="250000"/>
              </a:lnSpc>
            </a:pPr>
            <a:r>
              <a:rPr lang="en-GB" sz="1600" b="1" dirty="0"/>
              <a:t>CWE-609:</a:t>
            </a:r>
            <a:r>
              <a:rPr lang="en-GB" sz="1600" dirty="0"/>
              <a:t> Double-Checked Locking</a:t>
            </a:r>
          </a:p>
          <a:p>
            <a:pPr>
              <a:lnSpc>
                <a:spcPct val="250000"/>
              </a:lnSpc>
            </a:pPr>
            <a:r>
              <a:rPr lang="en-GB" sz="1600" b="1" dirty="0"/>
              <a:t>CWE-488</a:t>
            </a:r>
            <a:r>
              <a:rPr lang="en-GB" sz="1600" dirty="0"/>
              <a:t>: Exposure of Data Element to Wrong Session</a:t>
            </a:r>
          </a:p>
          <a:p>
            <a:pPr>
              <a:lnSpc>
                <a:spcPct val="250000"/>
              </a:lnSpc>
            </a:pPr>
            <a:r>
              <a:rPr lang="en-GB" sz="1600" b="1" dirty="0"/>
              <a:t>CWE-383:</a:t>
            </a:r>
            <a:r>
              <a:rPr lang="en-GB" sz="1600" dirty="0"/>
              <a:t> J2EE Bad Practices: Direct Use of Threads</a:t>
            </a:r>
          </a:p>
          <a:p>
            <a:pPr>
              <a:lnSpc>
                <a:spcPct val="250000"/>
              </a:lnSpc>
            </a:pPr>
            <a:r>
              <a:rPr lang="en-GB" sz="1600" dirty="0"/>
              <a:t>…</a:t>
            </a:r>
          </a:p>
          <a:p>
            <a:pPr>
              <a:lnSpc>
                <a:spcPct val="250000"/>
              </a:lnSpc>
            </a:pPr>
            <a:endParaRPr lang="en-GB" sz="1600" dirty="0"/>
          </a:p>
          <a:p>
            <a:pPr>
              <a:lnSpc>
                <a:spcPct val="250000"/>
              </a:lnSpc>
            </a:pPr>
            <a:endParaRPr lang="en-GB" sz="1600" dirty="0"/>
          </a:p>
        </p:txBody>
      </p:sp>
      <p:sp>
        <p:nvSpPr>
          <p:cNvPr id="5" name="Slide Number Placeholder 4">
            <a:extLst>
              <a:ext uri="{FF2B5EF4-FFF2-40B4-BE49-F238E27FC236}">
                <a16:creationId xmlns:a16="http://schemas.microsoft.com/office/drawing/2014/main" id="{8D4E1ED9-203B-EA4F-BCA5-41791A5FEBDD}"/>
              </a:ext>
            </a:extLst>
          </p:cNvPr>
          <p:cNvSpPr>
            <a:spLocks noGrp="1"/>
          </p:cNvSpPr>
          <p:nvPr>
            <p:ph type="sldNum" sz="quarter" idx="11"/>
          </p:nvPr>
        </p:nvSpPr>
        <p:spPr/>
        <p:txBody>
          <a:bodyPr/>
          <a:lstStyle/>
          <a:p>
            <a:fld id="{1B0079F3-B43C-DF46-A9D2-56A8C5414A96}" type="slidenum">
              <a:rPr lang="en-US" smtClean="0"/>
              <a:pPr/>
              <a:t>7</a:t>
            </a:fld>
            <a:endParaRPr lang="en-US" dirty="0"/>
          </a:p>
        </p:txBody>
      </p:sp>
      <p:sp>
        <p:nvSpPr>
          <p:cNvPr id="17" name="Content Placeholder 16">
            <a:extLst>
              <a:ext uri="{FF2B5EF4-FFF2-40B4-BE49-F238E27FC236}">
                <a16:creationId xmlns:a16="http://schemas.microsoft.com/office/drawing/2014/main" id="{B9EDCF90-847B-FB42-B533-209F009F102F}"/>
              </a:ext>
            </a:extLst>
          </p:cNvPr>
          <p:cNvSpPr>
            <a:spLocks noGrp="1"/>
          </p:cNvSpPr>
          <p:nvPr>
            <p:ph sz="quarter" idx="13"/>
          </p:nvPr>
        </p:nvSpPr>
        <p:spPr>
          <a:xfrm>
            <a:off x="498475" y="2358736"/>
            <a:ext cx="5597525" cy="3580102"/>
          </a:xfrm>
        </p:spPr>
        <p:txBody>
          <a:bodyPr/>
          <a:lstStyle/>
          <a:p>
            <a:pPr>
              <a:lnSpc>
                <a:spcPct val="200000"/>
              </a:lnSpc>
            </a:pPr>
            <a:r>
              <a:rPr lang="en-GB" sz="2000" b="1" dirty="0"/>
              <a:t>TOCTOU</a:t>
            </a:r>
            <a:r>
              <a:rPr lang="en-GB" sz="2000" dirty="0"/>
              <a:t>: time-of-check to time-of-use</a:t>
            </a:r>
          </a:p>
          <a:p>
            <a:pPr lvl="1">
              <a:lnSpc>
                <a:spcPct val="200000"/>
              </a:lnSpc>
            </a:pPr>
            <a:r>
              <a:rPr lang="en-GB" sz="1800" dirty="0"/>
              <a:t>Checking state followed by action</a:t>
            </a:r>
          </a:p>
          <a:p>
            <a:pPr>
              <a:lnSpc>
                <a:spcPct val="200000"/>
              </a:lnSpc>
            </a:pPr>
            <a:r>
              <a:rPr lang="en-GB" sz="2000" b="1" dirty="0"/>
              <a:t>Session Puzzling</a:t>
            </a:r>
          </a:p>
          <a:p>
            <a:pPr lvl="1">
              <a:lnSpc>
                <a:spcPct val="200000"/>
              </a:lnSpc>
            </a:pPr>
            <a:r>
              <a:rPr lang="en-GB" sz="1800" dirty="0"/>
              <a:t>Session variable with multiple uses</a:t>
            </a:r>
          </a:p>
          <a:p>
            <a:pPr>
              <a:lnSpc>
                <a:spcPct val="200000"/>
              </a:lnSpc>
            </a:pPr>
            <a:r>
              <a:rPr lang="en-GB" sz="2000" b="1" dirty="0"/>
              <a:t>Deadlock</a:t>
            </a:r>
          </a:p>
          <a:p>
            <a:pPr lvl="1">
              <a:lnSpc>
                <a:spcPct val="200000"/>
              </a:lnSpc>
            </a:pPr>
            <a:endParaRPr lang="en-US" sz="1800" dirty="0"/>
          </a:p>
        </p:txBody>
      </p:sp>
      <p:sp>
        <p:nvSpPr>
          <p:cNvPr id="16" name="Title 15">
            <a:extLst>
              <a:ext uri="{FF2B5EF4-FFF2-40B4-BE49-F238E27FC236}">
                <a16:creationId xmlns:a16="http://schemas.microsoft.com/office/drawing/2014/main" id="{0B8C4279-6891-1544-94BC-E251E0596799}"/>
              </a:ext>
            </a:extLst>
          </p:cNvPr>
          <p:cNvSpPr>
            <a:spLocks noGrp="1"/>
          </p:cNvSpPr>
          <p:nvPr>
            <p:ph type="title"/>
          </p:nvPr>
        </p:nvSpPr>
        <p:spPr>
          <a:xfrm>
            <a:off x="505691" y="567457"/>
            <a:ext cx="11217122" cy="575542"/>
          </a:xfrm>
        </p:spPr>
        <p:txBody>
          <a:bodyPr/>
          <a:lstStyle/>
          <a:p>
            <a:r>
              <a:rPr lang="en-US" dirty="0"/>
              <a:t>Intro to Race Conditions /3</a:t>
            </a:r>
          </a:p>
        </p:txBody>
      </p:sp>
      <p:sp>
        <p:nvSpPr>
          <p:cNvPr id="2" name="TextBox 1">
            <a:extLst>
              <a:ext uri="{FF2B5EF4-FFF2-40B4-BE49-F238E27FC236}">
                <a16:creationId xmlns:a16="http://schemas.microsoft.com/office/drawing/2014/main" id="{5B136FEE-EAC7-CA46-AB2E-7A7C6C4F75BF}"/>
              </a:ext>
            </a:extLst>
          </p:cNvPr>
          <p:cNvSpPr txBox="1"/>
          <p:nvPr/>
        </p:nvSpPr>
        <p:spPr bwMode="auto">
          <a:xfrm>
            <a:off x="6945085" y="5650384"/>
            <a:ext cx="4875699" cy="575543"/>
          </a:xfrm>
          <a:prstGeom prst="rect">
            <a:avLst/>
          </a:prstGeom>
          <a:noFill/>
          <a:ln w="12700" cap="sq" algn="ctr">
            <a:noFill/>
            <a:miter lim="800000"/>
            <a:headEnd/>
            <a:tailEnd/>
          </a:ln>
          <a:effectLst/>
        </p:spPr>
        <p:txBody>
          <a:bodyPr wrap="none" rtlCol="0" anchor="ctr" anchorCtr="0">
            <a:noAutofit/>
          </a:bodyPr>
          <a:lstStyle/>
          <a:p>
            <a:pPr algn="r">
              <a:lnSpc>
                <a:spcPct val="95000"/>
              </a:lnSpc>
              <a:spcBef>
                <a:spcPts val="600"/>
              </a:spcBef>
            </a:pPr>
            <a:r>
              <a:rPr lang="en-US" sz="1600" dirty="0">
                <a:solidFill>
                  <a:schemeClr val="accent1"/>
                </a:solidFill>
                <a:latin typeface="Trebuchet MS" panose="020B0703020202090204" pitchFamily="34" charset="0"/>
              </a:rPr>
              <a:t>https://</a:t>
            </a:r>
            <a:r>
              <a:rPr lang="en-US" sz="1600" dirty="0" err="1">
                <a:solidFill>
                  <a:schemeClr val="accent1"/>
                </a:solidFill>
                <a:latin typeface="Trebuchet MS" panose="020B0703020202090204" pitchFamily="34" charset="0"/>
              </a:rPr>
              <a:t>cwe.mitre.org</a:t>
            </a:r>
            <a:endParaRPr lang="en-US" sz="1600" dirty="0">
              <a:solidFill>
                <a:schemeClr val="accent1"/>
              </a:solidFill>
              <a:latin typeface="Trebuchet MS" panose="020B0703020202090204" pitchFamily="34" charset="0"/>
            </a:endParaRPr>
          </a:p>
        </p:txBody>
      </p:sp>
    </p:spTree>
    <p:extLst>
      <p:ext uri="{BB962C8B-B14F-4D97-AF65-F5344CB8AC3E}">
        <p14:creationId xmlns:p14="http://schemas.microsoft.com/office/powerpoint/2010/main" val="3491942926"/>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DF8D71E-FC86-A041-93E2-57CAEC261B49}"/>
              </a:ext>
            </a:extLst>
          </p:cNvPr>
          <p:cNvSpPr>
            <a:spLocks noGrp="1"/>
          </p:cNvSpPr>
          <p:nvPr>
            <p:ph type="title"/>
          </p:nvPr>
        </p:nvSpPr>
        <p:spPr>
          <a:xfrm>
            <a:off x="1584560" y="1824010"/>
            <a:ext cx="4546130" cy="789447"/>
          </a:xfrm>
        </p:spPr>
        <p:txBody>
          <a:bodyPr/>
          <a:lstStyle/>
          <a:p>
            <a:r>
              <a:rPr lang="en-US" dirty="0"/>
              <a:t>Live Demo</a:t>
            </a:r>
          </a:p>
        </p:txBody>
      </p:sp>
      <p:sp>
        <p:nvSpPr>
          <p:cNvPr id="5" name="Slide Number Placeholder 4">
            <a:extLst>
              <a:ext uri="{FF2B5EF4-FFF2-40B4-BE49-F238E27FC236}">
                <a16:creationId xmlns:a16="http://schemas.microsoft.com/office/drawing/2014/main" id="{8E891FBD-E76D-5849-9D61-97FBC1956401}"/>
              </a:ext>
            </a:extLst>
          </p:cNvPr>
          <p:cNvSpPr>
            <a:spLocks noGrp="1"/>
          </p:cNvSpPr>
          <p:nvPr>
            <p:ph type="sldNum" sz="quarter" idx="11"/>
          </p:nvPr>
        </p:nvSpPr>
        <p:spPr/>
        <p:txBody>
          <a:bodyPr/>
          <a:lstStyle/>
          <a:p>
            <a:fld id="{1B0079F3-B43C-DF46-A9D2-56A8C5414A96}" type="slidenum">
              <a:rPr lang="en-US" smtClean="0"/>
              <a:pPr/>
              <a:t>8</a:t>
            </a:fld>
            <a:endParaRPr lang="en-US" dirty="0"/>
          </a:p>
        </p:txBody>
      </p:sp>
      <p:sp>
        <p:nvSpPr>
          <p:cNvPr id="4" name="Text Placeholder 3">
            <a:extLst>
              <a:ext uri="{FF2B5EF4-FFF2-40B4-BE49-F238E27FC236}">
                <a16:creationId xmlns:a16="http://schemas.microsoft.com/office/drawing/2014/main" id="{8DFCD66E-C313-4348-9BEA-050D9AB21A6D}"/>
              </a:ext>
            </a:extLst>
          </p:cNvPr>
          <p:cNvSpPr>
            <a:spLocks noGrp="1"/>
          </p:cNvSpPr>
          <p:nvPr>
            <p:ph type="body" sz="quarter" idx="12"/>
          </p:nvPr>
        </p:nvSpPr>
        <p:spPr/>
        <p:txBody>
          <a:bodyPr/>
          <a:lstStyle/>
          <a:p>
            <a:r>
              <a:rPr lang="en-US" dirty="0"/>
              <a:t> </a:t>
            </a:r>
          </a:p>
        </p:txBody>
      </p:sp>
      <p:sp>
        <p:nvSpPr>
          <p:cNvPr id="10" name="Text Placeholder 9">
            <a:extLst>
              <a:ext uri="{FF2B5EF4-FFF2-40B4-BE49-F238E27FC236}">
                <a16:creationId xmlns:a16="http://schemas.microsoft.com/office/drawing/2014/main" id="{6464BB6C-A607-8743-9E8C-822D45E5F98D}"/>
              </a:ext>
            </a:extLst>
          </p:cNvPr>
          <p:cNvSpPr>
            <a:spLocks noGrp="1"/>
          </p:cNvSpPr>
          <p:nvPr>
            <p:ph type="body" sz="quarter" idx="14"/>
          </p:nvPr>
        </p:nvSpPr>
        <p:spPr>
          <a:xfrm>
            <a:off x="1584325" y="3476289"/>
            <a:ext cx="4546600" cy="584753"/>
          </a:xfrm>
        </p:spPr>
        <p:txBody>
          <a:bodyPr/>
          <a:lstStyle/>
          <a:p>
            <a:r>
              <a:rPr lang="en-US" dirty="0"/>
              <a:t>Coupons anyone ? </a:t>
            </a:r>
          </a:p>
        </p:txBody>
      </p:sp>
      <p:sp>
        <p:nvSpPr>
          <p:cNvPr id="6" name="TextBox 5">
            <a:extLst>
              <a:ext uri="{FF2B5EF4-FFF2-40B4-BE49-F238E27FC236}">
                <a16:creationId xmlns:a16="http://schemas.microsoft.com/office/drawing/2014/main" id="{BA00CB39-A8BF-324E-9931-53E7F323BCE5}"/>
              </a:ext>
            </a:extLst>
          </p:cNvPr>
          <p:cNvSpPr txBox="1"/>
          <p:nvPr/>
        </p:nvSpPr>
        <p:spPr bwMode="auto">
          <a:xfrm>
            <a:off x="7206343" y="4408714"/>
            <a:ext cx="0" cy="0"/>
          </a:xfrm>
          <a:prstGeom prst="rect">
            <a:avLst/>
          </a:prstGeom>
          <a:noFill/>
          <a:ln w="12700" cap="sq" algn="ctr">
            <a:noFill/>
            <a:miter lim="800000"/>
            <a:headEnd/>
            <a:tailEnd/>
          </a:ln>
          <a:effectLst/>
        </p:spPr>
        <p:txBody>
          <a:bodyPr wrap="none" rtlCol="0" anchor="ctr" anchorCtr="0">
            <a:noAutofit/>
          </a:bodyPr>
          <a:lstStyle/>
          <a:p>
            <a:pPr algn="l">
              <a:lnSpc>
                <a:spcPct val="95000"/>
              </a:lnSpc>
              <a:spcBef>
                <a:spcPts val="600"/>
              </a:spcBef>
            </a:pPr>
            <a:endParaRPr lang="en-US" sz="1600" dirty="0">
              <a:solidFill>
                <a:schemeClr val="accent1"/>
              </a:solidFill>
              <a:latin typeface="Trebuchet MS" panose="020B0703020202090204" pitchFamily="34" charset="0"/>
            </a:endParaRPr>
          </a:p>
        </p:txBody>
      </p:sp>
    </p:spTree>
    <p:extLst>
      <p:ext uri="{BB962C8B-B14F-4D97-AF65-F5344CB8AC3E}">
        <p14:creationId xmlns:p14="http://schemas.microsoft.com/office/powerpoint/2010/main" val="622268364"/>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08E55B-E265-3440-AD92-1E8BF9B810B2}"/>
              </a:ext>
            </a:extLst>
          </p:cNvPr>
          <p:cNvPicPr>
            <a:picLocks noChangeAspect="1"/>
          </p:cNvPicPr>
          <p:nvPr/>
        </p:nvPicPr>
        <p:blipFill>
          <a:blip r:embed="rId3"/>
          <a:stretch>
            <a:fillRect/>
          </a:stretch>
        </p:blipFill>
        <p:spPr>
          <a:xfrm>
            <a:off x="955769" y="1343704"/>
            <a:ext cx="10121900" cy="4394200"/>
          </a:xfrm>
          <a:prstGeom prst="rect">
            <a:avLst/>
          </a:prstGeom>
        </p:spPr>
      </p:pic>
      <p:sp>
        <p:nvSpPr>
          <p:cNvPr id="5" name="Slide Number Placeholder 4">
            <a:extLst>
              <a:ext uri="{FF2B5EF4-FFF2-40B4-BE49-F238E27FC236}">
                <a16:creationId xmlns:a16="http://schemas.microsoft.com/office/drawing/2014/main" id="{8D4E1ED9-203B-EA4F-BCA5-41791A5FEBDD}"/>
              </a:ext>
            </a:extLst>
          </p:cNvPr>
          <p:cNvSpPr>
            <a:spLocks noGrp="1"/>
          </p:cNvSpPr>
          <p:nvPr>
            <p:ph type="sldNum" sz="quarter" idx="11"/>
          </p:nvPr>
        </p:nvSpPr>
        <p:spPr/>
        <p:txBody>
          <a:bodyPr/>
          <a:lstStyle/>
          <a:p>
            <a:fld id="{1B0079F3-B43C-DF46-A9D2-56A8C5414A96}" type="slidenum">
              <a:rPr lang="en-US" smtClean="0"/>
              <a:pPr/>
              <a:t>9</a:t>
            </a:fld>
            <a:endParaRPr lang="en-US" dirty="0"/>
          </a:p>
        </p:txBody>
      </p:sp>
      <p:sp>
        <p:nvSpPr>
          <p:cNvPr id="17" name="Content Placeholder 16">
            <a:extLst>
              <a:ext uri="{FF2B5EF4-FFF2-40B4-BE49-F238E27FC236}">
                <a16:creationId xmlns:a16="http://schemas.microsoft.com/office/drawing/2014/main" id="{B9EDCF90-847B-FB42-B533-209F009F102F}"/>
              </a:ext>
            </a:extLst>
          </p:cNvPr>
          <p:cNvSpPr>
            <a:spLocks noGrp="1"/>
          </p:cNvSpPr>
          <p:nvPr>
            <p:ph sz="quarter" idx="13"/>
          </p:nvPr>
        </p:nvSpPr>
        <p:spPr>
          <a:xfrm>
            <a:off x="404550" y="5509719"/>
            <a:ext cx="11224338" cy="780824"/>
          </a:xfrm>
        </p:spPr>
        <p:txBody>
          <a:bodyPr/>
          <a:lstStyle/>
          <a:p>
            <a:pPr marL="0" indent="0" algn="ctr">
              <a:lnSpc>
                <a:spcPct val="200000"/>
              </a:lnSpc>
              <a:buNone/>
            </a:pPr>
            <a:r>
              <a:rPr lang="en-GB" sz="3200" dirty="0">
                <a:hlinkClick r:id="rId4"/>
              </a:rPr>
              <a:t>https://lab.🤕💥🏎.ws/</a:t>
            </a:r>
            <a:endParaRPr lang="en-US" sz="3200" dirty="0"/>
          </a:p>
        </p:txBody>
      </p:sp>
      <p:sp>
        <p:nvSpPr>
          <p:cNvPr id="16" name="Title 15">
            <a:extLst>
              <a:ext uri="{FF2B5EF4-FFF2-40B4-BE49-F238E27FC236}">
                <a16:creationId xmlns:a16="http://schemas.microsoft.com/office/drawing/2014/main" id="{0B8C4279-6891-1544-94BC-E251E0596799}"/>
              </a:ext>
            </a:extLst>
          </p:cNvPr>
          <p:cNvSpPr>
            <a:spLocks noGrp="1"/>
          </p:cNvSpPr>
          <p:nvPr>
            <p:ph type="title"/>
          </p:nvPr>
        </p:nvSpPr>
        <p:spPr>
          <a:xfrm>
            <a:off x="505691" y="567457"/>
            <a:ext cx="11217122" cy="575542"/>
          </a:xfrm>
        </p:spPr>
        <p:txBody>
          <a:bodyPr/>
          <a:lstStyle/>
          <a:p>
            <a:r>
              <a:rPr lang="en-US" dirty="0"/>
              <a:t>Live Demo - A Simple Basket Application</a:t>
            </a:r>
          </a:p>
        </p:txBody>
      </p:sp>
    </p:spTree>
    <p:extLst>
      <p:ext uri="{BB962C8B-B14F-4D97-AF65-F5344CB8AC3E}">
        <p14:creationId xmlns:p14="http://schemas.microsoft.com/office/powerpoint/2010/main" val="211367708"/>
      </p:ext>
    </p:extLst>
  </p:cSld>
  <p:clrMapOvr>
    <a:masterClrMapping/>
  </p:clrMapOvr>
  <p:transition>
    <p:wipe dir="r"/>
  </p:transition>
</p:sld>
</file>

<file path=ppt/theme/theme1.xml><?xml version="1.0" encoding="utf-8"?>
<a:theme xmlns:a="http://schemas.openxmlformats.org/drawingml/2006/main" name="Veracode">
  <a:themeElements>
    <a:clrScheme name="Veracode Colors FNL">
      <a:dk1>
        <a:srgbClr val="000000"/>
      </a:dk1>
      <a:lt1>
        <a:srgbClr val="FFFFFF"/>
      </a:lt1>
      <a:dk2>
        <a:srgbClr val="00B3E6"/>
      </a:dk2>
      <a:lt2>
        <a:srgbClr val="E2E369"/>
      </a:lt2>
      <a:accent1>
        <a:srgbClr val="242626"/>
      </a:accent1>
      <a:accent2>
        <a:srgbClr val="8EB2B2"/>
      </a:accent2>
      <a:accent3>
        <a:srgbClr val="E2E369"/>
      </a:accent3>
      <a:accent4>
        <a:srgbClr val="28586B"/>
      </a:accent4>
      <a:accent5>
        <a:srgbClr val="797979"/>
      </a:accent5>
      <a:accent6>
        <a:srgbClr val="00B3E6"/>
      </a:accent6>
      <a:hlink>
        <a:srgbClr val="28586B"/>
      </a:hlink>
      <a:folHlink>
        <a:srgbClr val="28586B"/>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w="12700" cap="sq" algn="ctr">
          <a:noFill/>
          <a:miter lim="800000"/>
          <a:headEnd/>
          <a:tailEnd/>
        </a:ln>
        <a:effectLst/>
      </a:spPr>
      <a:bodyPr wrap="square" lIns="0" rIns="0" rtlCol="0" anchor="ctr"/>
      <a:lstStyle>
        <a:defPPr algn="ctr">
          <a:spcBef>
            <a:spcPts val="1440"/>
          </a:spcBef>
          <a:defRPr sz="2100" dirty="0">
            <a:solidFill>
              <a:schemeClr val="bg1"/>
            </a:solidFill>
            <a:latin typeface="+mn-lt"/>
          </a:defRPr>
        </a:defPPr>
      </a:lstStyle>
    </a:spDef>
    <a:lnDef>
      <a:spPr bwMode="auto">
        <a:solidFill>
          <a:schemeClr val="accent2"/>
        </a:solidFill>
        <a:ln w="19050" cap="sq" cmpd="sng" algn="ctr">
          <a:solidFill>
            <a:schemeClr val="accent1"/>
          </a:solidFill>
          <a:prstDash val="solid"/>
          <a:round/>
          <a:headEnd type="arrow" w="med" len="med"/>
          <a:tailEnd type="arrow" w="med" len="med"/>
        </a:ln>
        <a:effectLst/>
      </a:spPr>
      <a:bodyPr/>
      <a:lstStyle/>
    </a:lnDef>
    <a:txDef>
      <a:spPr bwMode="auto">
        <a:noFill/>
        <a:ln w="12700" cap="sq" algn="ctr">
          <a:noFill/>
          <a:miter lim="800000"/>
          <a:headEnd/>
          <a:tailEnd/>
        </a:ln>
        <a:effectLst/>
      </a:spPr>
      <a:bodyPr wrap="square" rtlCol="0" anchor="ctr" anchorCtr="0">
        <a:noAutofit/>
      </a:bodyPr>
      <a:lstStyle>
        <a:defPPr algn="l">
          <a:lnSpc>
            <a:spcPct val="95000"/>
          </a:lnSpc>
          <a:spcBef>
            <a:spcPts val="600"/>
          </a:spcBef>
          <a:defRPr sz="1600" dirty="0" smtClean="0">
            <a:solidFill>
              <a:schemeClr val="accent1"/>
            </a:solidFill>
            <a:latin typeface="Trebuchet MS" panose="020B0703020202090204" pitchFamily="34" charset="0"/>
          </a:defRPr>
        </a:defPPr>
      </a:lstStyle>
    </a:txDef>
  </a:objectDefaults>
  <a:extraClrSchemeLst/>
  <a:extLst>
    <a:ext uri="{05A4C25C-085E-4340-85A3-A5531E510DB2}">
      <thm15:themeFamily xmlns:thm15="http://schemas.microsoft.com/office/thememl/2012/main" name="Veracode_CodeBase_PPT Template-V2-FNL.potx" id="{099D540B-AF4F-5B43-AFD4-54102576BC11}" vid="{974E4F36-1B48-F546-93CB-0DEEAA6CA8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61546</TotalTime>
  <Words>1237</Words>
  <Application>Microsoft Macintosh PowerPoint</Application>
  <PresentationFormat>Widescreen</PresentationFormat>
  <Paragraphs>217</Paragraphs>
  <Slides>19</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Courier</vt:lpstr>
      <vt:lpstr>Courier New</vt:lpstr>
      <vt:lpstr>Trebuchet MS</vt:lpstr>
      <vt:lpstr>Veracode</vt:lpstr>
      <vt:lpstr>Brace for your Next Race</vt:lpstr>
      <vt:lpstr>A quick survey to start…</vt:lpstr>
      <vt:lpstr>Who am I?</vt:lpstr>
      <vt:lpstr>Agenda</vt:lpstr>
      <vt:lpstr>Intro to Race Conditions /1</vt:lpstr>
      <vt:lpstr>Intro to Race Conditions /2</vt:lpstr>
      <vt:lpstr>Intro to Race Conditions /3</vt:lpstr>
      <vt:lpstr>Live Demo</vt:lpstr>
      <vt:lpstr>Live Demo - A Simple Basket Application</vt:lpstr>
      <vt:lpstr>Live Demo - A Simple Basket Application</vt:lpstr>
      <vt:lpstr>Guess how much we pay…</vt:lpstr>
      <vt:lpstr>Live Demo</vt:lpstr>
      <vt:lpstr>Live Demo - A Simple Basket Application</vt:lpstr>
      <vt:lpstr>Live Demo – Some Tools</vt:lpstr>
      <vt:lpstr>Live Demo – Run the Race</vt:lpstr>
      <vt:lpstr>Some Mitigations</vt:lpstr>
      <vt:lpstr>Some Mitigations</vt:lpstr>
      <vt:lpstr>Type-level != Method-Level</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Brace For Your Next Race</dc:title>
  <dc:subject/>
  <dc:creator>Giuseppe Trovato</dc:creator>
  <cp:keywords/>
  <dc:description/>
  <cp:lastModifiedBy>Giuseppe Trovato</cp:lastModifiedBy>
  <cp:revision>1792</cp:revision>
  <cp:lastPrinted>2019-09-30T17:41:43Z</cp:lastPrinted>
  <dcterms:created xsi:type="dcterms:W3CDTF">2019-07-12T13:54:32Z</dcterms:created>
  <dcterms:modified xsi:type="dcterms:W3CDTF">2021-10-07T09:36:00Z</dcterms:modified>
  <cp:category/>
</cp:coreProperties>
</file>