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57" autoAdjust="0"/>
    <p:restoredTop sz="99059" autoAdjust="0"/>
  </p:normalViewPr>
  <p:slideViewPr>
    <p:cSldViewPr>
      <p:cViewPr>
        <p:scale>
          <a:sx n="30" d="100"/>
          <a:sy n="30" d="100"/>
        </p:scale>
        <p:origin x="1472" y="416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5/10/17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5/10/17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1054110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0682" y="4945771"/>
            <a:ext cx="11095074" cy="15985776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5074" h="15985776">
                <a:moveTo>
                  <a:pt x="0" y="1239616"/>
                </a:moveTo>
                <a:cubicBezTo>
                  <a:pt x="0" y="218322"/>
                  <a:pt x="15122" y="50800"/>
                  <a:pt x="1849216" y="0"/>
                </a:cubicBezTo>
                <a:lnTo>
                  <a:pt x="9245858" y="0"/>
                </a:lnTo>
                <a:cubicBezTo>
                  <a:pt x="11105352" y="76200"/>
                  <a:pt x="11044274" y="91322"/>
                  <a:pt x="11095074" y="1849216"/>
                </a:cubicBezTo>
                <a:lnTo>
                  <a:pt x="11095074" y="14136560"/>
                </a:lnTo>
                <a:cubicBezTo>
                  <a:pt x="11095074" y="15157854"/>
                  <a:pt x="10267152" y="15985776"/>
                  <a:pt x="9245858" y="15985776"/>
                </a:cubicBezTo>
                <a:lnTo>
                  <a:pt x="1849216" y="15985776"/>
                </a:lnTo>
                <a:cubicBezTo>
                  <a:pt x="827922" y="15985776"/>
                  <a:pt x="0" y="15157854"/>
                  <a:pt x="0" y="14136560"/>
                </a:cubicBezTo>
                <a:lnTo>
                  <a:pt x="0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80801" y="4992896"/>
            <a:ext cx="18146016" cy="758842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114849" y="4912469"/>
            <a:ext cx="12385376" cy="819211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537" y="21402302"/>
            <a:ext cx="11095074" cy="748883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12938659"/>
            <a:ext cx="18146016" cy="1598577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114849" y="21546318"/>
            <a:ext cx="12385376" cy="734481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67633" y="4087081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641241" y="4087081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5641241" y="12667171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79601" y="21281453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735029" y="4149855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735029" y="21079783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87057" y="4392731"/>
            <a:ext cx="875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3782" y="2165221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39431" y="4345606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421299" y="4582668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Font-end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35422" y="12965719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Back-end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114849" y="13653045"/>
            <a:ext cx="12385376" cy="734481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735029" y="13186510"/>
            <a:ext cx="9145016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85194" y="2141365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87257" y="13565884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Georgia</vt:lpstr>
      <vt:lpstr>Arial</vt:lpstr>
      <vt:lpstr>UofA Bonython Template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Zeqi Fu</cp:lastModifiedBy>
  <cp:revision>52</cp:revision>
  <dcterms:created xsi:type="dcterms:W3CDTF">2014-07-07T01:14:05Z</dcterms:created>
  <dcterms:modified xsi:type="dcterms:W3CDTF">2017-10-05T12:14:35Z</dcterms:modified>
</cp:coreProperties>
</file>