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301" y="1073052"/>
            <a:ext cx="4757529" cy="5229273"/>
          </a:xfrm>
        </p:spPr>
      </p:pic>
      <p:sp>
        <p:nvSpPr>
          <p:cNvPr id="7" name="TextBox 6"/>
          <p:cNvSpPr txBox="1"/>
          <p:nvPr/>
        </p:nvSpPr>
        <p:spPr>
          <a:xfrm>
            <a:off x="520506" y="1519309"/>
            <a:ext cx="375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3-tier architecture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 source and Java-based technologies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chose those technologies?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18920"/>
            <a:ext cx="9054465" cy="4898390"/>
          </a:xfrm>
        </p:spPr>
        <p:txBody>
          <a:bodyPr>
            <a:normAutofit lnSpcReduction="10000"/>
          </a:bodyPr>
          <a:p>
            <a:r>
              <a:rPr lang="en-US"/>
              <a:t>3-tier architecture</a:t>
            </a:r>
            <a:endParaRPr lang="en-US"/>
          </a:p>
          <a:p>
            <a:pPr lvl="1"/>
            <a:r>
              <a:rPr lang="en-US"/>
              <a:t>A modular system.</a:t>
            </a:r>
            <a:endParaRPr lang="en-US"/>
          </a:p>
          <a:p>
            <a:pPr lvl="1"/>
            <a:r>
              <a:rPr lang="en-US"/>
              <a:t>Flexible, reusable, easily upgraded and replaced independently in response to technologies or requirements.</a:t>
            </a:r>
            <a:endParaRPr lang="en-US"/>
          </a:p>
          <a:p>
            <a:r>
              <a:rPr lang="en-US"/>
              <a:t>PHP</a:t>
            </a:r>
            <a:endParaRPr lang="en-US"/>
          </a:p>
          <a:p>
            <a:pPr lvl="1"/>
            <a:r>
              <a:rPr lang="en-US" sz="1800">
                <a:sym typeface="+mn-ea"/>
              </a:rPr>
              <a:t>Widely and easily used scripting language in web development.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Can be executed on server.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Offer advanced features for professional programmers.</a:t>
            </a:r>
            <a:endParaRPr lang="en-US"/>
          </a:p>
          <a:p>
            <a:r>
              <a:rPr lang="en-US"/>
              <a:t>JasperReports</a:t>
            </a:r>
            <a:endParaRPr lang="en-US"/>
          </a:p>
          <a:p>
            <a:pPr lvl="1"/>
            <a:r>
              <a:rPr lang="en-US"/>
              <a:t>One of the most popular open source reporting engine.</a:t>
            </a:r>
            <a:endParaRPr lang="en-US"/>
          </a:p>
          <a:p>
            <a:pPr lvl="1"/>
            <a:r>
              <a:rPr lang="en-US"/>
              <a:t>Entirely written in Java.</a:t>
            </a:r>
            <a:endParaRPr lang="en-US"/>
          </a:p>
          <a:p>
            <a:pPr lvl="1"/>
            <a:r>
              <a:rPr lang="en-US"/>
              <a:t>Can consume data coming from any kind of data source.</a:t>
            </a:r>
            <a:endParaRPr lang="en-US"/>
          </a:p>
          <a:p>
            <a:pPr lvl="1"/>
            <a:r>
              <a:rPr lang="en-US"/>
              <a:t>Support document formats such as HTML, PDF, Excel, OpenOffice and Word.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Why chose those technologies? (cont)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47495"/>
            <a:ext cx="8699500" cy="4277995"/>
          </a:xfrm>
        </p:spPr>
        <p:txBody>
          <a:bodyPr/>
          <a:p>
            <a:r>
              <a:rPr lang="en-US">
                <a:sym typeface="+mn-ea"/>
              </a:rPr>
              <a:t>JAX-WS(Java API for XML Web Services)</a:t>
            </a:r>
            <a:endParaRPr lang="en-US">
              <a:sym typeface="+mn-ea"/>
            </a:endParaRPr>
          </a:p>
          <a:p>
            <a:pPr lvl="1"/>
            <a:r>
              <a:rPr lang="en-US" sz="1600">
                <a:sym typeface="+mn-ea"/>
              </a:rPr>
              <a:t>Deployed on web server -&gt; support remote call</a:t>
            </a:r>
            <a:endParaRPr lang="en-US" sz="1600">
              <a:sym typeface="+mn-ea"/>
            </a:endParaRPr>
          </a:p>
          <a:p>
            <a:r>
              <a:rPr lang="en-US"/>
              <a:t>Hibernate </a:t>
            </a:r>
            <a:endParaRPr lang="en-US"/>
          </a:p>
          <a:p>
            <a:pPr lvl="1"/>
            <a:r>
              <a:rPr lang="en-US"/>
              <a:t>Map classes at data access layer consistently to tables in database.</a:t>
            </a:r>
            <a:endParaRPr lang="en-US"/>
          </a:p>
          <a:p>
            <a:pPr lvl="1"/>
            <a:r>
              <a:rPr lang="en-US"/>
              <a:t>HQL -&gt; language to support CRUD actions on data.</a:t>
            </a:r>
            <a:endParaRPr lang="en-US"/>
          </a:p>
          <a:p>
            <a:pPr lvl="1"/>
            <a:r>
              <a:rPr lang="en-US"/>
              <a:t>An implementation of JPA(Java Persistence API) specification.	</a:t>
            </a:r>
            <a:endParaRPr lang="en-US"/>
          </a:p>
          <a:p>
            <a:pPr lvl="1"/>
            <a:r>
              <a:rPr lang="en-US"/>
              <a:t>High performance, scalable, reliable and extensible.</a:t>
            </a:r>
            <a:endParaRPr lang="en-US"/>
          </a:p>
          <a:p>
            <a:r>
              <a:rPr lang="en-US"/>
              <a:t>MySQL</a:t>
            </a:r>
            <a:endParaRPr lang="en-US"/>
          </a:p>
          <a:p>
            <a:pPr lvl="1"/>
            <a:r>
              <a:rPr lang="en-US"/>
              <a:t>Easy to use and set up.</a:t>
            </a:r>
            <a:endParaRPr lang="en-US"/>
          </a:p>
          <a:p>
            <a:pPr lvl="1"/>
            <a:r>
              <a:rPr lang="en-US"/>
              <a:t>Light-weight -&gt; suitable for small scale project.</a:t>
            </a:r>
            <a:endParaRPr lang="en-US"/>
          </a:p>
          <a:p>
            <a:pPr lvl="1"/>
            <a:r>
              <a:rPr lang="en-US"/>
              <a:t>Support load balancing or sharding and trasaction.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1093</Words>
  <Application>WPS Presentation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Calibri</vt:lpstr>
      <vt:lpstr>Facet</vt:lpstr>
      <vt:lpstr>Proposal</vt:lpstr>
      <vt:lpstr>Architecture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TamPhan</dc:creator>
  <cp:lastModifiedBy>HP</cp:lastModifiedBy>
  <cp:revision>3</cp:revision>
  <dcterms:created xsi:type="dcterms:W3CDTF">2017-04-23T14:00:00Z</dcterms:created>
  <dcterms:modified xsi:type="dcterms:W3CDTF">2017-04-24T05:09:31Z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