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2803763" cy="30275213"/>
  <p:notesSz cx="6858000" cy="9144000"/>
  <p:defaultTextStyle>
    <a:defPPr>
      <a:defRPr lang="en-US"/>
    </a:defPPr>
    <a:lvl1pPr marL="0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39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C"/>
    <a:srgbClr val="808285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457" autoAdjust="0"/>
    <p:restoredTop sz="99059" autoAdjust="0"/>
  </p:normalViewPr>
  <p:slideViewPr>
    <p:cSldViewPr>
      <p:cViewPr>
        <p:scale>
          <a:sx n="70" d="100"/>
          <a:sy n="70" d="100"/>
        </p:scale>
        <p:origin x="176" y="-848"/>
      </p:cViewPr>
      <p:guideLst>
        <p:guide orient="horz" pos="4050"/>
        <p:guide pos="39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259" y="-75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7332B-1442-4F8C-A160-0D5EB57A24C0}" type="datetimeFigureOut">
              <a:rPr lang="en-AU" smtClean="0"/>
              <a:pPr/>
              <a:t>10/10/17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6F71-1FE9-4811-833E-31A9A4F69AB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2721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44820-F59C-490B-A624-3CEFDFE2581B}" type="datetimeFigureOut">
              <a:rPr lang="en-AU" smtClean="0"/>
              <a:pPr/>
              <a:t>10/10/17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FE650-C70C-4B1D-9166-83BB008545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356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7835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566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3504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1339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3917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7008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4843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2677" algn="l" defTabSz="4175669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1 Poster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8608" y="28466343"/>
            <a:ext cx="13554526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l">
              <a:defRPr sz="50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AU" dirty="0"/>
              <a:t>University of Adelaide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6032" y="28466343"/>
            <a:ext cx="9987544" cy="1611875"/>
          </a:xfrm>
          <a:prstGeom prst="rect">
            <a:avLst/>
          </a:prstGeom>
        </p:spPr>
        <p:txBody>
          <a:bodyPr vert="horz" lIns="417567" tIns="208783" rIns="417567" bIns="208783" rtlCol="0" anchor="ctr"/>
          <a:lstStyle>
            <a:lvl1pPr algn="r">
              <a:defRPr sz="5000">
                <a:solidFill>
                  <a:srgbClr val="808285"/>
                </a:solidFill>
                <a:latin typeface="Georgia" pitchFamily="18" charset="0"/>
              </a:defRPr>
            </a:lvl1pPr>
          </a:lstStyle>
          <a:p>
            <a:fld id="{95078D05-E1F1-4281-8199-8B61E9D73635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67078" y="-48426"/>
            <a:ext cx="42937916" cy="30372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defTabSz="4175669" rtl="0" eaLnBrk="1" latinLnBrk="0" hangingPunct="1">
        <a:spcBef>
          <a:spcPct val="0"/>
        </a:spcBef>
        <a:buNone/>
        <a:defRPr sz="16400" kern="1200">
          <a:solidFill>
            <a:srgbClr val="0060A8"/>
          </a:solidFill>
          <a:latin typeface="Georgia" pitchFamily="18" charset="0"/>
          <a:ea typeface="+mj-ea"/>
          <a:cs typeface="+mj-cs"/>
        </a:defRPr>
      </a:lvl1pPr>
    </p:titleStyle>
    <p:bodyStyle>
      <a:lvl1pPr marL="1565876" indent="-1565876" algn="l" defTabSz="4175669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3392731" indent="-1304896" algn="l" defTabSz="4175669" rtl="0" eaLnBrk="1" latinLnBrk="0" hangingPunct="1">
        <a:spcBef>
          <a:spcPct val="20000"/>
        </a:spcBef>
        <a:buFont typeface="Arial" pitchFamily="34" charset="0"/>
        <a:buChar char="–"/>
        <a:defRPr sz="92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219586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7307421" indent="-1043917" algn="l" defTabSz="4175669" rtl="0" eaLnBrk="1" latinLnBrk="0" hangingPunct="1">
        <a:spcBef>
          <a:spcPct val="20000"/>
        </a:spcBef>
        <a:buFont typeface="Arial" pitchFamily="34" charset="0"/>
        <a:buChar char="–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9395255" indent="-1043917" algn="l" defTabSz="4175669" rtl="0" eaLnBrk="1" latinLnBrk="0" hangingPunct="1">
        <a:spcBef>
          <a:spcPct val="20000"/>
        </a:spcBef>
        <a:buFont typeface="Arial" pitchFamily="34" charset="0"/>
        <a:buChar char="»"/>
        <a:defRPr sz="74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11483090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0925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8759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6594" indent="-1043917" algn="l" defTabSz="4175669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835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566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3504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1339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917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7008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4843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2677" algn="l" defTabSz="4175669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jpeg"/><Relationship Id="rId11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10"/>
          <p:cNvSpPr/>
          <p:nvPr/>
        </p:nvSpPr>
        <p:spPr>
          <a:xfrm>
            <a:off x="29994002" y="21240295"/>
            <a:ext cx="12518172" cy="4728873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32012146" y="20938317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848153" y="0"/>
            <a:ext cx="35355928" cy="3616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6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68533" y="885775"/>
            <a:ext cx="2851516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3800" baseline="30000" dirty="0">
                <a:solidFill>
                  <a:schemeClr val="bg1"/>
                </a:solidFill>
                <a:latin typeface="Georgia"/>
                <a:cs typeface="Georgia"/>
              </a:rPr>
              <a:t>Organised Access to Historical Student Data </a:t>
            </a:r>
            <a:endParaRPr lang="en-GB" sz="8000" baseline="30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3216" y="4637023"/>
            <a:ext cx="11273568" cy="14994981"/>
          </a:xfrm>
          <a:custGeom>
            <a:avLst/>
            <a:gdLst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5"/>
              <a:gd name="connsiteY0" fmla="*/ 1849216 h 15985776"/>
              <a:gd name="connsiteX1" fmla="*/ 1849216 w 11095075"/>
              <a:gd name="connsiteY1" fmla="*/ 0 h 15985776"/>
              <a:gd name="connsiteX2" fmla="*/ 9245858 w 11095075"/>
              <a:gd name="connsiteY2" fmla="*/ 0 h 15985776"/>
              <a:gd name="connsiteX3" fmla="*/ 11095074 w 11095075"/>
              <a:gd name="connsiteY3" fmla="*/ 1849216 h 15985776"/>
              <a:gd name="connsiteX4" fmla="*/ 11095074 w 11095075"/>
              <a:gd name="connsiteY4" fmla="*/ 14136560 h 15985776"/>
              <a:gd name="connsiteX5" fmla="*/ 9245858 w 11095075"/>
              <a:gd name="connsiteY5" fmla="*/ 15985776 h 15985776"/>
              <a:gd name="connsiteX6" fmla="*/ 1849216 w 11095075"/>
              <a:gd name="connsiteY6" fmla="*/ 15985776 h 15985776"/>
              <a:gd name="connsiteX7" fmla="*/ 0 w 11095075"/>
              <a:gd name="connsiteY7" fmla="*/ 14136560 h 15985776"/>
              <a:gd name="connsiteX8" fmla="*/ 0 w 11095075"/>
              <a:gd name="connsiteY8" fmla="*/ 1849216 h 15985776"/>
              <a:gd name="connsiteX0" fmla="*/ 0 w 11095074"/>
              <a:gd name="connsiteY0" fmla="*/ 18492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8492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0 w 11095074"/>
              <a:gd name="connsiteY0" fmla="*/ 1239616 h 15985776"/>
              <a:gd name="connsiteX1" fmla="*/ 1849216 w 11095074"/>
              <a:gd name="connsiteY1" fmla="*/ 0 h 15985776"/>
              <a:gd name="connsiteX2" fmla="*/ 9245858 w 11095074"/>
              <a:gd name="connsiteY2" fmla="*/ 0 h 15985776"/>
              <a:gd name="connsiteX3" fmla="*/ 11095074 w 11095074"/>
              <a:gd name="connsiteY3" fmla="*/ 1849216 h 15985776"/>
              <a:gd name="connsiteX4" fmla="*/ 11095074 w 11095074"/>
              <a:gd name="connsiteY4" fmla="*/ 14136560 h 15985776"/>
              <a:gd name="connsiteX5" fmla="*/ 9245858 w 11095074"/>
              <a:gd name="connsiteY5" fmla="*/ 15985776 h 15985776"/>
              <a:gd name="connsiteX6" fmla="*/ 1849216 w 11095074"/>
              <a:gd name="connsiteY6" fmla="*/ 15985776 h 15985776"/>
              <a:gd name="connsiteX7" fmla="*/ 0 w 11095074"/>
              <a:gd name="connsiteY7" fmla="*/ 14136560 h 15985776"/>
              <a:gd name="connsiteX8" fmla="*/ 0 w 11095074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  <a:gd name="connsiteX0" fmla="*/ 43543 w 11138617"/>
              <a:gd name="connsiteY0" fmla="*/ 1239616 h 15985776"/>
              <a:gd name="connsiteX1" fmla="*/ 1892759 w 11138617"/>
              <a:gd name="connsiteY1" fmla="*/ 0 h 15985776"/>
              <a:gd name="connsiteX2" fmla="*/ 9289401 w 11138617"/>
              <a:gd name="connsiteY2" fmla="*/ 0 h 15985776"/>
              <a:gd name="connsiteX3" fmla="*/ 11138617 w 11138617"/>
              <a:gd name="connsiteY3" fmla="*/ 1849216 h 15985776"/>
              <a:gd name="connsiteX4" fmla="*/ 11138617 w 11138617"/>
              <a:gd name="connsiteY4" fmla="*/ 14136560 h 15985776"/>
              <a:gd name="connsiteX5" fmla="*/ 9289401 w 11138617"/>
              <a:gd name="connsiteY5" fmla="*/ 15985776 h 15985776"/>
              <a:gd name="connsiteX6" fmla="*/ 1892759 w 11138617"/>
              <a:gd name="connsiteY6" fmla="*/ 15985776 h 15985776"/>
              <a:gd name="connsiteX7" fmla="*/ 0 w 11138617"/>
              <a:gd name="connsiteY7" fmla="*/ 14920332 h 15985776"/>
              <a:gd name="connsiteX8" fmla="*/ 43543 w 11138617"/>
              <a:gd name="connsiteY8" fmla="*/ 1239616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38617" h="15985776">
                <a:moveTo>
                  <a:pt x="43543" y="1239616"/>
                </a:moveTo>
                <a:cubicBezTo>
                  <a:pt x="43543" y="218322"/>
                  <a:pt x="58665" y="50800"/>
                  <a:pt x="1892759" y="0"/>
                </a:cubicBezTo>
                <a:lnTo>
                  <a:pt x="9289401" y="0"/>
                </a:lnTo>
                <a:cubicBezTo>
                  <a:pt x="11148895" y="76200"/>
                  <a:pt x="11087817" y="91322"/>
                  <a:pt x="11138617" y="1849216"/>
                </a:cubicBezTo>
                <a:lnTo>
                  <a:pt x="11138617" y="14136560"/>
                </a:lnTo>
                <a:cubicBezTo>
                  <a:pt x="11051532" y="15810997"/>
                  <a:pt x="11050924" y="15985776"/>
                  <a:pt x="9289401" y="15985776"/>
                </a:cubicBezTo>
                <a:lnTo>
                  <a:pt x="1892759" y="15985776"/>
                </a:lnTo>
                <a:cubicBezTo>
                  <a:pt x="131236" y="15985776"/>
                  <a:pt x="0" y="15941626"/>
                  <a:pt x="0" y="14920332"/>
                </a:cubicBezTo>
                <a:lnTo>
                  <a:pt x="43543" y="1239616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680801" y="4442964"/>
            <a:ext cx="18146016" cy="8254839"/>
          </a:xfrm>
          <a:custGeom>
            <a:avLst/>
            <a:gdLst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167 w 18146183"/>
              <a:gd name="connsiteY0" fmla="*/ 1264763 h 7588425"/>
              <a:gd name="connsiteX1" fmla="*/ 1264930 w 18146183"/>
              <a:gd name="connsiteY1" fmla="*/ 0 h 7588425"/>
              <a:gd name="connsiteX2" fmla="*/ 16881420 w 18146183"/>
              <a:gd name="connsiteY2" fmla="*/ 0 h 7588425"/>
              <a:gd name="connsiteX3" fmla="*/ 18146183 w 18146183"/>
              <a:gd name="connsiteY3" fmla="*/ 1264763 h 7588425"/>
              <a:gd name="connsiteX4" fmla="*/ 18146183 w 18146183"/>
              <a:gd name="connsiteY4" fmla="*/ 6323662 h 7588425"/>
              <a:gd name="connsiteX5" fmla="*/ 16881420 w 18146183"/>
              <a:gd name="connsiteY5" fmla="*/ 7588425 h 7588425"/>
              <a:gd name="connsiteX6" fmla="*/ 1264930 w 18146183"/>
              <a:gd name="connsiteY6" fmla="*/ 7588425 h 7588425"/>
              <a:gd name="connsiteX7" fmla="*/ 167 w 18146183"/>
              <a:gd name="connsiteY7" fmla="*/ 6323662 h 7588425"/>
              <a:gd name="connsiteX8" fmla="*/ 167 w 18146183"/>
              <a:gd name="connsiteY8" fmla="*/ 1264763 h 7588425"/>
              <a:gd name="connsiteX0" fmla="*/ 0 w 18146016"/>
              <a:gd name="connsiteY0" fmla="*/ 1264763 h 7588425"/>
              <a:gd name="connsiteX1" fmla="*/ 1264763 w 18146016"/>
              <a:gd name="connsiteY1" fmla="*/ 0 h 7588425"/>
              <a:gd name="connsiteX2" fmla="*/ 16881253 w 18146016"/>
              <a:gd name="connsiteY2" fmla="*/ 0 h 7588425"/>
              <a:gd name="connsiteX3" fmla="*/ 18146016 w 18146016"/>
              <a:gd name="connsiteY3" fmla="*/ 1264763 h 7588425"/>
              <a:gd name="connsiteX4" fmla="*/ 18146016 w 18146016"/>
              <a:gd name="connsiteY4" fmla="*/ 6323662 h 7588425"/>
              <a:gd name="connsiteX5" fmla="*/ 16881253 w 18146016"/>
              <a:gd name="connsiteY5" fmla="*/ 7588425 h 7588425"/>
              <a:gd name="connsiteX6" fmla="*/ 1264763 w 18146016"/>
              <a:gd name="connsiteY6" fmla="*/ 7588425 h 7588425"/>
              <a:gd name="connsiteX7" fmla="*/ 0 w 18146016"/>
              <a:gd name="connsiteY7" fmla="*/ 6323662 h 7588425"/>
              <a:gd name="connsiteX8" fmla="*/ 0 w 18146016"/>
              <a:gd name="connsiteY8" fmla="*/ 1264763 h 7588425"/>
              <a:gd name="connsiteX0" fmla="*/ 0 w 18146016"/>
              <a:gd name="connsiteY0" fmla="*/ 1264763 h 7591661"/>
              <a:gd name="connsiteX1" fmla="*/ 1264763 w 18146016"/>
              <a:gd name="connsiteY1" fmla="*/ 0 h 7591661"/>
              <a:gd name="connsiteX2" fmla="*/ 16881253 w 18146016"/>
              <a:gd name="connsiteY2" fmla="*/ 0 h 7591661"/>
              <a:gd name="connsiteX3" fmla="*/ 18146016 w 18146016"/>
              <a:gd name="connsiteY3" fmla="*/ 1264763 h 7591661"/>
              <a:gd name="connsiteX4" fmla="*/ 18146016 w 18146016"/>
              <a:gd name="connsiteY4" fmla="*/ 6323662 h 7591661"/>
              <a:gd name="connsiteX5" fmla="*/ 16881253 w 18146016"/>
              <a:gd name="connsiteY5" fmla="*/ 7588425 h 7591661"/>
              <a:gd name="connsiteX6" fmla="*/ 1264763 w 18146016"/>
              <a:gd name="connsiteY6" fmla="*/ 7588425 h 7591661"/>
              <a:gd name="connsiteX7" fmla="*/ 0 w 18146016"/>
              <a:gd name="connsiteY7" fmla="*/ 6323662 h 7591661"/>
              <a:gd name="connsiteX8" fmla="*/ 0 w 18146016"/>
              <a:gd name="connsiteY8" fmla="*/ 1264763 h 7591661"/>
              <a:gd name="connsiteX0" fmla="*/ 0 w 18146016"/>
              <a:gd name="connsiteY0" fmla="*/ 1264763 h 7607548"/>
              <a:gd name="connsiteX1" fmla="*/ 1264763 w 18146016"/>
              <a:gd name="connsiteY1" fmla="*/ 0 h 7607548"/>
              <a:gd name="connsiteX2" fmla="*/ 16881253 w 18146016"/>
              <a:gd name="connsiteY2" fmla="*/ 0 h 7607548"/>
              <a:gd name="connsiteX3" fmla="*/ 18146016 w 18146016"/>
              <a:gd name="connsiteY3" fmla="*/ 1264763 h 7607548"/>
              <a:gd name="connsiteX4" fmla="*/ 18146016 w 18146016"/>
              <a:gd name="connsiteY4" fmla="*/ 6323662 h 7607548"/>
              <a:gd name="connsiteX5" fmla="*/ 16881253 w 18146016"/>
              <a:gd name="connsiteY5" fmla="*/ 7588425 h 7607548"/>
              <a:gd name="connsiteX6" fmla="*/ 1264763 w 18146016"/>
              <a:gd name="connsiteY6" fmla="*/ 7588425 h 7607548"/>
              <a:gd name="connsiteX7" fmla="*/ 0 w 18146016"/>
              <a:gd name="connsiteY7" fmla="*/ 6323662 h 7607548"/>
              <a:gd name="connsiteX8" fmla="*/ 0 w 18146016"/>
              <a:gd name="connsiteY8" fmla="*/ 1264763 h 760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46016" h="7607548">
                <a:moveTo>
                  <a:pt x="0" y="1264763"/>
                </a:moveTo>
                <a:cubicBezTo>
                  <a:pt x="43542" y="-86889"/>
                  <a:pt x="-43346" y="87086"/>
                  <a:pt x="1264763" y="0"/>
                </a:cubicBezTo>
                <a:lnTo>
                  <a:pt x="16881253" y="0"/>
                </a:lnTo>
                <a:cubicBezTo>
                  <a:pt x="18145819" y="43543"/>
                  <a:pt x="18058930" y="197"/>
                  <a:pt x="18146016" y="1264763"/>
                </a:cubicBezTo>
                <a:lnTo>
                  <a:pt x="18146016" y="6323662"/>
                </a:lnTo>
                <a:cubicBezTo>
                  <a:pt x="18102473" y="7588228"/>
                  <a:pt x="18189362" y="7544882"/>
                  <a:pt x="16881253" y="7588425"/>
                </a:cubicBezTo>
                <a:lnTo>
                  <a:pt x="1264763" y="7588425"/>
                </a:lnTo>
                <a:cubicBezTo>
                  <a:pt x="87283" y="7631968"/>
                  <a:pt x="87086" y="7718857"/>
                  <a:pt x="0" y="6323662"/>
                </a:cubicBezTo>
                <a:lnTo>
                  <a:pt x="0" y="1264763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982053" y="4283139"/>
            <a:ext cx="12530121" cy="9157190"/>
          </a:xfrm>
          <a:custGeom>
            <a:avLst/>
            <a:gdLst>
              <a:gd name="connsiteX0" fmla="*/ 0 w 12385376"/>
              <a:gd name="connsiteY0" fmla="*/ 1365380 h 8192119"/>
              <a:gd name="connsiteX1" fmla="*/ 1365380 w 12385376"/>
              <a:gd name="connsiteY1" fmla="*/ 0 h 8192119"/>
              <a:gd name="connsiteX2" fmla="*/ 11019996 w 12385376"/>
              <a:gd name="connsiteY2" fmla="*/ 0 h 8192119"/>
              <a:gd name="connsiteX3" fmla="*/ 12385376 w 12385376"/>
              <a:gd name="connsiteY3" fmla="*/ 1365380 h 8192119"/>
              <a:gd name="connsiteX4" fmla="*/ 12385376 w 12385376"/>
              <a:gd name="connsiteY4" fmla="*/ 6826739 h 8192119"/>
              <a:gd name="connsiteX5" fmla="*/ 11019996 w 12385376"/>
              <a:gd name="connsiteY5" fmla="*/ 8192119 h 8192119"/>
              <a:gd name="connsiteX6" fmla="*/ 1365380 w 12385376"/>
              <a:gd name="connsiteY6" fmla="*/ 8192119 h 8192119"/>
              <a:gd name="connsiteX7" fmla="*/ 0 w 12385376"/>
              <a:gd name="connsiteY7" fmla="*/ 6826739 h 8192119"/>
              <a:gd name="connsiteX8" fmla="*/ 0 w 12385376"/>
              <a:gd name="connsiteY8" fmla="*/ 1365380 h 8192119"/>
              <a:gd name="connsiteX0" fmla="*/ 2054 w 12387430"/>
              <a:gd name="connsiteY0" fmla="*/ 1365380 h 8192119"/>
              <a:gd name="connsiteX1" fmla="*/ 1367434 w 12387430"/>
              <a:gd name="connsiteY1" fmla="*/ 0 h 8192119"/>
              <a:gd name="connsiteX2" fmla="*/ 11022050 w 12387430"/>
              <a:gd name="connsiteY2" fmla="*/ 0 h 8192119"/>
              <a:gd name="connsiteX3" fmla="*/ 12387430 w 12387430"/>
              <a:gd name="connsiteY3" fmla="*/ 1365380 h 8192119"/>
              <a:gd name="connsiteX4" fmla="*/ 12387430 w 12387430"/>
              <a:gd name="connsiteY4" fmla="*/ 6826739 h 8192119"/>
              <a:gd name="connsiteX5" fmla="*/ 11022050 w 12387430"/>
              <a:gd name="connsiteY5" fmla="*/ 8192119 h 8192119"/>
              <a:gd name="connsiteX6" fmla="*/ 1367434 w 12387430"/>
              <a:gd name="connsiteY6" fmla="*/ 8192119 h 8192119"/>
              <a:gd name="connsiteX7" fmla="*/ 2054 w 12387430"/>
              <a:gd name="connsiteY7" fmla="*/ 6826739 h 8192119"/>
              <a:gd name="connsiteX8" fmla="*/ 2054 w 12387430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6102"/>
              <a:gd name="connsiteY0" fmla="*/ 1365380 h 8192119"/>
              <a:gd name="connsiteX1" fmla="*/ 1375159 w 12396102"/>
              <a:gd name="connsiteY1" fmla="*/ 0 h 8192119"/>
              <a:gd name="connsiteX2" fmla="*/ 11029775 w 12396102"/>
              <a:gd name="connsiteY2" fmla="*/ 0 h 8192119"/>
              <a:gd name="connsiteX3" fmla="*/ 12395155 w 12396102"/>
              <a:gd name="connsiteY3" fmla="*/ 1365380 h 8192119"/>
              <a:gd name="connsiteX4" fmla="*/ 12395155 w 12396102"/>
              <a:gd name="connsiteY4" fmla="*/ 6826739 h 8192119"/>
              <a:gd name="connsiteX5" fmla="*/ 11029775 w 12396102"/>
              <a:gd name="connsiteY5" fmla="*/ 8192119 h 8192119"/>
              <a:gd name="connsiteX6" fmla="*/ 1375159 w 12396102"/>
              <a:gd name="connsiteY6" fmla="*/ 8192119 h 8192119"/>
              <a:gd name="connsiteX7" fmla="*/ 9779 w 12396102"/>
              <a:gd name="connsiteY7" fmla="*/ 6826739 h 8192119"/>
              <a:gd name="connsiteX8" fmla="*/ 9779 w 12396102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5155"/>
              <a:gd name="connsiteY0" fmla="*/ 1365380 h 8192119"/>
              <a:gd name="connsiteX1" fmla="*/ 1375159 w 12395155"/>
              <a:gd name="connsiteY1" fmla="*/ 0 h 8192119"/>
              <a:gd name="connsiteX2" fmla="*/ 11029775 w 12395155"/>
              <a:gd name="connsiteY2" fmla="*/ 0 h 8192119"/>
              <a:gd name="connsiteX3" fmla="*/ 12395155 w 12395155"/>
              <a:gd name="connsiteY3" fmla="*/ 1365380 h 8192119"/>
              <a:gd name="connsiteX4" fmla="*/ 12395155 w 12395155"/>
              <a:gd name="connsiteY4" fmla="*/ 6826739 h 8192119"/>
              <a:gd name="connsiteX5" fmla="*/ 11029775 w 12395155"/>
              <a:gd name="connsiteY5" fmla="*/ 8192119 h 8192119"/>
              <a:gd name="connsiteX6" fmla="*/ 1375159 w 12395155"/>
              <a:gd name="connsiteY6" fmla="*/ 8192119 h 8192119"/>
              <a:gd name="connsiteX7" fmla="*/ 9779 w 12395155"/>
              <a:gd name="connsiteY7" fmla="*/ 6826739 h 8192119"/>
              <a:gd name="connsiteX8" fmla="*/ 9779 w 12395155"/>
              <a:gd name="connsiteY8" fmla="*/ 1365380 h 8192119"/>
              <a:gd name="connsiteX0" fmla="*/ 9779 w 12397209"/>
              <a:gd name="connsiteY0" fmla="*/ 1365380 h 8192119"/>
              <a:gd name="connsiteX1" fmla="*/ 1375159 w 12397209"/>
              <a:gd name="connsiteY1" fmla="*/ 0 h 8192119"/>
              <a:gd name="connsiteX2" fmla="*/ 11029775 w 12397209"/>
              <a:gd name="connsiteY2" fmla="*/ 0 h 8192119"/>
              <a:gd name="connsiteX3" fmla="*/ 12395155 w 12397209"/>
              <a:gd name="connsiteY3" fmla="*/ 1365380 h 8192119"/>
              <a:gd name="connsiteX4" fmla="*/ 12395155 w 12397209"/>
              <a:gd name="connsiteY4" fmla="*/ 6826739 h 8192119"/>
              <a:gd name="connsiteX5" fmla="*/ 11029775 w 12397209"/>
              <a:gd name="connsiteY5" fmla="*/ 8192119 h 8192119"/>
              <a:gd name="connsiteX6" fmla="*/ 1375159 w 12397209"/>
              <a:gd name="connsiteY6" fmla="*/ 8192119 h 8192119"/>
              <a:gd name="connsiteX7" fmla="*/ 9779 w 12397209"/>
              <a:gd name="connsiteY7" fmla="*/ 6826739 h 8192119"/>
              <a:gd name="connsiteX8" fmla="*/ 9779 w 12397209"/>
              <a:gd name="connsiteY8" fmla="*/ 1365380 h 8192119"/>
              <a:gd name="connsiteX0" fmla="*/ 9779 w 12407105"/>
              <a:gd name="connsiteY0" fmla="*/ 1365380 h 8192119"/>
              <a:gd name="connsiteX1" fmla="*/ 1375159 w 12407105"/>
              <a:gd name="connsiteY1" fmla="*/ 0 h 8192119"/>
              <a:gd name="connsiteX2" fmla="*/ 11029775 w 12407105"/>
              <a:gd name="connsiteY2" fmla="*/ 0 h 8192119"/>
              <a:gd name="connsiteX3" fmla="*/ 12395155 w 12407105"/>
              <a:gd name="connsiteY3" fmla="*/ 1365380 h 8192119"/>
              <a:gd name="connsiteX4" fmla="*/ 12395155 w 12407105"/>
              <a:gd name="connsiteY4" fmla="*/ 6826739 h 8192119"/>
              <a:gd name="connsiteX5" fmla="*/ 11029775 w 12407105"/>
              <a:gd name="connsiteY5" fmla="*/ 8192119 h 8192119"/>
              <a:gd name="connsiteX6" fmla="*/ 1375159 w 12407105"/>
              <a:gd name="connsiteY6" fmla="*/ 8192119 h 8192119"/>
              <a:gd name="connsiteX7" fmla="*/ 9779 w 12407105"/>
              <a:gd name="connsiteY7" fmla="*/ 6826739 h 8192119"/>
              <a:gd name="connsiteX8" fmla="*/ 9779 w 12407105"/>
              <a:gd name="connsiteY8" fmla="*/ 1365380 h 8192119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  <a:gd name="connsiteX0" fmla="*/ 9779 w 12407105"/>
              <a:gd name="connsiteY0" fmla="*/ 1365380 h 8235662"/>
              <a:gd name="connsiteX1" fmla="*/ 1375159 w 12407105"/>
              <a:gd name="connsiteY1" fmla="*/ 0 h 8235662"/>
              <a:gd name="connsiteX2" fmla="*/ 11029775 w 12407105"/>
              <a:gd name="connsiteY2" fmla="*/ 0 h 8235662"/>
              <a:gd name="connsiteX3" fmla="*/ 12395155 w 12407105"/>
              <a:gd name="connsiteY3" fmla="*/ 1365380 h 8235662"/>
              <a:gd name="connsiteX4" fmla="*/ 12395155 w 12407105"/>
              <a:gd name="connsiteY4" fmla="*/ 6826739 h 8235662"/>
              <a:gd name="connsiteX5" fmla="*/ 11029775 w 12407105"/>
              <a:gd name="connsiteY5" fmla="*/ 8192119 h 8235662"/>
              <a:gd name="connsiteX6" fmla="*/ 983273 w 12407105"/>
              <a:gd name="connsiteY6" fmla="*/ 8235662 h 8235662"/>
              <a:gd name="connsiteX7" fmla="*/ 9779 w 12407105"/>
              <a:gd name="connsiteY7" fmla="*/ 6826739 h 8235662"/>
              <a:gd name="connsiteX8" fmla="*/ 9779 w 12407105"/>
              <a:gd name="connsiteY8" fmla="*/ 1365380 h 823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07105" h="8235662">
                <a:moveTo>
                  <a:pt x="9779" y="1365380"/>
                </a:moveTo>
                <a:cubicBezTo>
                  <a:pt x="-33764" y="88787"/>
                  <a:pt x="11480" y="43543"/>
                  <a:pt x="1375159" y="0"/>
                </a:cubicBezTo>
                <a:lnTo>
                  <a:pt x="11029775" y="0"/>
                </a:lnTo>
                <a:cubicBezTo>
                  <a:pt x="12349911" y="43543"/>
                  <a:pt x="12308070" y="45244"/>
                  <a:pt x="12395155" y="1365380"/>
                </a:cubicBezTo>
                <a:lnTo>
                  <a:pt x="12395155" y="6826739"/>
                </a:lnTo>
                <a:cubicBezTo>
                  <a:pt x="12438698" y="8103333"/>
                  <a:pt x="12436997" y="8192119"/>
                  <a:pt x="11029775" y="8192119"/>
                </a:cubicBezTo>
                <a:lnTo>
                  <a:pt x="983273" y="8235662"/>
                </a:lnTo>
                <a:cubicBezTo>
                  <a:pt x="229194" y="8235662"/>
                  <a:pt x="96865" y="8190418"/>
                  <a:pt x="9779" y="6826739"/>
                </a:cubicBezTo>
                <a:lnTo>
                  <a:pt x="9779" y="136538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3537" y="20234183"/>
            <a:ext cx="11233247" cy="8787580"/>
          </a:xfrm>
          <a:custGeom>
            <a:avLst/>
            <a:gdLst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95074 w 11095074"/>
              <a:gd name="connsiteY3" fmla="*/ 1248164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5074"/>
              <a:gd name="connsiteY0" fmla="*/ 1248164 h 7488832"/>
              <a:gd name="connsiteX1" fmla="*/ 1248164 w 11095074"/>
              <a:gd name="connsiteY1" fmla="*/ 0 h 7488832"/>
              <a:gd name="connsiteX2" fmla="*/ 9846910 w 11095074"/>
              <a:gd name="connsiteY2" fmla="*/ 0 h 7488832"/>
              <a:gd name="connsiteX3" fmla="*/ 11051531 w 11095074"/>
              <a:gd name="connsiteY3" fmla="*/ 769192 h 7488832"/>
              <a:gd name="connsiteX4" fmla="*/ 11095074 w 11095074"/>
              <a:gd name="connsiteY4" fmla="*/ 6240668 h 7488832"/>
              <a:gd name="connsiteX5" fmla="*/ 9846910 w 11095074"/>
              <a:gd name="connsiteY5" fmla="*/ 7488832 h 7488832"/>
              <a:gd name="connsiteX6" fmla="*/ 1248164 w 11095074"/>
              <a:gd name="connsiteY6" fmla="*/ 7488832 h 7488832"/>
              <a:gd name="connsiteX7" fmla="*/ 0 w 11095074"/>
              <a:gd name="connsiteY7" fmla="*/ 6240668 h 7488832"/>
              <a:gd name="connsiteX8" fmla="*/ 0 w 11095074"/>
              <a:gd name="connsiteY8" fmla="*/ 1248164 h 7488832"/>
              <a:gd name="connsiteX0" fmla="*/ 0 w 11097297"/>
              <a:gd name="connsiteY0" fmla="*/ 1248164 h 7492627"/>
              <a:gd name="connsiteX1" fmla="*/ 1248164 w 11097297"/>
              <a:gd name="connsiteY1" fmla="*/ 0 h 7492627"/>
              <a:gd name="connsiteX2" fmla="*/ 9846910 w 11097297"/>
              <a:gd name="connsiteY2" fmla="*/ 0 h 7492627"/>
              <a:gd name="connsiteX3" fmla="*/ 11051531 w 11097297"/>
              <a:gd name="connsiteY3" fmla="*/ 769192 h 7492627"/>
              <a:gd name="connsiteX4" fmla="*/ 11095074 w 11097297"/>
              <a:gd name="connsiteY4" fmla="*/ 6240668 h 7492627"/>
              <a:gd name="connsiteX5" fmla="*/ 9846910 w 11097297"/>
              <a:gd name="connsiteY5" fmla="*/ 7488832 h 7492627"/>
              <a:gd name="connsiteX6" fmla="*/ 1248164 w 11097297"/>
              <a:gd name="connsiteY6" fmla="*/ 7488832 h 7492627"/>
              <a:gd name="connsiteX7" fmla="*/ 0 w 11097297"/>
              <a:gd name="connsiteY7" fmla="*/ 6240668 h 7492627"/>
              <a:gd name="connsiteX8" fmla="*/ 0 w 11097297"/>
              <a:gd name="connsiteY8" fmla="*/ 1248164 h 7492627"/>
              <a:gd name="connsiteX0" fmla="*/ 0 w 11111124"/>
              <a:gd name="connsiteY0" fmla="*/ 1248164 h 7488832"/>
              <a:gd name="connsiteX1" fmla="*/ 1248164 w 11111124"/>
              <a:gd name="connsiteY1" fmla="*/ 0 h 7488832"/>
              <a:gd name="connsiteX2" fmla="*/ 9846910 w 11111124"/>
              <a:gd name="connsiteY2" fmla="*/ 0 h 7488832"/>
              <a:gd name="connsiteX3" fmla="*/ 11051531 w 11111124"/>
              <a:gd name="connsiteY3" fmla="*/ 769192 h 7488832"/>
              <a:gd name="connsiteX4" fmla="*/ 11095074 w 11111124"/>
              <a:gd name="connsiteY4" fmla="*/ 6240668 h 7488832"/>
              <a:gd name="connsiteX5" fmla="*/ 9846910 w 11111124"/>
              <a:gd name="connsiteY5" fmla="*/ 7488832 h 7488832"/>
              <a:gd name="connsiteX6" fmla="*/ 1248164 w 11111124"/>
              <a:gd name="connsiteY6" fmla="*/ 7488832 h 7488832"/>
              <a:gd name="connsiteX7" fmla="*/ 0 w 11111124"/>
              <a:gd name="connsiteY7" fmla="*/ 6240668 h 7488832"/>
              <a:gd name="connsiteX8" fmla="*/ 0 w 11111124"/>
              <a:gd name="connsiteY8" fmla="*/ 1248164 h 7488832"/>
              <a:gd name="connsiteX0" fmla="*/ 0 w 11102256"/>
              <a:gd name="connsiteY0" fmla="*/ 1248164 h 7508821"/>
              <a:gd name="connsiteX1" fmla="*/ 1248164 w 11102256"/>
              <a:gd name="connsiteY1" fmla="*/ 0 h 7508821"/>
              <a:gd name="connsiteX2" fmla="*/ 9846910 w 11102256"/>
              <a:gd name="connsiteY2" fmla="*/ 0 h 7508821"/>
              <a:gd name="connsiteX3" fmla="*/ 11051531 w 11102256"/>
              <a:gd name="connsiteY3" fmla="*/ 769192 h 7508821"/>
              <a:gd name="connsiteX4" fmla="*/ 11095074 w 11102256"/>
              <a:gd name="connsiteY4" fmla="*/ 6240668 h 7508821"/>
              <a:gd name="connsiteX5" fmla="*/ 9846910 w 11102256"/>
              <a:gd name="connsiteY5" fmla="*/ 7488832 h 7508821"/>
              <a:gd name="connsiteX6" fmla="*/ 1248164 w 11102256"/>
              <a:gd name="connsiteY6" fmla="*/ 7488832 h 7508821"/>
              <a:gd name="connsiteX7" fmla="*/ 0 w 11102256"/>
              <a:gd name="connsiteY7" fmla="*/ 6240668 h 7508821"/>
              <a:gd name="connsiteX8" fmla="*/ 0 w 11102256"/>
              <a:gd name="connsiteY8" fmla="*/ 1248164 h 7508821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2256"/>
              <a:gd name="connsiteY0" fmla="*/ 1248431 h 7619727"/>
              <a:gd name="connsiteX1" fmla="*/ 1248164 w 11102256"/>
              <a:gd name="connsiteY1" fmla="*/ 267 h 7619727"/>
              <a:gd name="connsiteX2" fmla="*/ 9846910 w 11102256"/>
              <a:gd name="connsiteY2" fmla="*/ 267 h 7619727"/>
              <a:gd name="connsiteX3" fmla="*/ 11051531 w 11102256"/>
              <a:gd name="connsiteY3" fmla="*/ 769459 h 7619727"/>
              <a:gd name="connsiteX4" fmla="*/ 11095074 w 11102256"/>
              <a:gd name="connsiteY4" fmla="*/ 6240935 h 7619727"/>
              <a:gd name="connsiteX5" fmla="*/ 9846910 w 11102256"/>
              <a:gd name="connsiteY5" fmla="*/ 7489099 h 7619727"/>
              <a:gd name="connsiteX6" fmla="*/ 725649 w 11102256"/>
              <a:gd name="connsiteY6" fmla="*/ 7619727 h 7619727"/>
              <a:gd name="connsiteX7" fmla="*/ 0 w 11102256"/>
              <a:gd name="connsiteY7" fmla="*/ 6240935 h 7619727"/>
              <a:gd name="connsiteX8" fmla="*/ 0 w 11102256"/>
              <a:gd name="connsiteY8" fmla="*/ 1248431 h 7619727"/>
              <a:gd name="connsiteX0" fmla="*/ 0 w 11102256"/>
              <a:gd name="connsiteY0" fmla="*/ 1248164 h 7619460"/>
              <a:gd name="connsiteX1" fmla="*/ 1248164 w 11102256"/>
              <a:gd name="connsiteY1" fmla="*/ 0 h 7619460"/>
              <a:gd name="connsiteX2" fmla="*/ 9846910 w 11102256"/>
              <a:gd name="connsiteY2" fmla="*/ 0 h 7619460"/>
              <a:gd name="connsiteX3" fmla="*/ 11051531 w 11102256"/>
              <a:gd name="connsiteY3" fmla="*/ 769192 h 7619460"/>
              <a:gd name="connsiteX4" fmla="*/ 11095074 w 11102256"/>
              <a:gd name="connsiteY4" fmla="*/ 6240668 h 7619460"/>
              <a:gd name="connsiteX5" fmla="*/ 9846910 w 11102256"/>
              <a:gd name="connsiteY5" fmla="*/ 7488832 h 7619460"/>
              <a:gd name="connsiteX6" fmla="*/ 725649 w 11102256"/>
              <a:gd name="connsiteY6" fmla="*/ 7619460 h 7619460"/>
              <a:gd name="connsiteX7" fmla="*/ 0 w 11102256"/>
              <a:gd name="connsiteY7" fmla="*/ 6240668 h 7619460"/>
              <a:gd name="connsiteX8" fmla="*/ 0 w 11102256"/>
              <a:gd name="connsiteY8" fmla="*/ 1248164 h 7619460"/>
              <a:gd name="connsiteX0" fmla="*/ 0 w 11104726"/>
              <a:gd name="connsiteY0" fmla="*/ 1248164 h 7619460"/>
              <a:gd name="connsiteX1" fmla="*/ 1248164 w 11104726"/>
              <a:gd name="connsiteY1" fmla="*/ 0 h 7619460"/>
              <a:gd name="connsiteX2" fmla="*/ 9846910 w 11104726"/>
              <a:gd name="connsiteY2" fmla="*/ 0 h 7619460"/>
              <a:gd name="connsiteX3" fmla="*/ 11051531 w 11104726"/>
              <a:gd name="connsiteY3" fmla="*/ 769192 h 7619460"/>
              <a:gd name="connsiteX4" fmla="*/ 11095074 w 11104726"/>
              <a:gd name="connsiteY4" fmla="*/ 6240668 h 7619460"/>
              <a:gd name="connsiteX5" fmla="*/ 9846910 w 11104726"/>
              <a:gd name="connsiteY5" fmla="*/ 7488832 h 7619460"/>
              <a:gd name="connsiteX6" fmla="*/ 725649 w 11104726"/>
              <a:gd name="connsiteY6" fmla="*/ 7619460 h 7619460"/>
              <a:gd name="connsiteX7" fmla="*/ 0 w 11104726"/>
              <a:gd name="connsiteY7" fmla="*/ 6240668 h 7619460"/>
              <a:gd name="connsiteX8" fmla="*/ 0 w 11104726"/>
              <a:gd name="connsiteY8" fmla="*/ 1248164 h 7619460"/>
              <a:gd name="connsiteX0" fmla="*/ 0 w 11095074"/>
              <a:gd name="connsiteY0" fmla="*/ 1248164 h 7619460"/>
              <a:gd name="connsiteX1" fmla="*/ 1248164 w 11095074"/>
              <a:gd name="connsiteY1" fmla="*/ 0 h 7619460"/>
              <a:gd name="connsiteX2" fmla="*/ 9846910 w 11095074"/>
              <a:gd name="connsiteY2" fmla="*/ 0 h 7619460"/>
              <a:gd name="connsiteX3" fmla="*/ 11051531 w 11095074"/>
              <a:gd name="connsiteY3" fmla="*/ 769192 h 7619460"/>
              <a:gd name="connsiteX4" fmla="*/ 11095074 w 11095074"/>
              <a:gd name="connsiteY4" fmla="*/ 6240668 h 7619460"/>
              <a:gd name="connsiteX5" fmla="*/ 9846910 w 11095074"/>
              <a:gd name="connsiteY5" fmla="*/ 7488832 h 7619460"/>
              <a:gd name="connsiteX6" fmla="*/ 725649 w 11095074"/>
              <a:gd name="connsiteY6" fmla="*/ 7619460 h 7619460"/>
              <a:gd name="connsiteX7" fmla="*/ 0 w 11095074"/>
              <a:gd name="connsiteY7" fmla="*/ 6240668 h 7619460"/>
              <a:gd name="connsiteX8" fmla="*/ 0 w 11095074"/>
              <a:gd name="connsiteY8" fmla="*/ 1248164 h 761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5074" h="7619460">
                <a:moveTo>
                  <a:pt x="0" y="1248164"/>
                </a:moveTo>
                <a:cubicBezTo>
                  <a:pt x="43543" y="-50778"/>
                  <a:pt x="79851" y="43543"/>
                  <a:pt x="1248164" y="0"/>
                </a:cubicBezTo>
                <a:lnTo>
                  <a:pt x="9846910" y="0"/>
                </a:lnTo>
                <a:cubicBezTo>
                  <a:pt x="10971681" y="43542"/>
                  <a:pt x="11051531" y="79850"/>
                  <a:pt x="11051531" y="769192"/>
                </a:cubicBezTo>
                <a:cubicBezTo>
                  <a:pt x="11051531" y="2433360"/>
                  <a:pt x="11095074" y="4576500"/>
                  <a:pt x="11095074" y="6240668"/>
                </a:cubicBezTo>
                <a:cubicBezTo>
                  <a:pt x="11092317" y="7429927"/>
                  <a:pt x="11084671" y="7462927"/>
                  <a:pt x="9846910" y="7488832"/>
                </a:cubicBezTo>
                <a:lnTo>
                  <a:pt x="725649" y="7619460"/>
                </a:lnTo>
                <a:cubicBezTo>
                  <a:pt x="36307" y="7619460"/>
                  <a:pt x="130629" y="7583153"/>
                  <a:pt x="0" y="6240668"/>
                </a:cubicBezTo>
                <a:lnTo>
                  <a:pt x="0" y="124816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1680801" y="12938659"/>
            <a:ext cx="18146016" cy="15985776"/>
          </a:xfrm>
          <a:custGeom>
            <a:avLst/>
            <a:gdLst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750 h 15986177"/>
              <a:gd name="connsiteX1" fmla="*/ 2664349 w 17569952"/>
              <a:gd name="connsiteY1" fmla="*/ 401 h 15986177"/>
              <a:gd name="connsiteX2" fmla="*/ 14905603 w 17569952"/>
              <a:gd name="connsiteY2" fmla="*/ 401 h 15986177"/>
              <a:gd name="connsiteX3" fmla="*/ 17569952 w 17569952"/>
              <a:gd name="connsiteY3" fmla="*/ 2664750 h 15986177"/>
              <a:gd name="connsiteX4" fmla="*/ 17569952 w 17569952"/>
              <a:gd name="connsiteY4" fmla="*/ 13321828 h 15986177"/>
              <a:gd name="connsiteX5" fmla="*/ 14905603 w 17569952"/>
              <a:gd name="connsiteY5" fmla="*/ 15986177 h 15986177"/>
              <a:gd name="connsiteX6" fmla="*/ 2664349 w 17569952"/>
              <a:gd name="connsiteY6" fmla="*/ 15986177 h 15986177"/>
              <a:gd name="connsiteX7" fmla="*/ 0 w 17569952"/>
              <a:gd name="connsiteY7" fmla="*/ 13321828 h 15986177"/>
              <a:gd name="connsiteX8" fmla="*/ 0 w 17569952"/>
              <a:gd name="connsiteY8" fmla="*/ 2664750 h 15986177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69952"/>
              <a:gd name="connsiteY0" fmla="*/ 2664349 h 15985776"/>
              <a:gd name="connsiteX1" fmla="*/ 2664349 w 17569952"/>
              <a:gd name="connsiteY1" fmla="*/ 0 h 15985776"/>
              <a:gd name="connsiteX2" fmla="*/ 14905603 w 17569952"/>
              <a:gd name="connsiteY2" fmla="*/ 0 h 15985776"/>
              <a:gd name="connsiteX3" fmla="*/ 17569952 w 17569952"/>
              <a:gd name="connsiteY3" fmla="*/ 2664349 h 15985776"/>
              <a:gd name="connsiteX4" fmla="*/ 17569952 w 17569952"/>
              <a:gd name="connsiteY4" fmla="*/ 13321427 h 15985776"/>
              <a:gd name="connsiteX5" fmla="*/ 14905603 w 17569952"/>
              <a:gd name="connsiteY5" fmla="*/ 15985776 h 15985776"/>
              <a:gd name="connsiteX6" fmla="*/ 2664349 w 17569952"/>
              <a:gd name="connsiteY6" fmla="*/ 15985776 h 15985776"/>
              <a:gd name="connsiteX7" fmla="*/ 0 w 17569952"/>
              <a:gd name="connsiteY7" fmla="*/ 13321427 h 15985776"/>
              <a:gd name="connsiteX8" fmla="*/ 0 w 17569952"/>
              <a:gd name="connsiteY8" fmla="*/ 2664349 h 15985776"/>
              <a:gd name="connsiteX0" fmla="*/ 0 w 17573799"/>
              <a:gd name="connsiteY0" fmla="*/ 2664349 h 15985776"/>
              <a:gd name="connsiteX1" fmla="*/ 2664349 w 17573799"/>
              <a:gd name="connsiteY1" fmla="*/ 0 h 15985776"/>
              <a:gd name="connsiteX2" fmla="*/ 14905603 w 17573799"/>
              <a:gd name="connsiteY2" fmla="*/ 0 h 15985776"/>
              <a:gd name="connsiteX3" fmla="*/ 17569952 w 17573799"/>
              <a:gd name="connsiteY3" fmla="*/ 2664349 h 15985776"/>
              <a:gd name="connsiteX4" fmla="*/ 17569952 w 17573799"/>
              <a:gd name="connsiteY4" fmla="*/ 13321427 h 15985776"/>
              <a:gd name="connsiteX5" fmla="*/ 14905603 w 17573799"/>
              <a:gd name="connsiteY5" fmla="*/ 15985776 h 15985776"/>
              <a:gd name="connsiteX6" fmla="*/ 2664349 w 17573799"/>
              <a:gd name="connsiteY6" fmla="*/ 15985776 h 15985776"/>
              <a:gd name="connsiteX7" fmla="*/ 0 w 17573799"/>
              <a:gd name="connsiteY7" fmla="*/ 13321427 h 15985776"/>
              <a:gd name="connsiteX8" fmla="*/ 0 w 17573799"/>
              <a:gd name="connsiteY8" fmla="*/ 2664349 h 15985776"/>
              <a:gd name="connsiteX0" fmla="*/ 0 w 17570971"/>
              <a:gd name="connsiteY0" fmla="*/ 2664349 h 15985776"/>
              <a:gd name="connsiteX1" fmla="*/ 2664349 w 17570971"/>
              <a:gd name="connsiteY1" fmla="*/ 0 h 15985776"/>
              <a:gd name="connsiteX2" fmla="*/ 14905603 w 17570971"/>
              <a:gd name="connsiteY2" fmla="*/ 0 h 15985776"/>
              <a:gd name="connsiteX3" fmla="*/ 17569952 w 17570971"/>
              <a:gd name="connsiteY3" fmla="*/ 2664349 h 15985776"/>
              <a:gd name="connsiteX4" fmla="*/ 17569952 w 17570971"/>
              <a:gd name="connsiteY4" fmla="*/ 13321427 h 15985776"/>
              <a:gd name="connsiteX5" fmla="*/ 14905603 w 17570971"/>
              <a:gd name="connsiteY5" fmla="*/ 15985776 h 15985776"/>
              <a:gd name="connsiteX6" fmla="*/ 2664349 w 17570971"/>
              <a:gd name="connsiteY6" fmla="*/ 15985776 h 15985776"/>
              <a:gd name="connsiteX7" fmla="*/ 0 w 17570971"/>
              <a:gd name="connsiteY7" fmla="*/ 13321427 h 15985776"/>
              <a:gd name="connsiteX8" fmla="*/ 0 w 17570971"/>
              <a:gd name="connsiteY8" fmla="*/ 2664349 h 15985776"/>
              <a:gd name="connsiteX0" fmla="*/ 0 w 17575792"/>
              <a:gd name="connsiteY0" fmla="*/ 2664349 h 15985776"/>
              <a:gd name="connsiteX1" fmla="*/ 2664349 w 17575792"/>
              <a:gd name="connsiteY1" fmla="*/ 0 h 15985776"/>
              <a:gd name="connsiteX2" fmla="*/ 14905603 w 17575792"/>
              <a:gd name="connsiteY2" fmla="*/ 0 h 15985776"/>
              <a:gd name="connsiteX3" fmla="*/ 17569952 w 17575792"/>
              <a:gd name="connsiteY3" fmla="*/ 2664349 h 15985776"/>
              <a:gd name="connsiteX4" fmla="*/ 17569952 w 17575792"/>
              <a:gd name="connsiteY4" fmla="*/ 13321427 h 15985776"/>
              <a:gd name="connsiteX5" fmla="*/ 14905603 w 17575792"/>
              <a:gd name="connsiteY5" fmla="*/ 15985776 h 15985776"/>
              <a:gd name="connsiteX6" fmla="*/ 2664349 w 17575792"/>
              <a:gd name="connsiteY6" fmla="*/ 15985776 h 15985776"/>
              <a:gd name="connsiteX7" fmla="*/ 0 w 17575792"/>
              <a:gd name="connsiteY7" fmla="*/ 13321427 h 15985776"/>
              <a:gd name="connsiteX8" fmla="*/ 0 w 17575792"/>
              <a:gd name="connsiteY8" fmla="*/ 2664349 h 1598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5792" h="15985776">
                <a:moveTo>
                  <a:pt x="0" y="2664349"/>
                </a:moveTo>
                <a:cubicBezTo>
                  <a:pt x="83128" y="29088"/>
                  <a:pt x="29088" y="41564"/>
                  <a:pt x="2664349" y="0"/>
                </a:cubicBezTo>
                <a:lnTo>
                  <a:pt x="14905603" y="0"/>
                </a:lnTo>
                <a:cubicBezTo>
                  <a:pt x="17499300" y="41564"/>
                  <a:pt x="17528389" y="-95603"/>
                  <a:pt x="17569952" y="2664349"/>
                </a:cubicBezTo>
                <a:lnTo>
                  <a:pt x="17569952" y="13321427"/>
                </a:lnTo>
                <a:cubicBezTo>
                  <a:pt x="17611516" y="15956687"/>
                  <a:pt x="17499300" y="15985776"/>
                  <a:pt x="14905603" y="15985776"/>
                </a:cubicBezTo>
                <a:lnTo>
                  <a:pt x="2664349" y="15985776"/>
                </a:lnTo>
                <a:cubicBezTo>
                  <a:pt x="112215" y="15902649"/>
                  <a:pt x="41563" y="15956688"/>
                  <a:pt x="0" y="13321427"/>
                </a:cubicBezTo>
                <a:lnTo>
                  <a:pt x="0" y="266434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982053" y="26211260"/>
            <a:ext cx="12518172" cy="2766960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7637"/>
              <a:gd name="connsiteY0" fmla="*/ 1224160 h 7345285"/>
              <a:gd name="connsiteX1" fmla="*/ 1224160 w 12387637"/>
              <a:gd name="connsiteY1" fmla="*/ 0 h 7345285"/>
              <a:gd name="connsiteX2" fmla="*/ 11161216 w 12387637"/>
              <a:gd name="connsiteY2" fmla="*/ 0 h 7345285"/>
              <a:gd name="connsiteX3" fmla="*/ 12385376 w 12387637"/>
              <a:gd name="connsiteY3" fmla="*/ 1224160 h 7345285"/>
              <a:gd name="connsiteX4" fmla="*/ 12385376 w 12387637"/>
              <a:gd name="connsiteY4" fmla="*/ 6120656 h 7345285"/>
              <a:gd name="connsiteX5" fmla="*/ 11161216 w 12387637"/>
              <a:gd name="connsiteY5" fmla="*/ 7344816 h 7345285"/>
              <a:gd name="connsiteX6" fmla="*/ 1224160 w 12387637"/>
              <a:gd name="connsiteY6" fmla="*/ 7344816 h 7345285"/>
              <a:gd name="connsiteX7" fmla="*/ 0 w 12387637"/>
              <a:gd name="connsiteY7" fmla="*/ 6120656 h 7345285"/>
              <a:gd name="connsiteX8" fmla="*/ 0 w 12387637"/>
              <a:gd name="connsiteY8" fmla="*/ 1224160 h 7345285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14 w 12385390"/>
              <a:gd name="connsiteY0" fmla="*/ 1224160 h 7431902"/>
              <a:gd name="connsiteX1" fmla="*/ 1224174 w 12385390"/>
              <a:gd name="connsiteY1" fmla="*/ 0 h 7431902"/>
              <a:gd name="connsiteX2" fmla="*/ 11161230 w 12385390"/>
              <a:gd name="connsiteY2" fmla="*/ 0 h 7431902"/>
              <a:gd name="connsiteX3" fmla="*/ 12385390 w 12385390"/>
              <a:gd name="connsiteY3" fmla="*/ 1224160 h 7431902"/>
              <a:gd name="connsiteX4" fmla="*/ 12385390 w 12385390"/>
              <a:gd name="connsiteY4" fmla="*/ 6120656 h 7431902"/>
              <a:gd name="connsiteX5" fmla="*/ 11161230 w 12385390"/>
              <a:gd name="connsiteY5" fmla="*/ 7431902 h 7431902"/>
              <a:gd name="connsiteX6" fmla="*/ 1224174 w 12385390"/>
              <a:gd name="connsiteY6" fmla="*/ 7344816 h 7431902"/>
              <a:gd name="connsiteX7" fmla="*/ 14 w 12385390"/>
              <a:gd name="connsiteY7" fmla="*/ 6120656 h 7431902"/>
              <a:gd name="connsiteX8" fmla="*/ 14 w 12385390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  <a:gd name="connsiteX0" fmla="*/ 0 w 12385376"/>
              <a:gd name="connsiteY0" fmla="*/ 1224160 h 7431902"/>
              <a:gd name="connsiteX1" fmla="*/ 1224160 w 12385376"/>
              <a:gd name="connsiteY1" fmla="*/ 0 h 7431902"/>
              <a:gd name="connsiteX2" fmla="*/ 11161216 w 12385376"/>
              <a:gd name="connsiteY2" fmla="*/ 0 h 7431902"/>
              <a:gd name="connsiteX3" fmla="*/ 12385376 w 12385376"/>
              <a:gd name="connsiteY3" fmla="*/ 1224160 h 7431902"/>
              <a:gd name="connsiteX4" fmla="*/ 12385376 w 12385376"/>
              <a:gd name="connsiteY4" fmla="*/ 6120656 h 7431902"/>
              <a:gd name="connsiteX5" fmla="*/ 11161216 w 12385376"/>
              <a:gd name="connsiteY5" fmla="*/ 7431902 h 7431902"/>
              <a:gd name="connsiteX6" fmla="*/ 1224160 w 12385376"/>
              <a:gd name="connsiteY6" fmla="*/ 7344816 h 7431902"/>
              <a:gd name="connsiteX7" fmla="*/ 0 w 12385376"/>
              <a:gd name="connsiteY7" fmla="*/ 6120656 h 7431902"/>
              <a:gd name="connsiteX8" fmla="*/ 0 w 12385376"/>
              <a:gd name="connsiteY8" fmla="*/ 1224160 h 743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85376" h="7431902">
                <a:moveTo>
                  <a:pt x="0" y="1224160"/>
                </a:moveTo>
                <a:cubicBezTo>
                  <a:pt x="43543" y="112646"/>
                  <a:pt x="-17983" y="43543"/>
                  <a:pt x="1224160" y="0"/>
                </a:cubicBezTo>
                <a:lnTo>
                  <a:pt x="11161216" y="0"/>
                </a:lnTo>
                <a:cubicBezTo>
                  <a:pt x="12344933" y="46298"/>
                  <a:pt x="12382068" y="43199"/>
                  <a:pt x="12385376" y="1224160"/>
                </a:cubicBezTo>
                <a:lnTo>
                  <a:pt x="12385376" y="6120656"/>
                </a:lnTo>
                <a:cubicBezTo>
                  <a:pt x="12341834" y="7319256"/>
                  <a:pt x="12359815" y="7388359"/>
                  <a:pt x="11161216" y="7431902"/>
                </a:cubicBezTo>
                <a:lnTo>
                  <a:pt x="1224160" y="7344816"/>
                </a:lnTo>
                <a:cubicBezTo>
                  <a:pt x="28317" y="7339303"/>
                  <a:pt x="0" y="7319255"/>
                  <a:pt x="0" y="6120656"/>
                </a:cubicBezTo>
                <a:lnTo>
                  <a:pt x="0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62579" y="3939632"/>
            <a:ext cx="9145016" cy="13477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5722367" y="3934070"/>
            <a:ext cx="9145016" cy="1353340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4850843" y="12712912"/>
            <a:ext cx="12349372" cy="1170112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09286" y="19784944"/>
            <a:ext cx="9227375" cy="1313189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1201335" y="3745043"/>
            <a:ext cx="10333148" cy="1959078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1936965" y="26009011"/>
            <a:ext cx="8787321" cy="1195671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21216" y="4005002"/>
            <a:ext cx="8758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Introduction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69073" y="19885495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Project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Objective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27408" y="3939632"/>
            <a:ext cx="930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System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Architecture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6311" y="12652098"/>
            <a:ext cx="116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Charts and analysis module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66377" y="3638486"/>
            <a:ext cx="10929792" cy="195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</a:rPr>
              <a:t>D</a:t>
            </a:r>
            <a:r>
              <a:rPr lang="en-US" sz="6000" dirty="0">
                <a:solidFill>
                  <a:schemeClr val="bg1"/>
                </a:solidFill>
              </a:rPr>
              <a:t>ata query module,</a:t>
            </a:r>
            <a:r>
              <a:rPr lang="zh-CN" altLang="en-US" sz="6000" dirty="0">
                <a:solidFill>
                  <a:schemeClr val="bg1"/>
                </a:solidFill>
              </a:rPr>
              <a:t> </a:t>
            </a:r>
            <a:r>
              <a:rPr lang="en-US" sz="6000" dirty="0">
                <a:solidFill>
                  <a:schemeClr val="bg1"/>
                </a:solidFill>
              </a:rPr>
              <a:t>importer, database.</a:t>
            </a:r>
            <a:endParaRPr lang="en-US" sz="6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9982053" y="14104989"/>
            <a:ext cx="12518171" cy="6757828"/>
          </a:xfrm>
          <a:custGeom>
            <a:avLst/>
            <a:gdLst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16"/>
              <a:gd name="connsiteX1" fmla="*/ 1224160 w 12385376"/>
              <a:gd name="connsiteY1" fmla="*/ 0 h 7344816"/>
              <a:gd name="connsiteX2" fmla="*/ 11161216 w 12385376"/>
              <a:gd name="connsiteY2" fmla="*/ 0 h 7344816"/>
              <a:gd name="connsiteX3" fmla="*/ 12385376 w 12385376"/>
              <a:gd name="connsiteY3" fmla="*/ 1224160 h 7344816"/>
              <a:gd name="connsiteX4" fmla="*/ 12385376 w 12385376"/>
              <a:gd name="connsiteY4" fmla="*/ 6120656 h 7344816"/>
              <a:gd name="connsiteX5" fmla="*/ 11161216 w 12385376"/>
              <a:gd name="connsiteY5" fmla="*/ 7344816 h 7344816"/>
              <a:gd name="connsiteX6" fmla="*/ 1224160 w 12385376"/>
              <a:gd name="connsiteY6" fmla="*/ 7344816 h 7344816"/>
              <a:gd name="connsiteX7" fmla="*/ 0 w 12385376"/>
              <a:gd name="connsiteY7" fmla="*/ 6120656 h 7344816"/>
              <a:gd name="connsiteX8" fmla="*/ 0 w 12385376"/>
              <a:gd name="connsiteY8" fmla="*/ 1224160 h 7344816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4830"/>
              <a:gd name="connsiteX1" fmla="*/ 1224160 w 12385376"/>
              <a:gd name="connsiteY1" fmla="*/ 0 h 7344830"/>
              <a:gd name="connsiteX2" fmla="*/ 11161216 w 12385376"/>
              <a:gd name="connsiteY2" fmla="*/ 0 h 7344830"/>
              <a:gd name="connsiteX3" fmla="*/ 12385376 w 12385376"/>
              <a:gd name="connsiteY3" fmla="*/ 1224160 h 7344830"/>
              <a:gd name="connsiteX4" fmla="*/ 12385376 w 12385376"/>
              <a:gd name="connsiteY4" fmla="*/ 6120656 h 7344830"/>
              <a:gd name="connsiteX5" fmla="*/ 11161216 w 12385376"/>
              <a:gd name="connsiteY5" fmla="*/ 7344816 h 7344830"/>
              <a:gd name="connsiteX6" fmla="*/ 1224160 w 12385376"/>
              <a:gd name="connsiteY6" fmla="*/ 7344816 h 7344830"/>
              <a:gd name="connsiteX7" fmla="*/ 0 w 12385376"/>
              <a:gd name="connsiteY7" fmla="*/ 6120656 h 7344830"/>
              <a:gd name="connsiteX8" fmla="*/ 0 w 12385376"/>
              <a:gd name="connsiteY8" fmla="*/ 1224160 h 7344830"/>
              <a:gd name="connsiteX0" fmla="*/ 0 w 12385376"/>
              <a:gd name="connsiteY0" fmla="*/ 1224160 h 7347077"/>
              <a:gd name="connsiteX1" fmla="*/ 1224160 w 12385376"/>
              <a:gd name="connsiteY1" fmla="*/ 0 h 7347077"/>
              <a:gd name="connsiteX2" fmla="*/ 11161216 w 12385376"/>
              <a:gd name="connsiteY2" fmla="*/ 0 h 7347077"/>
              <a:gd name="connsiteX3" fmla="*/ 12385376 w 12385376"/>
              <a:gd name="connsiteY3" fmla="*/ 1224160 h 7347077"/>
              <a:gd name="connsiteX4" fmla="*/ 12385376 w 12385376"/>
              <a:gd name="connsiteY4" fmla="*/ 6120656 h 7347077"/>
              <a:gd name="connsiteX5" fmla="*/ 11161216 w 12385376"/>
              <a:gd name="connsiteY5" fmla="*/ 7344816 h 7347077"/>
              <a:gd name="connsiteX6" fmla="*/ 1224160 w 12385376"/>
              <a:gd name="connsiteY6" fmla="*/ 7344816 h 7347077"/>
              <a:gd name="connsiteX7" fmla="*/ 0 w 12385376"/>
              <a:gd name="connsiteY7" fmla="*/ 6120656 h 7347077"/>
              <a:gd name="connsiteX8" fmla="*/ 0 w 12385376"/>
              <a:gd name="connsiteY8" fmla="*/ 1224160 h 7347077"/>
              <a:gd name="connsiteX0" fmla="*/ 0 w 12385376"/>
              <a:gd name="connsiteY0" fmla="*/ 1224160 h 7352847"/>
              <a:gd name="connsiteX1" fmla="*/ 1224160 w 12385376"/>
              <a:gd name="connsiteY1" fmla="*/ 0 h 7352847"/>
              <a:gd name="connsiteX2" fmla="*/ 11161216 w 12385376"/>
              <a:gd name="connsiteY2" fmla="*/ 0 h 7352847"/>
              <a:gd name="connsiteX3" fmla="*/ 12385376 w 12385376"/>
              <a:gd name="connsiteY3" fmla="*/ 1224160 h 7352847"/>
              <a:gd name="connsiteX4" fmla="*/ 12385376 w 12385376"/>
              <a:gd name="connsiteY4" fmla="*/ 6120656 h 7352847"/>
              <a:gd name="connsiteX5" fmla="*/ 11161216 w 12385376"/>
              <a:gd name="connsiteY5" fmla="*/ 7344816 h 7352847"/>
              <a:gd name="connsiteX6" fmla="*/ 1224160 w 12385376"/>
              <a:gd name="connsiteY6" fmla="*/ 7344816 h 7352847"/>
              <a:gd name="connsiteX7" fmla="*/ 0 w 12385376"/>
              <a:gd name="connsiteY7" fmla="*/ 6120656 h 7352847"/>
              <a:gd name="connsiteX8" fmla="*/ 0 w 12385376"/>
              <a:gd name="connsiteY8" fmla="*/ 1224160 h 7352847"/>
              <a:gd name="connsiteX0" fmla="*/ 0 w 12385376"/>
              <a:gd name="connsiteY0" fmla="*/ 1224160 h 7378707"/>
              <a:gd name="connsiteX1" fmla="*/ 1224160 w 12385376"/>
              <a:gd name="connsiteY1" fmla="*/ 0 h 7378707"/>
              <a:gd name="connsiteX2" fmla="*/ 11161216 w 12385376"/>
              <a:gd name="connsiteY2" fmla="*/ 0 h 7378707"/>
              <a:gd name="connsiteX3" fmla="*/ 12385376 w 12385376"/>
              <a:gd name="connsiteY3" fmla="*/ 1224160 h 7378707"/>
              <a:gd name="connsiteX4" fmla="*/ 12385376 w 12385376"/>
              <a:gd name="connsiteY4" fmla="*/ 6120656 h 7378707"/>
              <a:gd name="connsiteX5" fmla="*/ 11161216 w 12385376"/>
              <a:gd name="connsiteY5" fmla="*/ 7344816 h 7378707"/>
              <a:gd name="connsiteX6" fmla="*/ 1224160 w 12385376"/>
              <a:gd name="connsiteY6" fmla="*/ 7344816 h 7378707"/>
              <a:gd name="connsiteX7" fmla="*/ 0 w 12385376"/>
              <a:gd name="connsiteY7" fmla="*/ 6120656 h 7378707"/>
              <a:gd name="connsiteX8" fmla="*/ 0 w 12385376"/>
              <a:gd name="connsiteY8" fmla="*/ 1224160 h 7378707"/>
              <a:gd name="connsiteX0" fmla="*/ 2261 w 12387637"/>
              <a:gd name="connsiteY0" fmla="*/ 1224160 h 7378707"/>
              <a:gd name="connsiteX1" fmla="*/ 1226421 w 12387637"/>
              <a:gd name="connsiteY1" fmla="*/ 0 h 7378707"/>
              <a:gd name="connsiteX2" fmla="*/ 11163477 w 12387637"/>
              <a:gd name="connsiteY2" fmla="*/ 0 h 7378707"/>
              <a:gd name="connsiteX3" fmla="*/ 12387637 w 12387637"/>
              <a:gd name="connsiteY3" fmla="*/ 1224160 h 7378707"/>
              <a:gd name="connsiteX4" fmla="*/ 12387637 w 12387637"/>
              <a:gd name="connsiteY4" fmla="*/ 6120656 h 7378707"/>
              <a:gd name="connsiteX5" fmla="*/ 11163477 w 12387637"/>
              <a:gd name="connsiteY5" fmla="*/ 7344816 h 7378707"/>
              <a:gd name="connsiteX6" fmla="*/ 1226421 w 12387637"/>
              <a:gd name="connsiteY6" fmla="*/ 7344816 h 7378707"/>
              <a:gd name="connsiteX7" fmla="*/ 2261 w 12387637"/>
              <a:gd name="connsiteY7" fmla="*/ 6120656 h 7378707"/>
              <a:gd name="connsiteX8" fmla="*/ 2261 w 12387637"/>
              <a:gd name="connsiteY8" fmla="*/ 1224160 h 7378707"/>
              <a:gd name="connsiteX0" fmla="*/ 9063 w 12394439"/>
              <a:gd name="connsiteY0" fmla="*/ 1224160 h 7378707"/>
              <a:gd name="connsiteX1" fmla="*/ 1233223 w 12394439"/>
              <a:gd name="connsiteY1" fmla="*/ 0 h 7378707"/>
              <a:gd name="connsiteX2" fmla="*/ 11170279 w 12394439"/>
              <a:gd name="connsiteY2" fmla="*/ 0 h 7378707"/>
              <a:gd name="connsiteX3" fmla="*/ 12394439 w 12394439"/>
              <a:gd name="connsiteY3" fmla="*/ 1224160 h 7378707"/>
              <a:gd name="connsiteX4" fmla="*/ 12394439 w 12394439"/>
              <a:gd name="connsiteY4" fmla="*/ 6120656 h 7378707"/>
              <a:gd name="connsiteX5" fmla="*/ 11170279 w 12394439"/>
              <a:gd name="connsiteY5" fmla="*/ 7344816 h 7378707"/>
              <a:gd name="connsiteX6" fmla="*/ 1233223 w 12394439"/>
              <a:gd name="connsiteY6" fmla="*/ 7344816 h 7378707"/>
              <a:gd name="connsiteX7" fmla="*/ 9063 w 12394439"/>
              <a:gd name="connsiteY7" fmla="*/ 6120656 h 7378707"/>
              <a:gd name="connsiteX8" fmla="*/ 9063 w 12394439"/>
              <a:gd name="connsiteY8" fmla="*/ 1224160 h 7378707"/>
              <a:gd name="connsiteX0" fmla="*/ 9063 w 12394439"/>
              <a:gd name="connsiteY0" fmla="*/ 1224160 h 7345158"/>
              <a:gd name="connsiteX1" fmla="*/ 1233223 w 12394439"/>
              <a:gd name="connsiteY1" fmla="*/ 0 h 7345158"/>
              <a:gd name="connsiteX2" fmla="*/ 11170279 w 12394439"/>
              <a:gd name="connsiteY2" fmla="*/ 0 h 7345158"/>
              <a:gd name="connsiteX3" fmla="*/ 12394439 w 12394439"/>
              <a:gd name="connsiteY3" fmla="*/ 1224160 h 7345158"/>
              <a:gd name="connsiteX4" fmla="*/ 12394439 w 12394439"/>
              <a:gd name="connsiteY4" fmla="*/ 6120656 h 7345158"/>
              <a:gd name="connsiteX5" fmla="*/ 11170279 w 12394439"/>
              <a:gd name="connsiteY5" fmla="*/ 7344816 h 7345158"/>
              <a:gd name="connsiteX6" fmla="*/ 1233223 w 12394439"/>
              <a:gd name="connsiteY6" fmla="*/ 7344816 h 7345158"/>
              <a:gd name="connsiteX7" fmla="*/ 9063 w 12394439"/>
              <a:gd name="connsiteY7" fmla="*/ 6120656 h 7345158"/>
              <a:gd name="connsiteX8" fmla="*/ 9063 w 12394439"/>
              <a:gd name="connsiteY8" fmla="*/ 1224160 h 734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4439" h="7345158">
                <a:moveTo>
                  <a:pt x="9063" y="1224160"/>
                </a:moveTo>
                <a:cubicBezTo>
                  <a:pt x="-34480" y="69103"/>
                  <a:pt x="34624" y="43542"/>
                  <a:pt x="1233223" y="0"/>
                </a:cubicBezTo>
                <a:lnTo>
                  <a:pt x="11170279" y="0"/>
                </a:lnTo>
                <a:cubicBezTo>
                  <a:pt x="12281792" y="43543"/>
                  <a:pt x="12394439" y="-17982"/>
                  <a:pt x="12394439" y="1224160"/>
                </a:cubicBezTo>
                <a:lnTo>
                  <a:pt x="12394439" y="6120656"/>
                </a:lnTo>
                <a:cubicBezTo>
                  <a:pt x="12307354" y="7362798"/>
                  <a:pt x="12412421" y="7344816"/>
                  <a:pt x="11170279" y="7344816"/>
                </a:cubicBezTo>
                <a:lnTo>
                  <a:pt x="1233223" y="7344816"/>
                </a:lnTo>
                <a:cubicBezTo>
                  <a:pt x="107380" y="7339304"/>
                  <a:pt x="9063" y="7449884"/>
                  <a:pt x="9063" y="6120656"/>
                </a:cubicBezTo>
                <a:lnTo>
                  <a:pt x="9063" y="1224160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982345" y="13589016"/>
            <a:ext cx="9145016" cy="1404797"/>
          </a:xfrm>
          <a:prstGeom prst="roundRect">
            <a:avLst/>
          </a:prstGeom>
          <a:solidFill>
            <a:srgbClr val="FF5A9C"/>
          </a:solidFill>
          <a:ln>
            <a:solidFill>
              <a:srgbClr val="FF5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2362230" y="25919794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Acknowledgement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87257" y="13568486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Advantages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543833" y="1973572"/>
            <a:ext cx="17276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</a:rPr>
              <a:t>Zeyu </a:t>
            </a:r>
            <a:r>
              <a:rPr lang="en-US" altLang="zh-CN" sz="3200" dirty="0">
                <a:solidFill>
                  <a:schemeClr val="bg1"/>
                </a:solidFill>
              </a:rPr>
              <a:t>Lin, Minh Tam </a:t>
            </a:r>
            <a:r>
              <a:rPr lang="en-US" altLang="zh-CN" sz="3200" dirty="0" smtClean="0">
                <a:solidFill>
                  <a:schemeClr val="bg1"/>
                </a:solidFill>
              </a:rPr>
              <a:t>Phan, </a:t>
            </a:r>
            <a:r>
              <a:rPr lang="en-US" altLang="zh-CN" sz="3200" dirty="0" err="1">
                <a:solidFill>
                  <a:schemeClr val="bg1"/>
                </a:solidFill>
              </a:rPr>
              <a:t>Zeqi</a:t>
            </a:r>
            <a:r>
              <a:rPr lang="en-US" altLang="zh-CN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Fu (zeyu.lin,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minhtam.phan</a:t>
            </a:r>
            <a:r>
              <a:rPr lang="en-US" altLang="zh-CN" sz="3200" dirty="0" smtClean="0">
                <a:solidFill>
                  <a:schemeClr val="bg1"/>
                </a:solidFill>
              </a:rPr>
              <a:t>, </a:t>
            </a:r>
            <a:r>
              <a:rPr lang="en-US" altLang="zh-CN" sz="3200" dirty="0" err="1" smtClean="0">
                <a:solidFill>
                  <a:schemeClr val="bg1"/>
                </a:solidFill>
              </a:rPr>
              <a:t>zeqi.fu</a:t>
            </a:r>
            <a:r>
              <a:rPr lang="en-US" altLang="zh-CN" sz="3200" dirty="0" smtClean="0">
                <a:solidFill>
                  <a:schemeClr val="bg1"/>
                </a:solidFill>
              </a:rPr>
              <a:t>)</a:t>
            </a:r>
            <a:r>
              <a:rPr lang="zh-CN" altLang="en-US" sz="3200" dirty="0" smtClean="0">
                <a:solidFill>
                  <a:schemeClr val="bg1"/>
                </a:solidFill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</a:rPr>
              <a:t>@</a:t>
            </a:r>
            <a:r>
              <a:rPr lang="en-US" altLang="zh-CN" sz="3200" dirty="0" err="1">
                <a:solidFill>
                  <a:schemeClr val="bg1"/>
                </a:solidFill>
              </a:rPr>
              <a:t>student.adelaide.edu.au</a:t>
            </a:r>
            <a:endParaRPr lang="en-US" altLang="zh-CN" sz="3200" dirty="0">
              <a:solidFill>
                <a:schemeClr val="bg1"/>
              </a:solidFill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Supervised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by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Nickolas Falkner, Christoph </a:t>
            </a:r>
            <a:r>
              <a:rPr lang="en-US" sz="3200" dirty="0" err="1">
                <a:solidFill>
                  <a:schemeClr val="bg1"/>
                </a:solidFill>
              </a:rPr>
              <a:t>Treude</a:t>
            </a:r>
            <a:r>
              <a:rPr lang="en-US" sz="3200" dirty="0">
                <a:solidFill>
                  <a:schemeClr val="bg1"/>
                </a:solidFill>
              </a:rPr>
              <a:t>, Claudia Szabo, Marian </a:t>
            </a:r>
            <a:r>
              <a:rPr lang="en-US" sz="3200" dirty="0" err="1">
                <a:solidFill>
                  <a:schemeClr val="bg1"/>
                </a:solidFill>
              </a:rPr>
              <a:t>Mihailescu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School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Computer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Science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197186" y="20939470"/>
            <a:ext cx="7936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Future</a:t>
            </a:r>
            <a:r>
              <a:rPr lang="zh-CN" altLang="en-US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7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</a:t>
            </a:r>
            <a:endParaRPr lang="en-US" sz="72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12184858" y="5893992"/>
            <a:ext cx="82168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schema is built based on two </a:t>
            </a:r>
            <a:r>
              <a:rPr lang="en-US" sz="3200" dirty="0" smtClean="0"/>
              <a:t>data sources (</a:t>
            </a:r>
            <a:r>
              <a:rPr lang="en-US" sz="3200" dirty="0" err="1" smtClean="0"/>
              <a:t>Moodle</a:t>
            </a:r>
            <a:r>
              <a:rPr lang="en-US" sz="3200" dirty="0" smtClean="0"/>
              <a:t> Forum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).</a:t>
            </a:r>
            <a:endParaRPr 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Importer tool extracts data from data sources to database.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displays and analyzes data by charts and tables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The website is designed in a decoupled way. It adopts two-tier model, which separates the front-end and the back-end.</a:t>
            </a:r>
            <a:endParaRPr lang="en-US" sz="3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FE897D-F032-49C9-95DD-CCF761D9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436" y="8512870"/>
            <a:ext cx="5564874" cy="255328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6AD46D6C-29E3-4501-AF10-81B444FA5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5173" y="5841973"/>
            <a:ext cx="5307906" cy="209483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4A8944C-C2C3-4E5B-AA53-82A178642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617" y="11609214"/>
            <a:ext cx="4506866" cy="164453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6A14BA03-E8AE-48DE-B2C7-6A9F54D0C8F4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39331873" y="11066157"/>
            <a:ext cx="0" cy="54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3EFA15DA-D2B0-42C3-B2EC-A14C96D8DCC1}"/>
              </a:ext>
            </a:extLst>
          </p:cNvPr>
          <p:cNvCxnSpPr>
            <a:cxnSpLocks/>
          </p:cNvCxnSpPr>
          <p:nvPr/>
        </p:nvCxnSpPr>
        <p:spPr>
          <a:xfrm flipV="1">
            <a:off x="39331873" y="7864799"/>
            <a:ext cx="0" cy="705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4C7268DB-F52B-4228-A14F-253306C33498}"/>
              </a:ext>
            </a:extLst>
          </p:cNvPr>
          <p:cNvSpPr txBox="1"/>
          <p:nvPr/>
        </p:nvSpPr>
        <p:spPr>
          <a:xfrm>
            <a:off x="30042841" y="5776566"/>
            <a:ext cx="65065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Query module can support staff to query and extract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A combined database of Moodle Forum and </a:t>
            </a:r>
            <a:r>
              <a:rPr lang="en-US" sz="3200" dirty="0" err="1"/>
              <a:t>WebSubmission</a:t>
            </a:r>
            <a:r>
              <a:rPr lang="en-US" sz="3200" dirty="0"/>
              <a:t>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Can be flexibly applied for newly added data sources such as Canvas.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Data importing tool can assist to import data from data sources into database.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0C5B7859-114B-4E51-B787-275E022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187" y="5707790"/>
            <a:ext cx="4357718" cy="618805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ACE6854B-2C28-45DF-90F8-367CA667E897}"/>
              </a:ext>
            </a:extLst>
          </p:cNvPr>
          <p:cNvSpPr txBox="1"/>
          <p:nvPr/>
        </p:nvSpPr>
        <p:spPr>
          <a:xfrm>
            <a:off x="30470914" y="15197537"/>
            <a:ext cx="117194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database is flexible and can be applied for multiple data sources.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Having tools to import data from external files</a:t>
            </a:r>
            <a:r>
              <a:rPr lang="en-US" sz="3200" dirty="0" smtClean="0"/>
              <a:t>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Visualization makes the data intuitive.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Charts are configurable, which allows user to manipulate and further explore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analysis across two data sources. Link two data sources and link the users of two data sources without identifying their names.</a:t>
            </a:r>
            <a:endParaRPr lang="en-US" sz="3200" dirty="0"/>
          </a:p>
          <a:p>
            <a:pPr marL="1143000" indent="-1143000">
              <a:buFont typeface="Wingdings" charset="2"/>
              <a:buChar char="v"/>
            </a:pPr>
            <a:r>
              <a:rPr lang="en-US" sz="3200" dirty="0"/>
              <a:t>The website can be used to query, analyze and extract data with the support of charts and tables.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29BBC3E-E42A-4C5E-920A-A9E22A559A8D}"/>
              </a:ext>
            </a:extLst>
          </p:cNvPr>
          <p:cNvSpPr txBox="1"/>
          <p:nvPr/>
        </p:nvSpPr>
        <p:spPr>
          <a:xfrm>
            <a:off x="30521023" y="22189217"/>
            <a:ext cx="75259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/>
              <a:t>Modify the schema to work with new </a:t>
            </a:r>
            <a:r>
              <a:rPr lang="en-US" sz="3200" dirty="0" smtClean="0"/>
              <a:t>data source (Canvas).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Add new data sources (e.g. student GPA) for further cross data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charts (across semesters) of the same course for trend analysis and comparison.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C8887F1F-1EC5-412B-9D53-658DE6D27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7737" y="22223887"/>
            <a:ext cx="4052477" cy="362641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3B8CF5F7-7340-4E24-8644-D8C68E8EAD91}"/>
              </a:ext>
            </a:extLst>
          </p:cNvPr>
          <p:cNvSpPr txBox="1"/>
          <p:nvPr/>
        </p:nvSpPr>
        <p:spPr>
          <a:xfrm>
            <a:off x="30546897" y="27258757"/>
            <a:ext cx="12108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was supported by the School of Computer Science. We gratefully acknowledge the feedback and contribution of Nickolas Falkner, Claudio Szabo, Christoph </a:t>
            </a:r>
            <a:r>
              <a:rPr lang="en-US" sz="3200" dirty="0" err="1"/>
              <a:t>Treude</a:t>
            </a:r>
            <a:r>
              <a:rPr lang="en-US" sz="3200" dirty="0"/>
              <a:t> and Marian </a:t>
            </a:r>
            <a:r>
              <a:rPr lang="en-US" sz="3200" dirty="0" err="1"/>
              <a:t>Mihailescu</a:t>
            </a:r>
            <a:r>
              <a:rPr lang="en-US" sz="3200" dirty="0"/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565400" y="6177353"/>
            <a:ext cx="10474113" cy="1585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12 years of </a:t>
            </a: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 data has been collected and the problem now is </a:t>
            </a:r>
            <a:r>
              <a:rPr lang="en-US" sz="3200" dirty="0" err="1" smtClean="0"/>
              <a:t>organising</a:t>
            </a:r>
            <a:r>
              <a:rPr lang="en-US" sz="3200" dirty="0" smtClean="0"/>
              <a:t> it for searching and trend analysis.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 are separate systems. What we are doing is to tie the two systems together by designing a database schema that will take into consideration and incorporate both systems.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All data is </a:t>
            </a:r>
            <a:r>
              <a:rPr lang="en-US" sz="3200" dirty="0" err="1" smtClean="0"/>
              <a:t>anonymised</a:t>
            </a:r>
            <a:r>
              <a:rPr lang="en-US" sz="3200" dirty="0" smtClean="0"/>
              <a:t> and is identified in a way that allows us to associate actions without identifying the students, which ensures the privacy.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Raw data is not logically well organized and hard to read.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Visualization is provided by presenting data in the form of charts, which makes the data more intuitive.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A lot of configuration options are provided to allow users to manipulate the data displayed in the charts and allow users to interact with the charts.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Analysis module is provided to allow users to explore the relationship between the amount of students‘ activities and academic performances.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Staffs are allowed to query the database, extract data, aggregate it, and export it.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Extraction and insertion scripts (data importer) that work with the file-based storage for the current data are provided.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669476" y="21688003"/>
            <a:ext cx="10106994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Design a database schema that incorporate the two separate systems (</a:t>
            </a:r>
            <a:r>
              <a:rPr lang="en-US" sz="3200" dirty="0" err="1" smtClean="0"/>
              <a:t>Moodle</a:t>
            </a:r>
            <a:r>
              <a:rPr lang="en-US" sz="3200" dirty="0" smtClean="0"/>
              <a:t> and </a:t>
            </a:r>
            <a:r>
              <a:rPr lang="en-US" sz="3200" dirty="0" err="1" smtClean="0"/>
              <a:t>WebSubmission</a:t>
            </a:r>
            <a:r>
              <a:rPr lang="en-US" sz="3200" dirty="0" smtClean="0"/>
              <a:t>).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Link two data sources and link the users (which are </a:t>
            </a:r>
            <a:r>
              <a:rPr lang="en-US" sz="3200" dirty="0" err="1" smtClean="0"/>
              <a:t>anonymized</a:t>
            </a:r>
            <a:r>
              <a:rPr lang="en-US" sz="3200" dirty="0" smtClean="0"/>
              <a:t>) of two data sources.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Write extraction and insertion scripts (data importer) to import current file-based data.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visualization of data by using charts and make them configurable to allow users to manipulate and interact with data.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Analyze the relationship between the amount of students‘ activities and academic performances.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Allow staffs to query the database, extract data, aggregate it, and export it.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/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7" name="Picture 3" descr="D:\阿大课程\projA\Ingenuity\1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59005" y="14280350"/>
            <a:ext cx="8065140" cy="4357717"/>
          </a:xfrm>
          <a:prstGeom prst="rect">
            <a:avLst/>
          </a:prstGeom>
          <a:noFill/>
        </p:spPr>
      </p:pic>
      <p:pic>
        <p:nvPicPr>
          <p:cNvPr id="1029" name="Picture 5" descr="D:\阿大课程\projA\Ingenuity\3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187567" y="19209572"/>
            <a:ext cx="8239126" cy="4357718"/>
          </a:xfrm>
          <a:prstGeom prst="rect">
            <a:avLst/>
          </a:prstGeom>
          <a:noFill/>
        </p:spPr>
      </p:pic>
      <p:pic>
        <p:nvPicPr>
          <p:cNvPr id="1030" name="Picture 6" descr="D:\阿大课程\projA\Ingenuity\4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972197" y="25000587"/>
            <a:ext cx="6786610" cy="3710239"/>
          </a:xfrm>
          <a:prstGeom prst="rect">
            <a:avLst/>
          </a:prstGeom>
          <a:noFill/>
        </p:spPr>
      </p:pic>
      <p:pic>
        <p:nvPicPr>
          <p:cNvPr id="1033" name="Picture 9" descr="D:\阿大课程\projA\Ingenuity\7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13924" y="24210232"/>
            <a:ext cx="7588947" cy="4509306"/>
          </a:xfrm>
          <a:prstGeom prst="rect">
            <a:avLst/>
          </a:prstGeom>
          <a:noFill/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335579D-9BA7-4FF2-BA55-7C6390B98CEF}"/>
              </a:ext>
            </a:extLst>
          </p:cNvPr>
          <p:cNvSpPr txBox="1"/>
          <p:nvPr/>
        </p:nvSpPr>
        <p:spPr>
          <a:xfrm>
            <a:off x="11900627" y="14066036"/>
            <a:ext cx="8572560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visualization by using charts, which make the data intuitive and easy to read.</a:t>
            </a:r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lots of configuration options and related functions (set period, change presentation order, threshold function, export data in CSV format, event name/ event context auto-complete), which allow user to further explore and manipulate data.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Allow user to choose course, year, semester, assignment.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data of individual student as well as the whole class.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the amount of different events in a given period as well as the amount of specific event of each day.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Link two data sources and link the users of two data sources.</a:t>
            </a:r>
            <a:endParaRPr lang="zh-CN" altLang="en-US" sz="3200" dirty="0" smtClean="0"/>
          </a:p>
          <a:p>
            <a:pPr marL="1143000" indent="-1143000">
              <a:buFont typeface="Wingdings" charset="2"/>
              <a:buChar char="v"/>
            </a:pPr>
            <a:r>
              <a:rPr lang="en-US" sz="3200" dirty="0" smtClean="0"/>
              <a:t>Provide cross data analysis: allow user to explore the relationship between the amount of students' activities and academic performances.</a:t>
            </a: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zh-CN" altLang="en-US" sz="3200" dirty="0" smtClean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34" name="Picture 10" descr="D:\阿大课程\projA\Ingenuity\Architecture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5902475" y="5493476"/>
            <a:ext cx="2896688" cy="68675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785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ofA Bonython Template">
  <a:themeElements>
    <a:clrScheme name="Custom UofA">
      <a:dk1>
        <a:sysClr val="windowText" lastClr="000000"/>
      </a:dk1>
      <a:lt1>
        <a:sysClr val="window" lastClr="FFFFFF"/>
      </a:lt1>
      <a:dk2>
        <a:srgbClr val="0F497B"/>
      </a:dk2>
      <a:lt2>
        <a:srgbClr val="EEECE1"/>
      </a:lt2>
      <a:accent1>
        <a:srgbClr val="005A9C"/>
      </a:accent1>
      <a:accent2>
        <a:srgbClr val="ED1C2E"/>
      </a:accent2>
      <a:accent3>
        <a:srgbClr val="B38808"/>
      </a:accent3>
      <a:accent4>
        <a:srgbClr val="4391CA"/>
      </a:accent4>
      <a:accent5>
        <a:srgbClr val="C7DAEA"/>
      </a:accent5>
      <a:accent6>
        <a:srgbClr val="D6B400"/>
      </a:accent6>
      <a:hlink>
        <a:srgbClr val="0070C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742</Words>
  <Application>Microsoft Macintosh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Georgia</vt:lpstr>
      <vt:lpstr>Wingdings</vt:lpstr>
      <vt:lpstr>宋体</vt:lpstr>
      <vt:lpstr>Arial</vt:lpstr>
      <vt:lpstr>UofA Bonython Template</vt:lpstr>
      <vt:lpstr>PowerPoint Presentation</vt:lpstr>
    </vt:vector>
  </TitlesOfParts>
  <Company>The University of Adelaide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a1633967</dc:creator>
  <cp:lastModifiedBy>Zeqi Fu</cp:lastModifiedBy>
  <cp:revision>104</cp:revision>
  <dcterms:created xsi:type="dcterms:W3CDTF">2014-07-07T01:14:05Z</dcterms:created>
  <dcterms:modified xsi:type="dcterms:W3CDTF">2017-10-10T10:21:07Z</dcterms:modified>
</cp:coreProperties>
</file>