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26" d="100"/>
          <a:sy n="26" d="100"/>
        </p:scale>
        <p:origin x="2032" y="80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7/10/17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7/10/17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971361"/>
            <a:ext cx="11273568" cy="1613401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992897"/>
            <a:ext cx="18146016" cy="7607548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982053" y="4912470"/>
            <a:ext cx="12530121" cy="8235662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1546318"/>
            <a:ext cx="12518172" cy="7431902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7633" y="408708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641241" y="408708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641241" y="1266717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79601" y="21281453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735029" y="4149855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730496" y="21141873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87057" y="4392731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3782" y="2165221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39431" y="4345606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57263" y="13105568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Font-end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79145" y="4473865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Back-end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85194" y="2141365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15249" y="1350243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55287" y="1973572"/>
            <a:ext cx="14941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Zeqi Fu, </a:t>
            </a:r>
            <a:r>
              <a:rPr lang="en-US" altLang="zh-CN" sz="3200" dirty="0" err="1">
                <a:solidFill>
                  <a:schemeClr val="bg1"/>
                </a:solidFill>
              </a:rPr>
              <a:t>Zeyu</a:t>
            </a:r>
            <a:r>
              <a:rPr lang="en-US" altLang="zh-CN" sz="3200" dirty="0">
                <a:solidFill>
                  <a:schemeClr val="bg1"/>
                </a:solidFill>
              </a:rPr>
              <a:t> 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Supervised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by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 smtClean="0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School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of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Computer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宋体</vt:lpstr>
      <vt:lpstr>Arial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Zeqi Fu</cp:lastModifiedBy>
  <cp:revision>55</cp:revision>
  <dcterms:created xsi:type="dcterms:W3CDTF">2014-07-07T01:14:05Z</dcterms:created>
  <dcterms:modified xsi:type="dcterms:W3CDTF">2017-10-07T01:58:46Z</dcterms:modified>
</cp:coreProperties>
</file>