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57" autoAdjust="0"/>
    <p:restoredTop sz="99059" autoAdjust="0"/>
  </p:normalViewPr>
  <p:slideViewPr>
    <p:cSldViewPr>
      <p:cViewPr>
        <p:scale>
          <a:sx n="25" d="100"/>
          <a:sy n="25" d="100"/>
        </p:scale>
        <p:origin x="324" y="24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9/10/2017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9/10/2017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10"/>
          <p:cNvSpPr/>
          <p:nvPr/>
        </p:nvSpPr>
        <p:spPr>
          <a:xfrm>
            <a:off x="29994002" y="21240295"/>
            <a:ext cx="12518172" cy="4728873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1974248" y="20993545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3"/>
            <a:ext cx="11273568" cy="16603272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80801" y="4442964"/>
            <a:ext cx="18146016" cy="8254839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982053" y="4283139"/>
            <a:ext cx="12530121" cy="9157190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710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438698" y="8103333"/>
                  <a:pt x="12436997" y="8192119"/>
                  <a:pt x="11029775" y="8192119"/>
                </a:cubicBezTo>
                <a:lnTo>
                  <a:pt x="983273" y="8235662"/>
                </a:lnTo>
                <a:cubicBezTo>
                  <a:pt x="229194" y="8235662"/>
                  <a:pt x="96865" y="8190418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537" y="21402303"/>
            <a:ext cx="11233247" cy="7619460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462927"/>
                  <a:pt x="9846910" y="7488832"/>
                </a:cubicBezTo>
                <a:lnTo>
                  <a:pt x="725649" y="7619460"/>
                </a:lnTo>
                <a:cubicBezTo>
                  <a:pt x="36307" y="7619460"/>
                  <a:pt x="130629" y="7583153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80801" y="12938659"/>
            <a:ext cx="18146016" cy="1598577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211260"/>
            <a:ext cx="12518172" cy="2766960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62579" y="3939632"/>
            <a:ext cx="9145016" cy="13477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722367" y="3934070"/>
            <a:ext cx="9145016" cy="1353340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957165" y="12624483"/>
            <a:ext cx="12756048" cy="147811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71978" y="21148812"/>
            <a:ext cx="9227375" cy="1313189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201335" y="3745043"/>
            <a:ext cx="10333148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890058" y="26082256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21216" y="4005002"/>
            <a:ext cx="875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2853" y="20998203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27408" y="393963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02454" y="12697803"/>
            <a:ext cx="1166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66377" y="3638486"/>
            <a:ext cx="10929792" cy="195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D</a:t>
            </a:r>
            <a:r>
              <a:rPr lang="en-US" sz="6000" dirty="0">
                <a:solidFill>
                  <a:schemeClr val="bg1"/>
                </a:solidFill>
              </a:rPr>
              <a:t>ata query module,</a:t>
            </a:r>
            <a:r>
              <a:rPr lang="zh-CN" alt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importer, database.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82053" y="13653045"/>
            <a:ext cx="12518171" cy="734515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730496" y="13297968"/>
            <a:ext cx="9145016" cy="140479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15323" y="26077598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670567" y="13222589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55287" y="1973572"/>
            <a:ext cx="14941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Zeqi Fu, </a:t>
            </a:r>
            <a:r>
              <a:rPr lang="en-US" altLang="zh-CN" sz="3200" dirty="0" err="1">
                <a:solidFill>
                  <a:schemeClr val="bg1"/>
                </a:solidFill>
              </a:rPr>
              <a:t>Zeyu</a:t>
            </a:r>
            <a:r>
              <a:rPr lang="en-US" altLang="zh-CN" sz="3200" dirty="0">
                <a:solidFill>
                  <a:schemeClr val="bg1"/>
                </a:solidFill>
              </a:rPr>
              <a:t> Lin, Minh Tam Phan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Claudia Szabo,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72743" y="20902660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12184858" y="5893992"/>
            <a:ext cx="101069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database schema is built based on two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website displays and analyzes data by charts and tables.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FE897D-F032-49C9-95DD-CCF761D9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436" y="8512870"/>
            <a:ext cx="5564874" cy="25532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D46D6C-29E3-4501-AF10-81B444FA5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173" y="5841973"/>
            <a:ext cx="5307906" cy="20948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A8944C-C2C3-4E5B-AA53-82A17864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617" y="11609214"/>
            <a:ext cx="4506866" cy="164453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14BA03-E8AE-48DE-B2C7-6A9F54D0C8F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9331873" y="11066157"/>
            <a:ext cx="0" cy="54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FA15DA-D2B0-42C3-B2EC-A14C96D8DCC1}"/>
              </a:ext>
            </a:extLst>
          </p:cNvPr>
          <p:cNvCxnSpPr>
            <a:cxnSpLocks/>
          </p:cNvCxnSpPr>
          <p:nvPr/>
        </p:nvCxnSpPr>
        <p:spPr>
          <a:xfrm flipV="1">
            <a:off x="39331873" y="7864799"/>
            <a:ext cx="0" cy="70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7268DB-F52B-4228-A14F-253306C33498}"/>
              </a:ext>
            </a:extLst>
          </p:cNvPr>
          <p:cNvSpPr txBox="1"/>
          <p:nvPr/>
        </p:nvSpPr>
        <p:spPr>
          <a:xfrm>
            <a:off x="30042841" y="5776566"/>
            <a:ext cx="65065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Query module can support staff to query and extract data.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A combined database of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Can be flexibly applied for newly added data sources such as Canvas.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importing tool can assist to import data from data sources into database.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033" y="5690662"/>
            <a:ext cx="6632693" cy="639446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CE6854B-2C28-45DF-90F8-367CA667E897}"/>
              </a:ext>
            </a:extLst>
          </p:cNvPr>
          <p:cNvSpPr txBox="1"/>
          <p:nvPr/>
        </p:nvSpPr>
        <p:spPr>
          <a:xfrm>
            <a:off x="30470914" y="15197537"/>
            <a:ext cx="7060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Having tools to import data from external files.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website can be used to query, analyze and extract data with the support of charts and tables.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9BBC3E-E42A-4C5E-920A-A9E22A559A8D}"/>
              </a:ext>
            </a:extLst>
          </p:cNvPr>
          <p:cNvSpPr txBox="1"/>
          <p:nvPr/>
        </p:nvSpPr>
        <p:spPr>
          <a:xfrm>
            <a:off x="30521023" y="22189216"/>
            <a:ext cx="804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Modify the schema to work with new Canvas data source.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7737" y="22223887"/>
            <a:ext cx="4052477" cy="36264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B8CF5F7-7340-4E24-8644-D8C68E8EAD91}"/>
              </a:ext>
            </a:extLst>
          </p:cNvPr>
          <p:cNvSpPr txBox="1"/>
          <p:nvPr/>
        </p:nvSpPr>
        <p:spPr>
          <a:xfrm>
            <a:off x="30546897" y="27258757"/>
            <a:ext cx="1210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205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Georgia</vt:lpstr>
      <vt:lpstr>UofA Bonython Template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TonyPhan</cp:lastModifiedBy>
  <cp:revision>68</cp:revision>
  <dcterms:created xsi:type="dcterms:W3CDTF">2014-07-07T01:14:05Z</dcterms:created>
  <dcterms:modified xsi:type="dcterms:W3CDTF">2017-10-09T04:33:37Z</dcterms:modified>
</cp:coreProperties>
</file>