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0457" autoAdjust="0"/>
    <p:restoredTop sz="99059" autoAdjust="0"/>
  </p:normalViewPr>
  <p:slideViewPr>
    <p:cSldViewPr>
      <p:cViewPr>
        <p:scale>
          <a:sx n="33" d="100"/>
          <a:sy n="33" d="100"/>
        </p:scale>
        <p:origin x="-90" y="2424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1974248" y="20993545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6603272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1402303"/>
            <a:ext cx="11233247" cy="761946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57165" y="12624483"/>
            <a:ext cx="12756048" cy="147811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71978" y="21148812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890058" y="26082256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2853" y="20998203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02454" y="12697803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3653045"/>
            <a:ext cx="12518171" cy="734515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730496" y="13297968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15323" y="26077598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70567" y="1322258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Zeyu </a:t>
            </a:r>
            <a:r>
              <a:rPr lang="en-US" altLang="zh-CN" sz="3200" dirty="0">
                <a:solidFill>
                  <a:schemeClr val="bg1"/>
                </a:solidFill>
              </a:rPr>
              <a:t>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Fu (zeyu.lin,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minhtam.phan</a:t>
            </a:r>
            <a:r>
              <a:rPr lang="en-US" altLang="zh-CN" sz="3200" dirty="0" smtClean="0">
                <a:solidFill>
                  <a:schemeClr val="bg1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zeqi.fu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72743" y="2090266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10106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schema is built based on two </a:t>
            </a:r>
            <a:r>
              <a:rPr lang="en-US" sz="3200" dirty="0" smtClean="0"/>
              <a:t>data sources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Forum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displays and analyzes data by charts and tables.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Can be flexibly applied for newly added data sources such as Canvas.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0033" y="5690662"/>
            <a:ext cx="6632693" cy="63944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7060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6"/>
            <a:ext cx="804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/>
              <a:t>Modify the schema to work with new Canvas data source.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807593" y="6046392"/>
            <a:ext cx="10106994" cy="1535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12 </a:t>
            </a:r>
            <a:r>
              <a:rPr lang="en-US" sz="3200" dirty="0" smtClean="0"/>
              <a:t>years of 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data </a:t>
            </a:r>
            <a:r>
              <a:rPr lang="en-US" sz="3200" dirty="0" smtClean="0"/>
              <a:t>has </a:t>
            </a:r>
            <a:r>
              <a:rPr lang="en-US" sz="3200" dirty="0" smtClean="0"/>
              <a:t>been collected and the problem now is </a:t>
            </a:r>
            <a:r>
              <a:rPr lang="en-US" sz="3200" dirty="0" err="1" smtClean="0"/>
              <a:t>organising</a:t>
            </a:r>
            <a:r>
              <a:rPr lang="en-US" sz="3200" dirty="0" smtClean="0"/>
              <a:t> it for searching and trend analysis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are separate systems. What we are doing is to tie the two systems together by designing a database schema that will take into consideration and incorporate both systems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All </a:t>
            </a:r>
            <a:r>
              <a:rPr lang="en-US" sz="3200" dirty="0" smtClean="0"/>
              <a:t>data is </a:t>
            </a:r>
            <a:r>
              <a:rPr lang="en-US" sz="3200" dirty="0" err="1" smtClean="0"/>
              <a:t>anonymised</a:t>
            </a:r>
            <a:r>
              <a:rPr lang="en-US" sz="3200" dirty="0" smtClean="0"/>
              <a:t> and is identified in a way that allows us to associate actions without identifying the students, which ensures the privacy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Raw data is not logically well organized and hard to read.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Visualization is provided by presenting data in the form of charts, which makes the data more intuitive.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configuration options are provided to allow users to manipulate the data displayed in the charts and allow users to interact with the charts.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module is provided to allow users to explore the relationship between </a:t>
            </a:r>
            <a:r>
              <a:rPr lang="en-US" sz="3200" dirty="0" smtClean="0"/>
              <a:t>students‘ </a:t>
            </a:r>
            <a:r>
              <a:rPr lang="en-US" sz="3200" dirty="0" smtClean="0"/>
              <a:t>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Staffs </a:t>
            </a:r>
            <a:r>
              <a:rPr lang="en-US" sz="3200" dirty="0" smtClean="0"/>
              <a:t>are allowed to query the database, extract data, aggregate it, and export it</a:t>
            </a:r>
            <a:r>
              <a:rPr lang="en-US" sz="3200" dirty="0" smtClean="0"/>
              <a:t>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 smtClean="0"/>
              <a:t>Extraction and insertion scripts that work with the file-based storage for the current data are provided.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397</Words>
  <Application>Microsoft Office PowerPoint</Application>
  <PresentationFormat>自定义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80</cp:revision>
  <dcterms:created xsi:type="dcterms:W3CDTF">2014-07-07T01:14:05Z</dcterms:created>
  <dcterms:modified xsi:type="dcterms:W3CDTF">2017-10-10T02:15:45Z</dcterms:modified>
</cp:coreProperties>
</file>