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57" autoAdjust="0"/>
    <p:restoredTop sz="99059" autoAdjust="0"/>
  </p:normalViewPr>
  <p:slideViewPr>
    <p:cSldViewPr>
      <p:cViewPr>
        <p:scale>
          <a:sx n="26" d="100"/>
          <a:sy n="26" d="100"/>
        </p:scale>
        <p:origin x="3232" y="768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9/10/17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9/10/17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21240295"/>
            <a:ext cx="12518172" cy="4728873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1974248" y="20993545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3"/>
            <a:ext cx="11273568" cy="16603272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442964"/>
            <a:ext cx="18146016" cy="8254839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982053" y="4283139"/>
            <a:ext cx="12530121" cy="9157190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1402303"/>
            <a:ext cx="11233247" cy="761946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211260"/>
            <a:ext cx="12518172" cy="276696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2579" y="3939632"/>
            <a:ext cx="9145016" cy="13477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22367" y="3934070"/>
            <a:ext cx="9145016" cy="1353340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957165" y="12624483"/>
            <a:ext cx="12756048" cy="147811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1978" y="21148812"/>
            <a:ext cx="9227375" cy="131318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201335" y="3745043"/>
            <a:ext cx="10333148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890058" y="26082256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1216" y="4005002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2853" y="20998203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27408" y="393963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02454" y="12697803"/>
            <a:ext cx="116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6377" y="3638486"/>
            <a:ext cx="10929792" cy="195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</a:t>
            </a:r>
            <a:r>
              <a:rPr lang="en-US" sz="6000" dirty="0" smtClean="0">
                <a:solidFill>
                  <a:schemeClr val="bg1"/>
                </a:solidFill>
              </a:rPr>
              <a:t>ata </a:t>
            </a:r>
            <a:r>
              <a:rPr lang="en-US" sz="6000" dirty="0">
                <a:solidFill>
                  <a:schemeClr val="bg1"/>
                </a:solidFill>
              </a:rPr>
              <a:t>query </a:t>
            </a:r>
            <a:r>
              <a:rPr lang="en-US" sz="6000" dirty="0" smtClean="0">
                <a:solidFill>
                  <a:schemeClr val="bg1"/>
                </a:solidFill>
              </a:rPr>
              <a:t>module,</a:t>
            </a:r>
            <a:r>
              <a:rPr lang="zh-CN" alt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importer</a:t>
            </a:r>
            <a:r>
              <a:rPr lang="en-US" sz="6000" dirty="0">
                <a:solidFill>
                  <a:schemeClr val="bg1"/>
                </a:solidFill>
              </a:rPr>
              <a:t>, database.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3653045"/>
            <a:ext cx="12518171" cy="734515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730496" y="13297968"/>
            <a:ext cx="9145016" cy="140479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15323" y="26077598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70567" y="1322258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55287" y="1973572"/>
            <a:ext cx="14941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Zeqi Fu, </a:t>
            </a:r>
            <a:r>
              <a:rPr lang="en-US" altLang="zh-CN" sz="3200" dirty="0" err="1">
                <a:solidFill>
                  <a:schemeClr val="bg1"/>
                </a:solidFill>
              </a:rPr>
              <a:t>Zeyu</a:t>
            </a:r>
            <a:r>
              <a:rPr lang="en-US" altLang="zh-CN" sz="3200" dirty="0">
                <a:solidFill>
                  <a:schemeClr val="bg1"/>
                </a:solidFill>
              </a:rPr>
              <a:t> Lin, Minh Tam </a:t>
            </a:r>
            <a:r>
              <a:rPr lang="en-US" altLang="zh-CN" sz="3200" dirty="0" smtClean="0">
                <a:solidFill>
                  <a:schemeClr val="bg1"/>
                </a:solidFill>
              </a:rPr>
              <a:t>Phan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@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Supervised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by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Claudia Szabo, Marian </a:t>
            </a:r>
            <a:r>
              <a:rPr lang="en-US" sz="3200" dirty="0" err="1" smtClean="0">
                <a:solidFill>
                  <a:schemeClr val="bg1"/>
                </a:solidFill>
              </a:rPr>
              <a:t>Mihailescu</a:t>
            </a: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School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of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Computer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72743" y="20902660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宋体</vt:lpstr>
      <vt:lpstr>Arial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Zeqi Fu</cp:lastModifiedBy>
  <cp:revision>58</cp:revision>
  <dcterms:created xsi:type="dcterms:W3CDTF">2014-07-07T01:14:05Z</dcterms:created>
  <dcterms:modified xsi:type="dcterms:W3CDTF">2017-10-09T01:37:31Z</dcterms:modified>
</cp:coreProperties>
</file>