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0457" autoAdjust="0"/>
    <p:restoredTop sz="99059" autoAdjust="0"/>
  </p:normalViewPr>
  <p:slideViewPr>
    <p:cSldViewPr>
      <p:cViewPr>
        <p:scale>
          <a:sx n="33" d="100"/>
          <a:sy n="33" d="100"/>
        </p:scale>
        <p:origin x="-90" y="3018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10/10/2017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21240295"/>
            <a:ext cx="12518172" cy="4728873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1974248" y="20993545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3"/>
            <a:ext cx="11273568" cy="16603272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442964"/>
            <a:ext cx="18146016" cy="8254839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283139"/>
            <a:ext cx="12530121" cy="9157190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1402303"/>
            <a:ext cx="11233247" cy="761946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211260"/>
            <a:ext cx="12518172" cy="276696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2579" y="3939632"/>
            <a:ext cx="9145016" cy="13477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22367" y="3934070"/>
            <a:ext cx="9145016" cy="1353340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957165" y="12624483"/>
            <a:ext cx="12756048" cy="147811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1978" y="21148812"/>
            <a:ext cx="9227375" cy="131318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201335" y="3745043"/>
            <a:ext cx="10333148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890058" y="26082256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1216" y="4005002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2853" y="20998203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27408" y="393963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02454" y="12697803"/>
            <a:ext cx="116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6377" y="3638486"/>
            <a:ext cx="10929792" cy="195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</a:t>
            </a:r>
            <a:r>
              <a:rPr lang="en-US" sz="6000" dirty="0">
                <a:solidFill>
                  <a:schemeClr val="bg1"/>
                </a:solidFill>
              </a:rPr>
              <a:t>ata query module,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importer, database.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3653045"/>
            <a:ext cx="12518171" cy="734515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730496" y="13297968"/>
            <a:ext cx="9145016" cy="140479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15323" y="26077598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70567" y="1322258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Zeyu </a:t>
            </a:r>
            <a:r>
              <a:rPr lang="en-US" altLang="zh-CN" sz="3200" dirty="0">
                <a:solidFill>
                  <a:schemeClr val="bg1"/>
                </a:solidFill>
              </a:rPr>
              <a:t>Lin, Minh Tam </a:t>
            </a:r>
            <a:r>
              <a:rPr lang="en-US" altLang="zh-CN" sz="3200" dirty="0" smtClean="0">
                <a:solidFill>
                  <a:schemeClr val="bg1"/>
                </a:solidFill>
              </a:rPr>
              <a:t>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Fu (zeyu.lin,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minhtam.phan</a:t>
            </a:r>
            <a:r>
              <a:rPr lang="en-US" altLang="zh-CN" sz="3200" dirty="0" smtClean="0">
                <a:solidFill>
                  <a:schemeClr val="bg1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zeqi.fu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Claudia Szabo,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72743" y="20902660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2184858" y="5893992"/>
            <a:ext cx="10106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database schema is built based on two </a:t>
            </a:r>
            <a:r>
              <a:rPr lang="en-US" sz="3200" dirty="0" smtClean="0"/>
              <a:t>data sources (</a:t>
            </a:r>
            <a:r>
              <a:rPr lang="en-US" sz="3200" dirty="0" err="1" smtClean="0"/>
              <a:t>Moodle</a:t>
            </a:r>
            <a:r>
              <a:rPr lang="en-US" sz="3200" dirty="0" smtClean="0"/>
              <a:t> Forum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).</a:t>
            </a:r>
            <a:endParaRPr 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website displays and analyzes data by charts and tables.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49436" y="8512870"/>
            <a:ext cx="5564874" cy="25532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05173" y="5841973"/>
            <a:ext cx="5307906" cy="2094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27617" y="11609214"/>
            <a:ext cx="4506866" cy="164453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9331873" y="11066157"/>
            <a:ext cx="0" cy="54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C7268DB-F52B-4228-A14F-253306C33498}"/>
              </a:ext>
            </a:extLst>
          </p:cNvPr>
          <p:cNvSpPr txBox="1"/>
          <p:nvPr/>
        </p:nvSpPr>
        <p:spPr>
          <a:xfrm>
            <a:off x="30042841" y="5776566"/>
            <a:ext cx="6506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Can be flexibly applied for newly added data sources such as Canvas.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0033" y="5690662"/>
            <a:ext cx="6632693" cy="639446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30470914" y="15197537"/>
            <a:ext cx="7060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website can be used to query, analyze and extract data with the support of charts and tables.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0521023" y="22189216"/>
            <a:ext cx="804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Modify the schema to work with new Canvas data source.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7737" y="22223887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546897" y="27258757"/>
            <a:ext cx="1210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807593" y="6046392"/>
            <a:ext cx="10106994" cy="1535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12 </a:t>
            </a:r>
            <a:r>
              <a:rPr lang="en-US" sz="3200" dirty="0" smtClean="0"/>
              <a:t>years of </a:t>
            </a: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data </a:t>
            </a:r>
            <a:r>
              <a:rPr lang="en-US" sz="3200" dirty="0" smtClean="0"/>
              <a:t>has </a:t>
            </a:r>
            <a:r>
              <a:rPr lang="en-US" sz="3200" dirty="0" smtClean="0"/>
              <a:t>been collected and the problem now is </a:t>
            </a:r>
            <a:r>
              <a:rPr lang="en-US" sz="3200" dirty="0" err="1" smtClean="0"/>
              <a:t>organising</a:t>
            </a:r>
            <a:r>
              <a:rPr lang="en-US" sz="3200" dirty="0" smtClean="0"/>
              <a:t> it for searching and trend analysis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are separate systems. What we are doing is to tie the two systems together by designing a database schema that will take into consideration and incorporate both systems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All </a:t>
            </a:r>
            <a:r>
              <a:rPr lang="en-US" sz="3200" dirty="0" smtClean="0"/>
              <a:t>data is </a:t>
            </a:r>
            <a:r>
              <a:rPr lang="en-US" sz="3200" dirty="0" err="1" smtClean="0"/>
              <a:t>anonymised</a:t>
            </a:r>
            <a:r>
              <a:rPr lang="en-US" sz="3200" dirty="0" smtClean="0"/>
              <a:t> and is identified in a way that allows us to associate actions without identifying the students, which ensures the privacy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Raw data is not logically well organized and hard to read.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Visualization is provided by presenting data in the form of charts, which makes the data more intuitive.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 lot of configuration options are provided to allow users to manipulate the data displayed in the charts and allow users to interact with the charts.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module is provided to allow users to explore the relationship between </a:t>
            </a:r>
            <a:r>
              <a:rPr lang="en-US" sz="3200" dirty="0" smtClean="0"/>
              <a:t>students‘ </a:t>
            </a:r>
            <a:r>
              <a:rPr lang="en-US" sz="3200" dirty="0" smtClean="0"/>
              <a:t>activities and academic performances.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Staffs </a:t>
            </a:r>
            <a:r>
              <a:rPr lang="en-US" sz="3200" dirty="0" smtClean="0"/>
              <a:t>are allowed to query the database, extract data, aggregate it, and export it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Extraction and insertion scripts that work with the file-based storage for the current data are provided.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684861" y="22638596"/>
            <a:ext cx="1010699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Design </a:t>
            </a:r>
            <a:r>
              <a:rPr lang="en-US" sz="3200" dirty="0" smtClean="0"/>
              <a:t>a database schema that incorporate the two separate systems (</a:t>
            </a: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).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Link two data sources and link the users (which are </a:t>
            </a:r>
            <a:r>
              <a:rPr lang="en-US" sz="3200" dirty="0" err="1" smtClean="0"/>
              <a:t>anonymized</a:t>
            </a:r>
            <a:r>
              <a:rPr lang="en-US" sz="3200" dirty="0" smtClean="0"/>
              <a:t>) of two data sources.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Write extraction and insertion scripts to import current file-based data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visualization of data by using charts and make them configurable.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Analyze </a:t>
            </a:r>
            <a:r>
              <a:rPr lang="en-US" sz="3200" dirty="0" smtClean="0"/>
              <a:t>the </a:t>
            </a:r>
            <a:r>
              <a:rPr lang="en-US" sz="3200" dirty="0" smtClean="0"/>
              <a:t>relationship between </a:t>
            </a:r>
            <a:r>
              <a:rPr lang="en-US" sz="3200" dirty="0" smtClean="0"/>
              <a:t>students‘ </a:t>
            </a:r>
            <a:r>
              <a:rPr lang="en-US" sz="3200" dirty="0" smtClean="0"/>
              <a:t>activities and academic performances.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Allow </a:t>
            </a:r>
            <a:r>
              <a:rPr lang="en-US" sz="3200" dirty="0" smtClean="0"/>
              <a:t>staffs to query the database, extract data, aggregate it, and export it.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/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C7EDCC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481</Words>
  <Application>Microsoft Office PowerPoint</Application>
  <PresentationFormat>自定义</PresentationFormat>
  <Paragraphs>44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UofA Bonython Template</vt:lpstr>
      <vt:lpstr>幻灯片 1</vt:lpstr>
    </vt:vector>
  </TitlesOfParts>
  <Company>The University of Adelaide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LZY</cp:lastModifiedBy>
  <cp:revision>82</cp:revision>
  <dcterms:created xsi:type="dcterms:W3CDTF">2014-07-07T01:14:05Z</dcterms:created>
  <dcterms:modified xsi:type="dcterms:W3CDTF">2017-10-10T02:27:37Z</dcterms:modified>
</cp:coreProperties>
</file>