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6.xml" ContentType="application/vnd.openxmlformats-officedocument.presentationml.tags+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5"/>
  </p:notesMasterIdLst>
  <p:sldIdLst>
    <p:sldId id="1044" r:id="rId2"/>
    <p:sldId id="1045" r:id="rId3"/>
    <p:sldId id="1046" r:id="rId4"/>
    <p:sldId id="1047" r:id="rId5"/>
    <p:sldId id="1009" r:id="rId6"/>
    <p:sldId id="1035" r:id="rId7"/>
    <p:sldId id="990" r:id="rId8"/>
    <p:sldId id="1023" r:id="rId9"/>
    <p:sldId id="1024" r:id="rId10"/>
    <p:sldId id="1025" r:id="rId11"/>
    <p:sldId id="1026" r:id="rId12"/>
    <p:sldId id="1028" r:id="rId13"/>
    <p:sldId id="1029" r:id="rId14"/>
    <p:sldId id="1042" r:id="rId15"/>
    <p:sldId id="1051" r:id="rId16"/>
    <p:sldId id="1033" r:id="rId17"/>
    <p:sldId id="1037" r:id="rId18"/>
    <p:sldId id="1031" r:id="rId19"/>
    <p:sldId id="1032" r:id="rId20"/>
    <p:sldId id="1043" r:id="rId21"/>
    <p:sldId id="1049" r:id="rId22"/>
    <p:sldId id="1050" r:id="rId23"/>
    <p:sldId id="987" r:id="rId24"/>
  </p:sldIdLst>
  <p:sldSz cx="9144000" cy="5143500" type="screen16x9"/>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charset="-122"/>
        <a:cs typeface="Arial" charset="0"/>
      </a:defRPr>
    </a:lvl1pPr>
    <a:lvl2pPr marL="457200" algn="l" rtl="0" fontAlgn="base">
      <a:spcBef>
        <a:spcPct val="0"/>
      </a:spcBef>
      <a:spcAft>
        <a:spcPct val="0"/>
      </a:spcAft>
      <a:defRPr b="1" kern="1200">
        <a:solidFill>
          <a:schemeClr val="tx1"/>
        </a:solidFill>
        <a:latin typeface="Arial" charset="0"/>
        <a:ea typeface="宋体" charset="-122"/>
        <a:cs typeface="Arial" charset="0"/>
      </a:defRPr>
    </a:lvl2pPr>
    <a:lvl3pPr marL="914400" algn="l" rtl="0" fontAlgn="base">
      <a:spcBef>
        <a:spcPct val="0"/>
      </a:spcBef>
      <a:spcAft>
        <a:spcPct val="0"/>
      </a:spcAft>
      <a:defRPr b="1" kern="1200">
        <a:solidFill>
          <a:schemeClr val="tx1"/>
        </a:solidFill>
        <a:latin typeface="Arial" charset="0"/>
        <a:ea typeface="宋体" charset="-122"/>
        <a:cs typeface="Arial" charset="0"/>
      </a:defRPr>
    </a:lvl3pPr>
    <a:lvl4pPr marL="1371600" algn="l" rtl="0" fontAlgn="base">
      <a:spcBef>
        <a:spcPct val="0"/>
      </a:spcBef>
      <a:spcAft>
        <a:spcPct val="0"/>
      </a:spcAft>
      <a:defRPr b="1" kern="1200">
        <a:solidFill>
          <a:schemeClr val="tx1"/>
        </a:solidFill>
        <a:latin typeface="Arial" charset="0"/>
        <a:ea typeface="宋体" charset="-122"/>
        <a:cs typeface="Arial" charset="0"/>
      </a:defRPr>
    </a:lvl4pPr>
    <a:lvl5pPr marL="1828800" algn="l" rtl="0" fontAlgn="base">
      <a:spcBef>
        <a:spcPct val="0"/>
      </a:spcBef>
      <a:spcAft>
        <a:spcPct val="0"/>
      </a:spcAft>
      <a:defRPr b="1" kern="1200">
        <a:solidFill>
          <a:schemeClr val="tx1"/>
        </a:solidFill>
        <a:latin typeface="Arial" charset="0"/>
        <a:ea typeface="宋体" charset="-122"/>
        <a:cs typeface="Arial" charset="0"/>
      </a:defRPr>
    </a:lvl5pPr>
    <a:lvl6pPr marL="2286000" algn="l" defTabSz="914400" rtl="0" eaLnBrk="1" latinLnBrk="0" hangingPunct="1">
      <a:defRPr b="1" kern="1200">
        <a:solidFill>
          <a:schemeClr val="tx1"/>
        </a:solidFill>
        <a:latin typeface="Arial" charset="0"/>
        <a:ea typeface="宋体" charset="-122"/>
        <a:cs typeface="Arial" charset="0"/>
      </a:defRPr>
    </a:lvl6pPr>
    <a:lvl7pPr marL="2743200" algn="l" defTabSz="914400" rtl="0" eaLnBrk="1" latinLnBrk="0" hangingPunct="1">
      <a:defRPr b="1" kern="1200">
        <a:solidFill>
          <a:schemeClr val="tx1"/>
        </a:solidFill>
        <a:latin typeface="Arial" charset="0"/>
        <a:ea typeface="宋体" charset="-122"/>
        <a:cs typeface="Arial" charset="0"/>
      </a:defRPr>
    </a:lvl7pPr>
    <a:lvl8pPr marL="3200400" algn="l" defTabSz="914400" rtl="0" eaLnBrk="1" latinLnBrk="0" hangingPunct="1">
      <a:defRPr b="1" kern="1200">
        <a:solidFill>
          <a:schemeClr val="tx1"/>
        </a:solidFill>
        <a:latin typeface="Arial" charset="0"/>
        <a:ea typeface="宋体" charset="-122"/>
        <a:cs typeface="Arial" charset="0"/>
      </a:defRPr>
    </a:lvl8pPr>
    <a:lvl9pPr marL="3657600" algn="l" defTabSz="914400" rtl="0" eaLnBrk="1" latinLnBrk="0" hangingPunct="1">
      <a:defRPr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6222" autoAdjust="0"/>
  </p:normalViewPr>
  <p:slideViewPr>
    <p:cSldViewPr>
      <p:cViewPr>
        <p:scale>
          <a:sx n="100" d="100"/>
          <a:sy n="100" d="100"/>
        </p:scale>
        <p:origin x="1836" y="52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C1216-8332-4565-9154-7F1F7ADC69DD}" type="doc">
      <dgm:prSet loTypeId="urn:microsoft.com/office/officeart/2005/8/layout/bList2" loCatId="list" qsTypeId="urn:microsoft.com/office/officeart/2005/8/quickstyle/3d5" qsCatId="3D" csTypeId="urn:microsoft.com/office/officeart/2005/8/colors/colorful1" csCatId="colorful" phldr="1"/>
      <dgm:spPr/>
      <dgm:t>
        <a:bodyPr/>
        <a:lstStyle/>
        <a:p>
          <a:endParaRPr lang="zh-CN" altLang="en-US"/>
        </a:p>
      </dgm:t>
    </dgm:pt>
    <dgm:pt modelId="{0A17599B-15DC-4CBF-8C54-00070636315A}">
      <dgm:prSet phldrT="[文本]"/>
      <dgm:spPr/>
      <dgm:t>
        <a:bodyPr/>
        <a:lstStyle/>
        <a:p>
          <a:r>
            <a:rPr lang="zh-CN" altLang="en-US" b="1" dirty="0" smtClean="0"/>
            <a:t>插入类      排序</a:t>
          </a:r>
          <a:endParaRPr lang="zh-CN" altLang="en-US" dirty="0"/>
        </a:p>
      </dgm:t>
    </dgm:pt>
    <dgm:pt modelId="{BC02E11E-A908-40D9-BC1B-B74BD1BBE023}" type="parTrans" cxnId="{AABA61CD-3489-4446-A83F-5107ADBBA922}">
      <dgm:prSet/>
      <dgm:spPr/>
      <dgm:t>
        <a:bodyPr/>
        <a:lstStyle/>
        <a:p>
          <a:endParaRPr lang="zh-CN" altLang="en-US"/>
        </a:p>
      </dgm:t>
    </dgm:pt>
    <dgm:pt modelId="{7BA0DB68-D51D-4FD7-A20B-FC4F596AA0D9}" type="sibTrans" cxnId="{AABA61CD-3489-4446-A83F-5107ADBBA922}">
      <dgm:prSet/>
      <dgm:spPr/>
      <dgm:t>
        <a:bodyPr/>
        <a:lstStyle/>
        <a:p>
          <a:endParaRPr lang="zh-CN" altLang="en-US"/>
        </a:p>
      </dgm:t>
    </dgm:pt>
    <dgm:pt modelId="{AA0AE451-0223-4F20-BE6C-D880EF4CDE9A}">
      <dgm:prSet/>
      <dgm:spPr/>
      <dgm:t>
        <a:bodyPr/>
        <a:lstStyle/>
        <a:p>
          <a:r>
            <a:rPr lang="zh-CN" altLang="en-US" b="1" dirty="0" smtClean="0"/>
            <a:t>选择类     排序</a:t>
          </a:r>
          <a:endParaRPr lang="zh-CN" altLang="en-US" b="1" dirty="0"/>
        </a:p>
      </dgm:t>
    </dgm:pt>
    <dgm:pt modelId="{D114A48A-EAAB-4D59-AC51-0629A2C93672}" type="parTrans" cxnId="{39973B32-B413-4628-9FC6-4241D7E74391}">
      <dgm:prSet/>
      <dgm:spPr/>
      <dgm:t>
        <a:bodyPr/>
        <a:lstStyle/>
        <a:p>
          <a:endParaRPr lang="zh-CN" altLang="en-US"/>
        </a:p>
      </dgm:t>
    </dgm:pt>
    <dgm:pt modelId="{1BF373D5-11CC-44E5-8EBA-19370AB5312C}" type="sibTrans" cxnId="{39973B32-B413-4628-9FC6-4241D7E74391}">
      <dgm:prSet/>
      <dgm:spPr/>
      <dgm:t>
        <a:bodyPr/>
        <a:lstStyle/>
        <a:p>
          <a:endParaRPr lang="zh-CN" altLang="en-US"/>
        </a:p>
      </dgm:t>
    </dgm:pt>
    <dgm:pt modelId="{72B31D1A-924C-4FD4-AE4D-9344AD4960BE}">
      <dgm:prSet/>
      <dgm:spPr/>
      <dgm:t>
        <a:bodyPr/>
        <a:lstStyle/>
        <a:p>
          <a:r>
            <a:rPr lang="zh-CN" altLang="en-US" b="1" dirty="0" smtClean="0"/>
            <a:t>交换类     排序</a:t>
          </a:r>
          <a:endParaRPr lang="zh-CN" altLang="en-US" b="1" dirty="0"/>
        </a:p>
      </dgm:t>
    </dgm:pt>
    <dgm:pt modelId="{35E2515B-7818-4C94-BB4C-2CF70992D861}" type="parTrans" cxnId="{D459B955-A40A-400A-8E50-DEA846BB432F}">
      <dgm:prSet/>
      <dgm:spPr/>
      <dgm:t>
        <a:bodyPr/>
        <a:lstStyle/>
        <a:p>
          <a:endParaRPr lang="zh-CN" altLang="en-US"/>
        </a:p>
      </dgm:t>
    </dgm:pt>
    <dgm:pt modelId="{B2C211CE-F9F1-4611-BACA-4C32241AD729}" type="sibTrans" cxnId="{D459B955-A40A-400A-8E50-DEA846BB432F}">
      <dgm:prSet/>
      <dgm:spPr/>
      <dgm:t>
        <a:bodyPr/>
        <a:lstStyle/>
        <a:p>
          <a:endParaRPr lang="zh-CN" altLang="en-US"/>
        </a:p>
      </dgm:t>
    </dgm:pt>
    <dgm:pt modelId="{DE2DD5E4-AC39-4FA5-AAE3-6F4416361642}">
      <dgm:prSet/>
      <dgm:spPr/>
      <dgm:t>
        <a:bodyPr/>
        <a:lstStyle/>
        <a:p>
          <a:r>
            <a:rPr lang="zh-CN" altLang="en-US" b="1" dirty="0" smtClean="0"/>
            <a:t>归并类     排序</a:t>
          </a:r>
          <a:endParaRPr lang="zh-CN" altLang="en-US" b="1" dirty="0"/>
        </a:p>
      </dgm:t>
    </dgm:pt>
    <dgm:pt modelId="{BC9264DD-A439-4699-8608-4BF199AF4AE1}" type="parTrans" cxnId="{510B2AB4-F354-4849-9D1E-27D857E6E74B}">
      <dgm:prSet/>
      <dgm:spPr/>
      <dgm:t>
        <a:bodyPr/>
        <a:lstStyle/>
        <a:p>
          <a:endParaRPr lang="zh-CN" altLang="en-US"/>
        </a:p>
      </dgm:t>
    </dgm:pt>
    <dgm:pt modelId="{E249682A-E84C-4F89-8B98-EFA47410EEE5}" type="sibTrans" cxnId="{510B2AB4-F354-4849-9D1E-27D857E6E74B}">
      <dgm:prSet/>
      <dgm:spPr/>
      <dgm:t>
        <a:bodyPr/>
        <a:lstStyle/>
        <a:p>
          <a:endParaRPr lang="zh-CN" altLang="en-US"/>
        </a:p>
      </dgm:t>
    </dgm:pt>
    <dgm:pt modelId="{6E9C564B-D61A-4619-9DC0-EA2E36EC279E}">
      <dgm:prSet phldrT="[文本]"/>
      <dgm:spPr/>
      <dgm:t>
        <a:bodyPr/>
        <a:lstStyle/>
        <a:p>
          <a:r>
            <a:rPr lang="zh-CN" altLang="en-US" dirty="0" smtClean="0"/>
            <a:t>直接插入排序</a:t>
          </a:r>
          <a:endParaRPr lang="zh-CN" altLang="en-US" dirty="0"/>
        </a:p>
      </dgm:t>
    </dgm:pt>
    <dgm:pt modelId="{4CE913E7-9F24-465A-8E55-2A2118834253}" type="parTrans" cxnId="{12ABD0C7-BB22-4BA0-A21F-7A16F3DBD974}">
      <dgm:prSet/>
      <dgm:spPr/>
      <dgm:t>
        <a:bodyPr/>
        <a:lstStyle/>
        <a:p>
          <a:endParaRPr lang="zh-CN" altLang="en-US"/>
        </a:p>
      </dgm:t>
    </dgm:pt>
    <dgm:pt modelId="{4113E583-AD25-4493-BF0B-D9E3661987A9}" type="sibTrans" cxnId="{12ABD0C7-BB22-4BA0-A21F-7A16F3DBD974}">
      <dgm:prSet/>
      <dgm:spPr/>
      <dgm:t>
        <a:bodyPr/>
        <a:lstStyle/>
        <a:p>
          <a:endParaRPr lang="zh-CN" altLang="en-US"/>
        </a:p>
      </dgm:t>
    </dgm:pt>
    <dgm:pt modelId="{F5E0F91D-9BE6-4570-ADCA-EBE04CF1FB4D}">
      <dgm:prSet phldrT="[文本]"/>
      <dgm:spPr/>
      <dgm:t>
        <a:bodyPr/>
        <a:lstStyle/>
        <a:p>
          <a:r>
            <a:rPr lang="zh-CN" altLang="en-US" dirty="0" smtClean="0"/>
            <a:t>折半插入排序</a:t>
          </a:r>
          <a:endParaRPr lang="zh-CN" altLang="en-US" dirty="0"/>
        </a:p>
      </dgm:t>
    </dgm:pt>
    <dgm:pt modelId="{16EDD2A3-AF3A-4C27-8C93-A5ACD6D100D6}" type="parTrans" cxnId="{CFC814FB-0615-42C5-8358-F83A3ABD38D8}">
      <dgm:prSet/>
      <dgm:spPr/>
      <dgm:t>
        <a:bodyPr/>
        <a:lstStyle/>
        <a:p>
          <a:endParaRPr lang="zh-CN" altLang="en-US"/>
        </a:p>
      </dgm:t>
    </dgm:pt>
    <dgm:pt modelId="{A1E94B64-50ED-45D9-A2EF-660E877D6594}" type="sibTrans" cxnId="{CFC814FB-0615-42C5-8358-F83A3ABD38D8}">
      <dgm:prSet/>
      <dgm:spPr/>
      <dgm:t>
        <a:bodyPr/>
        <a:lstStyle/>
        <a:p>
          <a:endParaRPr lang="zh-CN" altLang="en-US"/>
        </a:p>
      </dgm:t>
    </dgm:pt>
    <dgm:pt modelId="{E1896032-6495-4CBB-A864-2F6CA4881008}">
      <dgm:prSet phldrT="[文本]"/>
      <dgm:spPr/>
      <dgm:t>
        <a:bodyPr/>
        <a:lstStyle/>
        <a:p>
          <a:r>
            <a:rPr lang="zh-CN" altLang="en-US" dirty="0" smtClean="0"/>
            <a:t>希尔排序</a:t>
          </a:r>
          <a:endParaRPr lang="zh-CN" altLang="en-US" dirty="0"/>
        </a:p>
      </dgm:t>
    </dgm:pt>
    <dgm:pt modelId="{2B6AD575-7283-4CB6-A2DF-10F612B27D19}" type="parTrans" cxnId="{D290B3E1-0CEC-4AD0-A1D2-057D78C47B61}">
      <dgm:prSet/>
      <dgm:spPr/>
      <dgm:t>
        <a:bodyPr/>
        <a:lstStyle/>
        <a:p>
          <a:endParaRPr lang="zh-CN" altLang="en-US"/>
        </a:p>
      </dgm:t>
    </dgm:pt>
    <dgm:pt modelId="{B4E87FEE-47CE-473C-894D-DB9F195583E8}" type="sibTrans" cxnId="{D290B3E1-0CEC-4AD0-A1D2-057D78C47B61}">
      <dgm:prSet/>
      <dgm:spPr/>
      <dgm:t>
        <a:bodyPr/>
        <a:lstStyle/>
        <a:p>
          <a:endParaRPr lang="zh-CN" altLang="en-US"/>
        </a:p>
      </dgm:t>
    </dgm:pt>
    <dgm:pt modelId="{547C7C31-9262-4ADD-AE58-27A603D4BC33}">
      <dgm:prSet/>
      <dgm:spPr/>
      <dgm:t>
        <a:bodyPr/>
        <a:lstStyle/>
        <a:p>
          <a:r>
            <a:rPr lang="zh-CN" altLang="en-US" b="1" dirty="0" smtClean="0"/>
            <a:t>简单选择排序</a:t>
          </a:r>
          <a:endParaRPr lang="zh-CN" altLang="en-US" b="1" dirty="0"/>
        </a:p>
      </dgm:t>
    </dgm:pt>
    <dgm:pt modelId="{9B268260-E843-41D7-8B91-2EED0AD942C2}" type="parTrans" cxnId="{23BBE78A-0C2B-4F36-AC0E-199F9AB7F632}">
      <dgm:prSet/>
      <dgm:spPr/>
      <dgm:t>
        <a:bodyPr/>
        <a:lstStyle/>
        <a:p>
          <a:endParaRPr lang="zh-CN" altLang="en-US"/>
        </a:p>
      </dgm:t>
    </dgm:pt>
    <dgm:pt modelId="{59E58921-B2FE-486E-A334-CA21A0046CD8}" type="sibTrans" cxnId="{23BBE78A-0C2B-4F36-AC0E-199F9AB7F632}">
      <dgm:prSet/>
      <dgm:spPr/>
      <dgm:t>
        <a:bodyPr/>
        <a:lstStyle/>
        <a:p>
          <a:endParaRPr lang="zh-CN" altLang="en-US"/>
        </a:p>
      </dgm:t>
    </dgm:pt>
    <dgm:pt modelId="{4BA74415-B06F-49EA-905F-16F43BD19327}">
      <dgm:prSet/>
      <dgm:spPr/>
      <dgm:t>
        <a:bodyPr/>
        <a:lstStyle/>
        <a:p>
          <a:r>
            <a:rPr lang="zh-CN" altLang="en-US" b="1" dirty="0" smtClean="0"/>
            <a:t>堆排序</a:t>
          </a:r>
          <a:endParaRPr lang="zh-CN" altLang="en-US" b="1" dirty="0"/>
        </a:p>
      </dgm:t>
    </dgm:pt>
    <dgm:pt modelId="{9F3352F5-097B-4E52-B8E0-0CD41A6D49B9}" type="parTrans" cxnId="{0CBB17E3-6A60-420E-A000-BC5C4A7C24B8}">
      <dgm:prSet/>
      <dgm:spPr/>
      <dgm:t>
        <a:bodyPr/>
        <a:lstStyle/>
        <a:p>
          <a:endParaRPr lang="zh-CN" altLang="en-US"/>
        </a:p>
      </dgm:t>
    </dgm:pt>
    <dgm:pt modelId="{9EA1DC01-D834-40FD-A97B-7121663F5FE3}" type="sibTrans" cxnId="{0CBB17E3-6A60-420E-A000-BC5C4A7C24B8}">
      <dgm:prSet/>
      <dgm:spPr/>
      <dgm:t>
        <a:bodyPr/>
        <a:lstStyle/>
        <a:p>
          <a:endParaRPr lang="zh-CN" altLang="en-US"/>
        </a:p>
      </dgm:t>
    </dgm:pt>
    <dgm:pt modelId="{AECF2E68-4A99-4C14-AE09-6BE511544AF6}">
      <dgm:prSet/>
      <dgm:spPr/>
      <dgm:t>
        <a:bodyPr/>
        <a:lstStyle/>
        <a:p>
          <a:r>
            <a:rPr lang="zh-CN" altLang="en-US" b="1" dirty="0" smtClean="0"/>
            <a:t>冒泡排序</a:t>
          </a:r>
          <a:endParaRPr lang="zh-CN" altLang="en-US" b="1" dirty="0"/>
        </a:p>
      </dgm:t>
    </dgm:pt>
    <dgm:pt modelId="{0D4DDF52-A15C-485D-A020-EAC3ED738344}" type="parTrans" cxnId="{1F47574C-6725-43E4-ABFF-4B6443CFB115}">
      <dgm:prSet/>
      <dgm:spPr/>
      <dgm:t>
        <a:bodyPr/>
        <a:lstStyle/>
        <a:p>
          <a:endParaRPr lang="zh-CN" altLang="en-US"/>
        </a:p>
      </dgm:t>
    </dgm:pt>
    <dgm:pt modelId="{91E5CAEE-A7AC-4F94-8469-3E3061A9BA75}" type="sibTrans" cxnId="{1F47574C-6725-43E4-ABFF-4B6443CFB115}">
      <dgm:prSet/>
      <dgm:spPr/>
      <dgm:t>
        <a:bodyPr/>
        <a:lstStyle/>
        <a:p>
          <a:endParaRPr lang="zh-CN" altLang="en-US"/>
        </a:p>
      </dgm:t>
    </dgm:pt>
    <dgm:pt modelId="{AE6BB952-8E80-47D2-B158-AB6021D22A0F}">
      <dgm:prSet/>
      <dgm:spPr/>
      <dgm:t>
        <a:bodyPr/>
        <a:lstStyle/>
        <a:p>
          <a:r>
            <a:rPr lang="zh-CN" altLang="en-US" b="1" dirty="0" smtClean="0"/>
            <a:t>快速排序</a:t>
          </a:r>
          <a:endParaRPr lang="zh-CN" altLang="en-US" b="1" dirty="0"/>
        </a:p>
      </dgm:t>
    </dgm:pt>
    <dgm:pt modelId="{A7E7B8B9-27CF-40D1-B863-B33039EA0981}" type="parTrans" cxnId="{4C0557BD-00B2-4E3D-AF62-2DA52EDFB381}">
      <dgm:prSet/>
      <dgm:spPr/>
      <dgm:t>
        <a:bodyPr/>
        <a:lstStyle/>
        <a:p>
          <a:endParaRPr lang="zh-CN" altLang="en-US"/>
        </a:p>
      </dgm:t>
    </dgm:pt>
    <dgm:pt modelId="{1A036804-AEA2-4722-86C6-71DC64BA106A}" type="sibTrans" cxnId="{4C0557BD-00B2-4E3D-AF62-2DA52EDFB381}">
      <dgm:prSet/>
      <dgm:spPr/>
      <dgm:t>
        <a:bodyPr/>
        <a:lstStyle/>
        <a:p>
          <a:endParaRPr lang="zh-CN" altLang="en-US"/>
        </a:p>
      </dgm:t>
    </dgm:pt>
    <dgm:pt modelId="{99911A62-941F-49DA-B1E5-132858970578}">
      <dgm:prSet/>
      <dgm:spPr/>
      <dgm:t>
        <a:bodyPr/>
        <a:lstStyle/>
        <a:p>
          <a:r>
            <a:rPr lang="zh-CN" altLang="en-US" b="1" dirty="0" smtClean="0"/>
            <a:t>二路归并排序</a:t>
          </a:r>
          <a:endParaRPr lang="zh-CN" altLang="en-US" b="1" dirty="0"/>
        </a:p>
      </dgm:t>
    </dgm:pt>
    <dgm:pt modelId="{217A9CE9-2F1E-4980-91D6-31094EA1E788}" type="parTrans" cxnId="{FB7AB007-7789-4C48-A8F6-041976480C3F}">
      <dgm:prSet/>
      <dgm:spPr/>
      <dgm:t>
        <a:bodyPr/>
        <a:lstStyle/>
        <a:p>
          <a:endParaRPr lang="zh-CN" altLang="en-US"/>
        </a:p>
      </dgm:t>
    </dgm:pt>
    <dgm:pt modelId="{E58745D8-61E9-4F2E-90B8-2B4F402D4475}" type="sibTrans" cxnId="{FB7AB007-7789-4C48-A8F6-041976480C3F}">
      <dgm:prSet/>
      <dgm:spPr/>
      <dgm:t>
        <a:bodyPr/>
        <a:lstStyle/>
        <a:p>
          <a:endParaRPr lang="zh-CN" altLang="en-US"/>
        </a:p>
      </dgm:t>
    </dgm:pt>
    <dgm:pt modelId="{ED7D111E-15A5-4CCE-9101-C94AAC5B06C7}" type="pres">
      <dgm:prSet presAssocID="{314C1216-8332-4565-9154-7F1F7ADC69DD}" presName="diagram" presStyleCnt="0">
        <dgm:presLayoutVars>
          <dgm:dir/>
          <dgm:animLvl val="lvl"/>
          <dgm:resizeHandles val="exact"/>
        </dgm:presLayoutVars>
      </dgm:prSet>
      <dgm:spPr/>
      <dgm:t>
        <a:bodyPr/>
        <a:lstStyle/>
        <a:p>
          <a:endParaRPr lang="zh-CN" altLang="en-US"/>
        </a:p>
      </dgm:t>
    </dgm:pt>
    <dgm:pt modelId="{020C795F-795C-462D-8F83-C35433D9360C}" type="pres">
      <dgm:prSet presAssocID="{0A17599B-15DC-4CBF-8C54-00070636315A}" presName="compNode" presStyleCnt="0"/>
      <dgm:spPr/>
    </dgm:pt>
    <dgm:pt modelId="{5AF677E6-598D-4A32-9322-E6F06C2876D8}" type="pres">
      <dgm:prSet presAssocID="{0A17599B-15DC-4CBF-8C54-00070636315A}" presName="childRect" presStyleLbl="bgAcc1" presStyleIdx="0" presStyleCnt="4">
        <dgm:presLayoutVars>
          <dgm:bulletEnabled val="1"/>
        </dgm:presLayoutVars>
      </dgm:prSet>
      <dgm:spPr/>
      <dgm:t>
        <a:bodyPr/>
        <a:lstStyle/>
        <a:p>
          <a:endParaRPr lang="zh-CN" altLang="en-US"/>
        </a:p>
      </dgm:t>
    </dgm:pt>
    <dgm:pt modelId="{47B50B51-18BF-4166-9392-358451B9686A}" type="pres">
      <dgm:prSet presAssocID="{0A17599B-15DC-4CBF-8C54-00070636315A}" presName="parentText" presStyleLbl="node1" presStyleIdx="0" presStyleCnt="0">
        <dgm:presLayoutVars>
          <dgm:chMax val="0"/>
          <dgm:bulletEnabled val="1"/>
        </dgm:presLayoutVars>
      </dgm:prSet>
      <dgm:spPr/>
      <dgm:t>
        <a:bodyPr/>
        <a:lstStyle/>
        <a:p>
          <a:endParaRPr lang="zh-CN" altLang="en-US"/>
        </a:p>
      </dgm:t>
    </dgm:pt>
    <dgm:pt modelId="{A6DC1FE4-86DA-410A-BF32-623242260398}" type="pres">
      <dgm:prSet presAssocID="{0A17599B-15DC-4CBF-8C54-00070636315A}" presName="parentRect" presStyleLbl="alignNode1" presStyleIdx="0" presStyleCnt="4"/>
      <dgm:spPr/>
      <dgm:t>
        <a:bodyPr/>
        <a:lstStyle/>
        <a:p>
          <a:endParaRPr lang="zh-CN" altLang="en-US"/>
        </a:p>
      </dgm:t>
    </dgm:pt>
    <dgm:pt modelId="{C772475B-D872-43DC-825D-C967F700AAB7}" type="pres">
      <dgm:prSet presAssocID="{0A17599B-15DC-4CBF-8C54-00070636315A}" presName="adorn" presStyleLbl="fgAccFollowNode1" presStyleIdx="0" presStyleCnt="4"/>
      <dgm:spPr/>
    </dgm:pt>
    <dgm:pt modelId="{2DDDE669-6CBC-470D-8466-F41299FB0929}" type="pres">
      <dgm:prSet presAssocID="{7BA0DB68-D51D-4FD7-A20B-FC4F596AA0D9}" presName="sibTrans" presStyleLbl="sibTrans2D1" presStyleIdx="0" presStyleCnt="0"/>
      <dgm:spPr/>
      <dgm:t>
        <a:bodyPr/>
        <a:lstStyle/>
        <a:p>
          <a:endParaRPr lang="zh-CN" altLang="en-US"/>
        </a:p>
      </dgm:t>
    </dgm:pt>
    <dgm:pt modelId="{02EC6131-A7DE-4E99-9744-15092732B3B9}" type="pres">
      <dgm:prSet presAssocID="{AA0AE451-0223-4F20-BE6C-D880EF4CDE9A}" presName="compNode" presStyleCnt="0"/>
      <dgm:spPr/>
    </dgm:pt>
    <dgm:pt modelId="{9F090828-9EF6-4C7F-8167-B7D25BD99E5A}" type="pres">
      <dgm:prSet presAssocID="{AA0AE451-0223-4F20-BE6C-D880EF4CDE9A}" presName="childRect" presStyleLbl="bgAcc1" presStyleIdx="1" presStyleCnt="4">
        <dgm:presLayoutVars>
          <dgm:bulletEnabled val="1"/>
        </dgm:presLayoutVars>
      </dgm:prSet>
      <dgm:spPr/>
      <dgm:t>
        <a:bodyPr/>
        <a:lstStyle/>
        <a:p>
          <a:endParaRPr lang="zh-CN" altLang="en-US"/>
        </a:p>
      </dgm:t>
    </dgm:pt>
    <dgm:pt modelId="{568DD2D1-8BDC-41E8-8519-6F0E602CA759}" type="pres">
      <dgm:prSet presAssocID="{AA0AE451-0223-4F20-BE6C-D880EF4CDE9A}" presName="parentText" presStyleLbl="node1" presStyleIdx="0" presStyleCnt="0">
        <dgm:presLayoutVars>
          <dgm:chMax val="0"/>
          <dgm:bulletEnabled val="1"/>
        </dgm:presLayoutVars>
      </dgm:prSet>
      <dgm:spPr/>
      <dgm:t>
        <a:bodyPr/>
        <a:lstStyle/>
        <a:p>
          <a:endParaRPr lang="zh-CN" altLang="en-US"/>
        </a:p>
      </dgm:t>
    </dgm:pt>
    <dgm:pt modelId="{E3A04F6F-75DD-4DE4-94E3-D41B2ECC94A1}" type="pres">
      <dgm:prSet presAssocID="{AA0AE451-0223-4F20-BE6C-D880EF4CDE9A}" presName="parentRect" presStyleLbl="alignNode1" presStyleIdx="1" presStyleCnt="4"/>
      <dgm:spPr/>
      <dgm:t>
        <a:bodyPr/>
        <a:lstStyle/>
        <a:p>
          <a:endParaRPr lang="zh-CN" altLang="en-US"/>
        </a:p>
      </dgm:t>
    </dgm:pt>
    <dgm:pt modelId="{59F55089-BFE0-407E-8C35-6484FA6FC28A}" type="pres">
      <dgm:prSet presAssocID="{AA0AE451-0223-4F20-BE6C-D880EF4CDE9A}" presName="adorn" presStyleLbl="fgAccFollowNode1" presStyleIdx="1" presStyleCnt="4"/>
      <dgm:spPr/>
    </dgm:pt>
    <dgm:pt modelId="{0ADC210C-C767-4018-90DD-8C32ADE7A43E}" type="pres">
      <dgm:prSet presAssocID="{1BF373D5-11CC-44E5-8EBA-19370AB5312C}" presName="sibTrans" presStyleLbl="sibTrans2D1" presStyleIdx="0" presStyleCnt="0"/>
      <dgm:spPr/>
      <dgm:t>
        <a:bodyPr/>
        <a:lstStyle/>
        <a:p>
          <a:endParaRPr lang="zh-CN" altLang="en-US"/>
        </a:p>
      </dgm:t>
    </dgm:pt>
    <dgm:pt modelId="{7D67BA2A-A573-4E57-9BF1-AAA7AB61A41A}" type="pres">
      <dgm:prSet presAssocID="{72B31D1A-924C-4FD4-AE4D-9344AD4960BE}" presName="compNode" presStyleCnt="0"/>
      <dgm:spPr/>
    </dgm:pt>
    <dgm:pt modelId="{36C2E425-31D7-476A-B24F-1244204D26A4}" type="pres">
      <dgm:prSet presAssocID="{72B31D1A-924C-4FD4-AE4D-9344AD4960BE}" presName="childRect" presStyleLbl="bgAcc1" presStyleIdx="2" presStyleCnt="4">
        <dgm:presLayoutVars>
          <dgm:bulletEnabled val="1"/>
        </dgm:presLayoutVars>
      </dgm:prSet>
      <dgm:spPr/>
      <dgm:t>
        <a:bodyPr/>
        <a:lstStyle/>
        <a:p>
          <a:endParaRPr lang="zh-CN" altLang="en-US"/>
        </a:p>
      </dgm:t>
    </dgm:pt>
    <dgm:pt modelId="{A6222BEB-11FE-4F4E-988E-8A816DC000FF}" type="pres">
      <dgm:prSet presAssocID="{72B31D1A-924C-4FD4-AE4D-9344AD4960BE}" presName="parentText" presStyleLbl="node1" presStyleIdx="0" presStyleCnt="0">
        <dgm:presLayoutVars>
          <dgm:chMax val="0"/>
          <dgm:bulletEnabled val="1"/>
        </dgm:presLayoutVars>
      </dgm:prSet>
      <dgm:spPr/>
      <dgm:t>
        <a:bodyPr/>
        <a:lstStyle/>
        <a:p>
          <a:endParaRPr lang="zh-CN" altLang="en-US"/>
        </a:p>
      </dgm:t>
    </dgm:pt>
    <dgm:pt modelId="{BF9FFBFA-31F5-4D44-A55A-201E038503DE}" type="pres">
      <dgm:prSet presAssocID="{72B31D1A-924C-4FD4-AE4D-9344AD4960BE}" presName="parentRect" presStyleLbl="alignNode1" presStyleIdx="2" presStyleCnt="4"/>
      <dgm:spPr/>
      <dgm:t>
        <a:bodyPr/>
        <a:lstStyle/>
        <a:p>
          <a:endParaRPr lang="zh-CN" altLang="en-US"/>
        </a:p>
      </dgm:t>
    </dgm:pt>
    <dgm:pt modelId="{6F8E1229-6891-4592-841C-5475A938ECFA}" type="pres">
      <dgm:prSet presAssocID="{72B31D1A-924C-4FD4-AE4D-9344AD4960BE}" presName="adorn" presStyleLbl="fgAccFollowNode1" presStyleIdx="2" presStyleCnt="4"/>
      <dgm:spPr/>
    </dgm:pt>
    <dgm:pt modelId="{B73D6898-1FB4-47D1-A160-0B3B48249B4C}" type="pres">
      <dgm:prSet presAssocID="{B2C211CE-F9F1-4611-BACA-4C32241AD729}" presName="sibTrans" presStyleLbl="sibTrans2D1" presStyleIdx="0" presStyleCnt="0"/>
      <dgm:spPr/>
      <dgm:t>
        <a:bodyPr/>
        <a:lstStyle/>
        <a:p>
          <a:endParaRPr lang="zh-CN" altLang="en-US"/>
        </a:p>
      </dgm:t>
    </dgm:pt>
    <dgm:pt modelId="{599D6BE9-D0B6-408D-A2BA-5A1B26E90123}" type="pres">
      <dgm:prSet presAssocID="{DE2DD5E4-AC39-4FA5-AAE3-6F4416361642}" presName="compNode" presStyleCnt="0"/>
      <dgm:spPr/>
    </dgm:pt>
    <dgm:pt modelId="{AB7C7C01-3916-472E-A995-D865A872D097}" type="pres">
      <dgm:prSet presAssocID="{DE2DD5E4-AC39-4FA5-AAE3-6F4416361642}" presName="childRect" presStyleLbl="bgAcc1" presStyleIdx="3" presStyleCnt="4">
        <dgm:presLayoutVars>
          <dgm:bulletEnabled val="1"/>
        </dgm:presLayoutVars>
      </dgm:prSet>
      <dgm:spPr/>
      <dgm:t>
        <a:bodyPr/>
        <a:lstStyle/>
        <a:p>
          <a:endParaRPr lang="zh-CN" altLang="en-US"/>
        </a:p>
      </dgm:t>
    </dgm:pt>
    <dgm:pt modelId="{8FCE9FAF-56A4-4EF2-BD48-2B5FBBF3630A}" type="pres">
      <dgm:prSet presAssocID="{DE2DD5E4-AC39-4FA5-AAE3-6F4416361642}" presName="parentText" presStyleLbl="node1" presStyleIdx="0" presStyleCnt="0">
        <dgm:presLayoutVars>
          <dgm:chMax val="0"/>
          <dgm:bulletEnabled val="1"/>
        </dgm:presLayoutVars>
      </dgm:prSet>
      <dgm:spPr/>
      <dgm:t>
        <a:bodyPr/>
        <a:lstStyle/>
        <a:p>
          <a:endParaRPr lang="zh-CN" altLang="en-US"/>
        </a:p>
      </dgm:t>
    </dgm:pt>
    <dgm:pt modelId="{3D51E606-8E00-4A23-9489-41D50FAE7260}" type="pres">
      <dgm:prSet presAssocID="{DE2DD5E4-AC39-4FA5-AAE3-6F4416361642}" presName="parentRect" presStyleLbl="alignNode1" presStyleIdx="3" presStyleCnt="4"/>
      <dgm:spPr/>
      <dgm:t>
        <a:bodyPr/>
        <a:lstStyle/>
        <a:p>
          <a:endParaRPr lang="zh-CN" altLang="en-US"/>
        </a:p>
      </dgm:t>
    </dgm:pt>
    <dgm:pt modelId="{751216B6-8000-46EE-97BA-BB594BC32AEF}" type="pres">
      <dgm:prSet presAssocID="{DE2DD5E4-AC39-4FA5-AAE3-6F4416361642}" presName="adorn" presStyleLbl="fgAccFollowNode1" presStyleIdx="3" presStyleCnt="4"/>
      <dgm:spPr/>
    </dgm:pt>
  </dgm:ptLst>
  <dgm:cxnLst>
    <dgm:cxn modelId="{5207F48C-018C-4119-BB92-96C1F1C27FCA}" type="presOf" srcId="{99911A62-941F-49DA-B1E5-132858970578}" destId="{AB7C7C01-3916-472E-A995-D865A872D097}" srcOrd="0" destOrd="0" presId="urn:microsoft.com/office/officeart/2005/8/layout/bList2"/>
    <dgm:cxn modelId="{380F0FFE-3A68-469F-AD6E-4FA9A45F5DA4}" type="presOf" srcId="{6E9C564B-D61A-4619-9DC0-EA2E36EC279E}" destId="{5AF677E6-598D-4A32-9322-E6F06C2876D8}" srcOrd="0" destOrd="0" presId="urn:microsoft.com/office/officeart/2005/8/layout/bList2"/>
    <dgm:cxn modelId="{DEB85758-78EB-4FE8-AB66-63EBA3EF1A9B}" type="presOf" srcId="{0A17599B-15DC-4CBF-8C54-00070636315A}" destId="{47B50B51-18BF-4166-9392-358451B9686A}" srcOrd="0" destOrd="0" presId="urn:microsoft.com/office/officeart/2005/8/layout/bList2"/>
    <dgm:cxn modelId="{CDEDE4F9-5026-4222-A0FE-BEFA4EA681BA}" type="presOf" srcId="{7BA0DB68-D51D-4FD7-A20B-FC4F596AA0D9}" destId="{2DDDE669-6CBC-470D-8466-F41299FB0929}" srcOrd="0" destOrd="0" presId="urn:microsoft.com/office/officeart/2005/8/layout/bList2"/>
    <dgm:cxn modelId="{1F47574C-6725-43E4-ABFF-4B6443CFB115}" srcId="{72B31D1A-924C-4FD4-AE4D-9344AD4960BE}" destId="{AECF2E68-4A99-4C14-AE09-6BE511544AF6}" srcOrd="0" destOrd="0" parTransId="{0D4DDF52-A15C-485D-A020-EAC3ED738344}" sibTransId="{91E5CAEE-A7AC-4F94-8469-3E3061A9BA75}"/>
    <dgm:cxn modelId="{9E280AA5-FC4E-4674-9572-499D1C6420DD}" type="presOf" srcId="{B2C211CE-F9F1-4611-BACA-4C32241AD729}" destId="{B73D6898-1FB4-47D1-A160-0B3B48249B4C}" srcOrd="0" destOrd="0" presId="urn:microsoft.com/office/officeart/2005/8/layout/bList2"/>
    <dgm:cxn modelId="{CCF20177-DB6C-44F9-94E4-6458B70E29FB}" type="presOf" srcId="{F5E0F91D-9BE6-4570-ADCA-EBE04CF1FB4D}" destId="{5AF677E6-598D-4A32-9322-E6F06C2876D8}" srcOrd="0" destOrd="1" presId="urn:microsoft.com/office/officeart/2005/8/layout/bList2"/>
    <dgm:cxn modelId="{D459B955-A40A-400A-8E50-DEA846BB432F}" srcId="{314C1216-8332-4565-9154-7F1F7ADC69DD}" destId="{72B31D1A-924C-4FD4-AE4D-9344AD4960BE}" srcOrd="2" destOrd="0" parTransId="{35E2515B-7818-4C94-BB4C-2CF70992D861}" sibTransId="{B2C211CE-F9F1-4611-BACA-4C32241AD729}"/>
    <dgm:cxn modelId="{CFC814FB-0615-42C5-8358-F83A3ABD38D8}" srcId="{0A17599B-15DC-4CBF-8C54-00070636315A}" destId="{F5E0F91D-9BE6-4570-ADCA-EBE04CF1FB4D}" srcOrd="1" destOrd="0" parTransId="{16EDD2A3-AF3A-4C27-8C93-A5ACD6D100D6}" sibTransId="{A1E94B64-50ED-45D9-A2EF-660E877D6594}"/>
    <dgm:cxn modelId="{37288EB7-A8E9-4E24-BC75-5D50327DF28F}" type="presOf" srcId="{AECF2E68-4A99-4C14-AE09-6BE511544AF6}" destId="{36C2E425-31D7-476A-B24F-1244204D26A4}" srcOrd="0" destOrd="0" presId="urn:microsoft.com/office/officeart/2005/8/layout/bList2"/>
    <dgm:cxn modelId="{D290B3E1-0CEC-4AD0-A1D2-057D78C47B61}" srcId="{0A17599B-15DC-4CBF-8C54-00070636315A}" destId="{E1896032-6495-4CBB-A864-2F6CA4881008}" srcOrd="2" destOrd="0" parTransId="{2B6AD575-7283-4CB6-A2DF-10F612B27D19}" sibTransId="{B4E87FEE-47CE-473C-894D-DB9F195583E8}"/>
    <dgm:cxn modelId="{BAEA24FF-8DF3-4847-AAEC-B0603D900AAB}" type="presOf" srcId="{DE2DD5E4-AC39-4FA5-AAE3-6F4416361642}" destId="{8FCE9FAF-56A4-4EF2-BD48-2B5FBBF3630A}" srcOrd="0" destOrd="0" presId="urn:microsoft.com/office/officeart/2005/8/layout/bList2"/>
    <dgm:cxn modelId="{23BBE78A-0C2B-4F36-AC0E-199F9AB7F632}" srcId="{AA0AE451-0223-4F20-BE6C-D880EF4CDE9A}" destId="{547C7C31-9262-4ADD-AE58-27A603D4BC33}" srcOrd="0" destOrd="0" parTransId="{9B268260-E843-41D7-8B91-2EED0AD942C2}" sibTransId="{59E58921-B2FE-486E-A334-CA21A0046CD8}"/>
    <dgm:cxn modelId="{DDC6E727-2C6A-4FA3-8AC5-C57E4C4C6480}" type="presOf" srcId="{547C7C31-9262-4ADD-AE58-27A603D4BC33}" destId="{9F090828-9EF6-4C7F-8167-B7D25BD99E5A}" srcOrd="0" destOrd="0" presId="urn:microsoft.com/office/officeart/2005/8/layout/bList2"/>
    <dgm:cxn modelId="{3603BE4B-53DB-44ED-ADBE-56ED3B9D43E0}" type="presOf" srcId="{AA0AE451-0223-4F20-BE6C-D880EF4CDE9A}" destId="{E3A04F6F-75DD-4DE4-94E3-D41B2ECC94A1}" srcOrd="1" destOrd="0" presId="urn:microsoft.com/office/officeart/2005/8/layout/bList2"/>
    <dgm:cxn modelId="{AABA61CD-3489-4446-A83F-5107ADBBA922}" srcId="{314C1216-8332-4565-9154-7F1F7ADC69DD}" destId="{0A17599B-15DC-4CBF-8C54-00070636315A}" srcOrd="0" destOrd="0" parTransId="{BC02E11E-A908-40D9-BC1B-B74BD1BBE023}" sibTransId="{7BA0DB68-D51D-4FD7-A20B-FC4F596AA0D9}"/>
    <dgm:cxn modelId="{39973B32-B413-4628-9FC6-4241D7E74391}" srcId="{314C1216-8332-4565-9154-7F1F7ADC69DD}" destId="{AA0AE451-0223-4F20-BE6C-D880EF4CDE9A}" srcOrd="1" destOrd="0" parTransId="{D114A48A-EAAB-4D59-AC51-0629A2C93672}" sibTransId="{1BF373D5-11CC-44E5-8EBA-19370AB5312C}"/>
    <dgm:cxn modelId="{1640C2E7-CCE9-40A7-84A7-CFDCEA2CF037}" type="presOf" srcId="{AA0AE451-0223-4F20-BE6C-D880EF4CDE9A}" destId="{568DD2D1-8BDC-41E8-8519-6F0E602CA759}" srcOrd="0" destOrd="0" presId="urn:microsoft.com/office/officeart/2005/8/layout/bList2"/>
    <dgm:cxn modelId="{A291B750-3BBA-4B0F-9A7E-E584B398383D}" type="presOf" srcId="{AE6BB952-8E80-47D2-B158-AB6021D22A0F}" destId="{36C2E425-31D7-476A-B24F-1244204D26A4}" srcOrd="0" destOrd="1" presId="urn:microsoft.com/office/officeart/2005/8/layout/bList2"/>
    <dgm:cxn modelId="{147C79BD-1136-4B6E-B4DB-490AEE4CA689}" type="presOf" srcId="{72B31D1A-924C-4FD4-AE4D-9344AD4960BE}" destId="{A6222BEB-11FE-4F4E-988E-8A816DC000FF}" srcOrd="0" destOrd="0" presId="urn:microsoft.com/office/officeart/2005/8/layout/bList2"/>
    <dgm:cxn modelId="{02BEAEFD-B5E7-4208-887E-00C09D90B0D6}" type="presOf" srcId="{314C1216-8332-4565-9154-7F1F7ADC69DD}" destId="{ED7D111E-15A5-4CCE-9101-C94AAC5B06C7}" srcOrd="0" destOrd="0" presId="urn:microsoft.com/office/officeart/2005/8/layout/bList2"/>
    <dgm:cxn modelId="{510B2AB4-F354-4849-9D1E-27D857E6E74B}" srcId="{314C1216-8332-4565-9154-7F1F7ADC69DD}" destId="{DE2DD5E4-AC39-4FA5-AAE3-6F4416361642}" srcOrd="3" destOrd="0" parTransId="{BC9264DD-A439-4699-8608-4BF199AF4AE1}" sibTransId="{E249682A-E84C-4F89-8B98-EFA47410EEE5}"/>
    <dgm:cxn modelId="{3EFDD24F-7CC5-4330-A800-32DC17D0C6E3}" type="presOf" srcId="{72B31D1A-924C-4FD4-AE4D-9344AD4960BE}" destId="{BF9FFBFA-31F5-4D44-A55A-201E038503DE}" srcOrd="1" destOrd="0" presId="urn:microsoft.com/office/officeart/2005/8/layout/bList2"/>
    <dgm:cxn modelId="{1380E8E3-AF71-4BAC-A0E0-08E10B3E7397}" type="presOf" srcId="{E1896032-6495-4CBB-A864-2F6CA4881008}" destId="{5AF677E6-598D-4A32-9322-E6F06C2876D8}" srcOrd="0" destOrd="2" presId="urn:microsoft.com/office/officeart/2005/8/layout/bList2"/>
    <dgm:cxn modelId="{37745708-3285-4CBB-8AE7-0EF5C48EDF68}" type="presOf" srcId="{4BA74415-B06F-49EA-905F-16F43BD19327}" destId="{9F090828-9EF6-4C7F-8167-B7D25BD99E5A}" srcOrd="0" destOrd="1" presId="urn:microsoft.com/office/officeart/2005/8/layout/bList2"/>
    <dgm:cxn modelId="{4C0557BD-00B2-4E3D-AF62-2DA52EDFB381}" srcId="{72B31D1A-924C-4FD4-AE4D-9344AD4960BE}" destId="{AE6BB952-8E80-47D2-B158-AB6021D22A0F}" srcOrd="1" destOrd="0" parTransId="{A7E7B8B9-27CF-40D1-B863-B33039EA0981}" sibTransId="{1A036804-AEA2-4722-86C6-71DC64BA106A}"/>
    <dgm:cxn modelId="{12ABD0C7-BB22-4BA0-A21F-7A16F3DBD974}" srcId="{0A17599B-15DC-4CBF-8C54-00070636315A}" destId="{6E9C564B-D61A-4619-9DC0-EA2E36EC279E}" srcOrd="0" destOrd="0" parTransId="{4CE913E7-9F24-465A-8E55-2A2118834253}" sibTransId="{4113E583-AD25-4493-BF0B-D9E3661987A9}"/>
    <dgm:cxn modelId="{13FA963A-19AB-49F9-BD91-BE7039DAAFA4}" type="presOf" srcId="{DE2DD5E4-AC39-4FA5-AAE3-6F4416361642}" destId="{3D51E606-8E00-4A23-9489-41D50FAE7260}" srcOrd="1" destOrd="0" presId="urn:microsoft.com/office/officeart/2005/8/layout/bList2"/>
    <dgm:cxn modelId="{7139E7DE-7C3C-4F00-A56A-C944D9D3B500}" type="presOf" srcId="{0A17599B-15DC-4CBF-8C54-00070636315A}" destId="{A6DC1FE4-86DA-410A-BF32-623242260398}" srcOrd="1" destOrd="0" presId="urn:microsoft.com/office/officeart/2005/8/layout/bList2"/>
    <dgm:cxn modelId="{0CBB17E3-6A60-420E-A000-BC5C4A7C24B8}" srcId="{AA0AE451-0223-4F20-BE6C-D880EF4CDE9A}" destId="{4BA74415-B06F-49EA-905F-16F43BD19327}" srcOrd="1" destOrd="0" parTransId="{9F3352F5-097B-4E52-B8E0-0CD41A6D49B9}" sibTransId="{9EA1DC01-D834-40FD-A97B-7121663F5FE3}"/>
    <dgm:cxn modelId="{62DAECBD-B731-4116-BBC3-C1C440EDC132}" type="presOf" srcId="{1BF373D5-11CC-44E5-8EBA-19370AB5312C}" destId="{0ADC210C-C767-4018-90DD-8C32ADE7A43E}" srcOrd="0" destOrd="0" presId="urn:microsoft.com/office/officeart/2005/8/layout/bList2"/>
    <dgm:cxn modelId="{FB7AB007-7789-4C48-A8F6-041976480C3F}" srcId="{DE2DD5E4-AC39-4FA5-AAE3-6F4416361642}" destId="{99911A62-941F-49DA-B1E5-132858970578}" srcOrd="0" destOrd="0" parTransId="{217A9CE9-2F1E-4980-91D6-31094EA1E788}" sibTransId="{E58745D8-61E9-4F2E-90B8-2B4F402D4475}"/>
    <dgm:cxn modelId="{2CDBF5A1-4BDF-4CC8-8160-F922E9F41388}" type="presParOf" srcId="{ED7D111E-15A5-4CCE-9101-C94AAC5B06C7}" destId="{020C795F-795C-462D-8F83-C35433D9360C}" srcOrd="0" destOrd="0" presId="urn:microsoft.com/office/officeart/2005/8/layout/bList2"/>
    <dgm:cxn modelId="{2E05356D-06C7-40ED-83DB-78A2828EBCB5}" type="presParOf" srcId="{020C795F-795C-462D-8F83-C35433D9360C}" destId="{5AF677E6-598D-4A32-9322-E6F06C2876D8}" srcOrd="0" destOrd="0" presId="urn:microsoft.com/office/officeart/2005/8/layout/bList2"/>
    <dgm:cxn modelId="{5529CBA9-0DD7-44CD-8A55-3704933B10B4}" type="presParOf" srcId="{020C795F-795C-462D-8F83-C35433D9360C}" destId="{47B50B51-18BF-4166-9392-358451B9686A}" srcOrd="1" destOrd="0" presId="urn:microsoft.com/office/officeart/2005/8/layout/bList2"/>
    <dgm:cxn modelId="{DFC4EE9A-6376-4265-AF14-C876ECC2736A}" type="presParOf" srcId="{020C795F-795C-462D-8F83-C35433D9360C}" destId="{A6DC1FE4-86DA-410A-BF32-623242260398}" srcOrd="2" destOrd="0" presId="urn:microsoft.com/office/officeart/2005/8/layout/bList2"/>
    <dgm:cxn modelId="{D9E37667-C680-40AD-B65A-22C75B5CF81A}" type="presParOf" srcId="{020C795F-795C-462D-8F83-C35433D9360C}" destId="{C772475B-D872-43DC-825D-C967F700AAB7}" srcOrd="3" destOrd="0" presId="urn:microsoft.com/office/officeart/2005/8/layout/bList2"/>
    <dgm:cxn modelId="{5159F38C-6A43-4E7E-ABA5-DB901D9FE11A}" type="presParOf" srcId="{ED7D111E-15A5-4CCE-9101-C94AAC5B06C7}" destId="{2DDDE669-6CBC-470D-8466-F41299FB0929}" srcOrd="1" destOrd="0" presId="urn:microsoft.com/office/officeart/2005/8/layout/bList2"/>
    <dgm:cxn modelId="{CBB7DF8C-5EA3-4BBE-82FA-2619828EE7DA}" type="presParOf" srcId="{ED7D111E-15A5-4CCE-9101-C94AAC5B06C7}" destId="{02EC6131-A7DE-4E99-9744-15092732B3B9}" srcOrd="2" destOrd="0" presId="urn:microsoft.com/office/officeart/2005/8/layout/bList2"/>
    <dgm:cxn modelId="{B699CC6D-EE9A-4A02-A319-FA06F32CA6A3}" type="presParOf" srcId="{02EC6131-A7DE-4E99-9744-15092732B3B9}" destId="{9F090828-9EF6-4C7F-8167-B7D25BD99E5A}" srcOrd="0" destOrd="0" presId="urn:microsoft.com/office/officeart/2005/8/layout/bList2"/>
    <dgm:cxn modelId="{21D1E40E-627E-4E29-A7A7-0A7FA11F6882}" type="presParOf" srcId="{02EC6131-A7DE-4E99-9744-15092732B3B9}" destId="{568DD2D1-8BDC-41E8-8519-6F0E602CA759}" srcOrd="1" destOrd="0" presId="urn:microsoft.com/office/officeart/2005/8/layout/bList2"/>
    <dgm:cxn modelId="{657B8088-93E9-4D83-AC72-8BDB25926DC3}" type="presParOf" srcId="{02EC6131-A7DE-4E99-9744-15092732B3B9}" destId="{E3A04F6F-75DD-4DE4-94E3-D41B2ECC94A1}" srcOrd="2" destOrd="0" presId="urn:microsoft.com/office/officeart/2005/8/layout/bList2"/>
    <dgm:cxn modelId="{8619CA94-2F41-4940-B973-D3D24CE65EFF}" type="presParOf" srcId="{02EC6131-A7DE-4E99-9744-15092732B3B9}" destId="{59F55089-BFE0-407E-8C35-6484FA6FC28A}" srcOrd="3" destOrd="0" presId="urn:microsoft.com/office/officeart/2005/8/layout/bList2"/>
    <dgm:cxn modelId="{B60A28D0-C3B5-4C38-BA38-C8F1C4D7E2AE}" type="presParOf" srcId="{ED7D111E-15A5-4CCE-9101-C94AAC5B06C7}" destId="{0ADC210C-C767-4018-90DD-8C32ADE7A43E}" srcOrd="3" destOrd="0" presId="urn:microsoft.com/office/officeart/2005/8/layout/bList2"/>
    <dgm:cxn modelId="{CF3413BF-54A7-4B91-AACA-A88C6DE32CC6}" type="presParOf" srcId="{ED7D111E-15A5-4CCE-9101-C94AAC5B06C7}" destId="{7D67BA2A-A573-4E57-9BF1-AAA7AB61A41A}" srcOrd="4" destOrd="0" presId="urn:microsoft.com/office/officeart/2005/8/layout/bList2"/>
    <dgm:cxn modelId="{E71B9D5F-062A-4DD1-A37F-6C0ECA2F7D26}" type="presParOf" srcId="{7D67BA2A-A573-4E57-9BF1-AAA7AB61A41A}" destId="{36C2E425-31D7-476A-B24F-1244204D26A4}" srcOrd="0" destOrd="0" presId="urn:microsoft.com/office/officeart/2005/8/layout/bList2"/>
    <dgm:cxn modelId="{CCA62476-5552-454B-A773-D35673B8B28D}" type="presParOf" srcId="{7D67BA2A-A573-4E57-9BF1-AAA7AB61A41A}" destId="{A6222BEB-11FE-4F4E-988E-8A816DC000FF}" srcOrd="1" destOrd="0" presId="urn:microsoft.com/office/officeart/2005/8/layout/bList2"/>
    <dgm:cxn modelId="{D537C351-3269-4F97-B323-E450A525FAA6}" type="presParOf" srcId="{7D67BA2A-A573-4E57-9BF1-AAA7AB61A41A}" destId="{BF9FFBFA-31F5-4D44-A55A-201E038503DE}" srcOrd="2" destOrd="0" presId="urn:microsoft.com/office/officeart/2005/8/layout/bList2"/>
    <dgm:cxn modelId="{E93E3236-4E95-42EF-8071-F54B964C5CFA}" type="presParOf" srcId="{7D67BA2A-A573-4E57-9BF1-AAA7AB61A41A}" destId="{6F8E1229-6891-4592-841C-5475A938ECFA}" srcOrd="3" destOrd="0" presId="urn:microsoft.com/office/officeart/2005/8/layout/bList2"/>
    <dgm:cxn modelId="{927FD9A9-ABC3-4D95-A00E-10E249C17D1D}" type="presParOf" srcId="{ED7D111E-15A5-4CCE-9101-C94AAC5B06C7}" destId="{B73D6898-1FB4-47D1-A160-0B3B48249B4C}" srcOrd="5" destOrd="0" presId="urn:microsoft.com/office/officeart/2005/8/layout/bList2"/>
    <dgm:cxn modelId="{CB08B911-D8A8-4F9F-8152-C4C9BAD89FC4}" type="presParOf" srcId="{ED7D111E-15A5-4CCE-9101-C94AAC5B06C7}" destId="{599D6BE9-D0B6-408D-A2BA-5A1B26E90123}" srcOrd="6" destOrd="0" presId="urn:microsoft.com/office/officeart/2005/8/layout/bList2"/>
    <dgm:cxn modelId="{B739C48C-3ADC-4563-A947-D5B027242633}" type="presParOf" srcId="{599D6BE9-D0B6-408D-A2BA-5A1B26E90123}" destId="{AB7C7C01-3916-472E-A995-D865A872D097}" srcOrd="0" destOrd="0" presId="urn:microsoft.com/office/officeart/2005/8/layout/bList2"/>
    <dgm:cxn modelId="{D81122BE-528C-4FB0-AFF8-8EE63D01F1D6}" type="presParOf" srcId="{599D6BE9-D0B6-408D-A2BA-5A1B26E90123}" destId="{8FCE9FAF-56A4-4EF2-BD48-2B5FBBF3630A}" srcOrd="1" destOrd="0" presId="urn:microsoft.com/office/officeart/2005/8/layout/bList2"/>
    <dgm:cxn modelId="{26AE5922-B61E-42E0-A56A-EDC143B1509F}" type="presParOf" srcId="{599D6BE9-D0B6-408D-A2BA-5A1B26E90123}" destId="{3D51E606-8E00-4A23-9489-41D50FAE7260}" srcOrd="2" destOrd="0" presId="urn:microsoft.com/office/officeart/2005/8/layout/bList2"/>
    <dgm:cxn modelId="{84AC033C-3BF0-4BE5-BAF1-E3EBCD281A4A}" type="presParOf" srcId="{599D6BE9-D0B6-408D-A2BA-5A1B26E90123}" destId="{751216B6-8000-46EE-97BA-BB594BC32AEF}" srcOrd="3" destOrd="0" presId="urn:microsoft.com/office/officeart/2005/8/layout/b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7C7A5C-F4FB-443F-8228-B64C2D4463B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2E85E4D2-84BB-48BD-8584-38457A92250C}">
      <dgm:prSet phldrT="[文本]"/>
      <dgm:spPr/>
      <dgm:t>
        <a:bodyPr/>
        <a:lstStyle/>
        <a:p>
          <a:r>
            <a:rPr lang="zh-CN" altLang="en-US" b="1" dirty="0" smtClean="0"/>
            <a:t>插入类排序</a:t>
          </a:r>
          <a:endParaRPr lang="zh-CN" altLang="en-US" b="1" dirty="0"/>
        </a:p>
      </dgm:t>
    </dgm:pt>
    <dgm:pt modelId="{62F1E239-946D-46DF-A3E2-15C86355BA3B}" type="parTrans" cxnId="{BF4D2BB3-7B20-4417-8F39-3110918FB3A6}">
      <dgm:prSet/>
      <dgm:spPr/>
      <dgm:t>
        <a:bodyPr/>
        <a:lstStyle/>
        <a:p>
          <a:endParaRPr lang="zh-CN" altLang="en-US" b="1"/>
        </a:p>
      </dgm:t>
    </dgm:pt>
    <dgm:pt modelId="{739F7854-534B-4644-BD6E-3236DD6580F5}" type="sibTrans" cxnId="{BF4D2BB3-7B20-4417-8F39-3110918FB3A6}">
      <dgm:prSet/>
      <dgm:spPr/>
      <dgm:t>
        <a:bodyPr/>
        <a:lstStyle/>
        <a:p>
          <a:endParaRPr lang="zh-CN" altLang="en-US" b="1"/>
        </a:p>
      </dgm:t>
    </dgm:pt>
    <dgm:pt modelId="{489A9AE7-5457-4373-96F8-FE61137E32CD}">
      <dgm:prSet phldrT="[文本]"/>
      <dgm:spPr/>
      <dgm:t>
        <a:bodyPr/>
        <a:lstStyle/>
        <a:p>
          <a:r>
            <a:rPr lang="zh-CN" altLang="en-US" b="1" dirty="0" smtClean="0"/>
            <a:t>后移</a:t>
          </a:r>
          <a:endParaRPr lang="en-US" altLang="zh-CN" b="1" dirty="0" smtClean="0"/>
        </a:p>
        <a:p>
          <a:r>
            <a:rPr lang="zh-CN" altLang="en-US" b="1" dirty="0" smtClean="0"/>
            <a:t>插入</a:t>
          </a:r>
          <a:endParaRPr lang="zh-CN" altLang="en-US" b="1" dirty="0"/>
        </a:p>
      </dgm:t>
    </dgm:pt>
    <dgm:pt modelId="{C85BAB7F-8C3B-4B61-88EA-B91EE077228D}" type="parTrans" cxnId="{0CEF5985-6533-491D-8203-C9807A24E6BB}">
      <dgm:prSet/>
      <dgm:spPr/>
      <dgm:t>
        <a:bodyPr/>
        <a:lstStyle/>
        <a:p>
          <a:endParaRPr lang="zh-CN" altLang="en-US" b="1"/>
        </a:p>
      </dgm:t>
    </dgm:pt>
    <dgm:pt modelId="{7BEFC3C6-8077-4F9E-87B9-8BF1497B0A80}" type="sibTrans" cxnId="{0CEF5985-6533-491D-8203-C9807A24E6BB}">
      <dgm:prSet/>
      <dgm:spPr/>
      <dgm:t>
        <a:bodyPr/>
        <a:lstStyle/>
        <a:p>
          <a:endParaRPr lang="zh-CN" altLang="en-US" b="1"/>
        </a:p>
      </dgm:t>
    </dgm:pt>
    <dgm:pt modelId="{7506AA61-88BB-45E7-ADB2-10FAA41349CA}">
      <dgm:prSet phldrT="[文本]"/>
      <dgm:spPr/>
      <dgm:t>
        <a:bodyPr/>
        <a:lstStyle/>
        <a:p>
          <a:r>
            <a:rPr lang="zh-CN" altLang="en-US" b="1" dirty="0" smtClean="0"/>
            <a:t>定位</a:t>
          </a:r>
          <a:endParaRPr lang="zh-CN" altLang="en-US" b="1" dirty="0"/>
        </a:p>
      </dgm:t>
    </dgm:pt>
    <dgm:pt modelId="{C71C6F8E-47A0-4D8E-B2E7-9CB8FD546727}" type="sibTrans" cxnId="{4A7D2C8A-C9EF-4F77-B89E-4C305868DA4E}">
      <dgm:prSet/>
      <dgm:spPr/>
      <dgm:t>
        <a:bodyPr/>
        <a:lstStyle/>
        <a:p>
          <a:endParaRPr lang="zh-CN" altLang="en-US" b="1"/>
        </a:p>
      </dgm:t>
    </dgm:pt>
    <dgm:pt modelId="{241F7D96-DFC2-4E34-BBAB-96E875594C37}" type="parTrans" cxnId="{4A7D2C8A-C9EF-4F77-B89E-4C305868DA4E}">
      <dgm:prSet/>
      <dgm:spPr/>
      <dgm:t>
        <a:bodyPr/>
        <a:lstStyle/>
        <a:p>
          <a:endParaRPr lang="zh-CN" altLang="en-US" b="1"/>
        </a:p>
      </dgm:t>
    </dgm:pt>
    <dgm:pt modelId="{AD90E48B-6DF5-41B6-9AF5-701E39C9EE1F}" type="pres">
      <dgm:prSet presAssocID="{717C7A5C-F4FB-443F-8228-B64C2D4463B2}" presName="Name0" presStyleCnt="0">
        <dgm:presLayoutVars>
          <dgm:chMax val="1"/>
          <dgm:dir/>
          <dgm:animLvl val="ctr"/>
          <dgm:resizeHandles val="exact"/>
        </dgm:presLayoutVars>
      </dgm:prSet>
      <dgm:spPr/>
      <dgm:t>
        <a:bodyPr/>
        <a:lstStyle/>
        <a:p>
          <a:endParaRPr lang="zh-CN" altLang="en-US"/>
        </a:p>
      </dgm:t>
    </dgm:pt>
    <dgm:pt modelId="{F5B2E837-3288-4E93-8FC4-3D38EAE783CC}" type="pres">
      <dgm:prSet presAssocID="{2E85E4D2-84BB-48BD-8584-38457A92250C}" presName="centerShape" presStyleLbl="node0" presStyleIdx="0" presStyleCnt="1"/>
      <dgm:spPr/>
      <dgm:t>
        <a:bodyPr/>
        <a:lstStyle/>
        <a:p>
          <a:endParaRPr lang="zh-CN" altLang="en-US"/>
        </a:p>
      </dgm:t>
    </dgm:pt>
    <dgm:pt modelId="{381A8B2C-72DB-49F0-BFE6-95B937365A52}" type="pres">
      <dgm:prSet presAssocID="{241F7D96-DFC2-4E34-BBAB-96E875594C37}" presName="parTrans" presStyleLbl="sibTrans2D1" presStyleIdx="0" presStyleCnt="2"/>
      <dgm:spPr/>
      <dgm:t>
        <a:bodyPr/>
        <a:lstStyle/>
        <a:p>
          <a:endParaRPr lang="zh-CN" altLang="en-US"/>
        </a:p>
      </dgm:t>
    </dgm:pt>
    <dgm:pt modelId="{BB699941-82F6-4AD8-A88D-097DD4C22D46}" type="pres">
      <dgm:prSet presAssocID="{241F7D96-DFC2-4E34-BBAB-96E875594C37}" presName="connectorText" presStyleLbl="sibTrans2D1" presStyleIdx="0" presStyleCnt="2"/>
      <dgm:spPr/>
      <dgm:t>
        <a:bodyPr/>
        <a:lstStyle/>
        <a:p>
          <a:endParaRPr lang="zh-CN" altLang="en-US"/>
        </a:p>
      </dgm:t>
    </dgm:pt>
    <dgm:pt modelId="{93153D30-8688-4106-A94F-4367470F491A}" type="pres">
      <dgm:prSet presAssocID="{7506AA61-88BB-45E7-ADB2-10FAA41349CA}" presName="node" presStyleLbl="node1" presStyleIdx="0" presStyleCnt="2">
        <dgm:presLayoutVars>
          <dgm:bulletEnabled val="1"/>
        </dgm:presLayoutVars>
      </dgm:prSet>
      <dgm:spPr/>
      <dgm:t>
        <a:bodyPr/>
        <a:lstStyle/>
        <a:p>
          <a:endParaRPr lang="zh-CN" altLang="en-US"/>
        </a:p>
      </dgm:t>
    </dgm:pt>
    <dgm:pt modelId="{9B2026CE-9E63-47C6-B783-512DDF8D9D5D}" type="pres">
      <dgm:prSet presAssocID="{C85BAB7F-8C3B-4B61-88EA-B91EE077228D}" presName="parTrans" presStyleLbl="sibTrans2D1" presStyleIdx="1" presStyleCnt="2"/>
      <dgm:spPr/>
      <dgm:t>
        <a:bodyPr/>
        <a:lstStyle/>
        <a:p>
          <a:endParaRPr lang="zh-CN" altLang="en-US"/>
        </a:p>
      </dgm:t>
    </dgm:pt>
    <dgm:pt modelId="{B3D98F70-735B-4F90-9A0A-E169F3099A6D}" type="pres">
      <dgm:prSet presAssocID="{C85BAB7F-8C3B-4B61-88EA-B91EE077228D}" presName="connectorText" presStyleLbl="sibTrans2D1" presStyleIdx="1" presStyleCnt="2"/>
      <dgm:spPr/>
      <dgm:t>
        <a:bodyPr/>
        <a:lstStyle/>
        <a:p>
          <a:endParaRPr lang="zh-CN" altLang="en-US"/>
        </a:p>
      </dgm:t>
    </dgm:pt>
    <dgm:pt modelId="{78C4461D-7CDA-4479-8F57-AD46D5644438}" type="pres">
      <dgm:prSet presAssocID="{489A9AE7-5457-4373-96F8-FE61137E32CD}" presName="node" presStyleLbl="node1" presStyleIdx="1" presStyleCnt="2">
        <dgm:presLayoutVars>
          <dgm:bulletEnabled val="1"/>
        </dgm:presLayoutVars>
      </dgm:prSet>
      <dgm:spPr/>
      <dgm:t>
        <a:bodyPr/>
        <a:lstStyle/>
        <a:p>
          <a:endParaRPr lang="zh-CN" altLang="en-US"/>
        </a:p>
      </dgm:t>
    </dgm:pt>
  </dgm:ptLst>
  <dgm:cxnLst>
    <dgm:cxn modelId="{4A7D2C8A-C9EF-4F77-B89E-4C305868DA4E}" srcId="{2E85E4D2-84BB-48BD-8584-38457A92250C}" destId="{7506AA61-88BB-45E7-ADB2-10FAA41349CA}" srcOrd="0" destOrd="0" parTransId="{241F7D96-DFC2-4E34-BBAB-96E875594C37}" sibTransId="{C71C6F8E-47A0-4D8E-B2E7-9CB8FD546727}"/>
    <dgm:cxn modelId="{708CD147-74AF-494E-9E94-F795BA5D5D33}" type="presOf" srcId="{489A9AE7-5457-4373-96F8-FE61137E32CD}" destId="{78C4461D-7CDA-4479-8F57-AD46D5644438}" srcOrd="0" destOrd="0" presId="urn:microsoft.com/office/officeart/2005/8/layout/radial5"/>
    <dgm:cxn modelId="{0452F1C4-FB77-4378-B5B2-23020A2528FD}" type="presOf" srcId="{C85BAB7F-8C3B-4B61-88EA-B91EE077228D}" destId="{B3D98F70-735B-4F90-9A0A-E169F3099A6D}" srcOrd="1" destOrd="0" presId="urn:microsoft.com/office/officeart/2005/8/layout/radial5"/>
    <dgm:cxn modelId="{CBD03189-49FF-4616-B688-C2A782BE3F48}" type="presOf" srcId="{2E85E4D2-84BB-48BD-8584-38457A92250C}" destId="{F5B2E837-3288-4E93-8FC4-3D38EAE783CC}" srcOrd="0" destOrd="0" presId="urn:microsoft.com/office/officeart/2005/8/layout/radial5"/>
    <dgm:cxn modelId="{B20E8A23-45C6-4995-82BD-10E7F3B4E595}" type="presOf" srcId="{7506AA61-88BB-45E7-ADB2-10FAA41349CA}" destId="{93153D30-8688-4106-A94F-4367470F491A}" srcOrd="0" destOrd="0" presId="urn:microsoft.com/office/officeart/2005/8/layout/radial5"/>
    <dgm:cxn modelId="{1613AFDD-9E83-460A-9FB4-D9FE871B644E}" type="presOf" srcId="{717C7A5C-F4FB-443F-8228-B64C2D4463B2}" destId="{AD90E48B-6DF5-41B6-9AF5-701E39C9EE1F}" srcOrd="0" destOrd="0" presId="urn:microsoft.com/office/officeart/2005/8/layout/radial5"/>
    <dgm:cxn modelId="{A41D54EB-1438-4FB0-9818-6791B7E27F89}" type="presOf" srcId="{241F7D96-DFC2-4E34-BBAB-96E875594C37}" destId="{381A8B2C-72DB-49F0-BFE6-95B937365A52}" srcOrd="0" destOrd="0" presId="urn:microsoft.com/office/officeart/2005/8/layout/radial5"/>
    <dgm:cxn modelId="{BF4D2BB3-7B20-4417-8F39-3110918FB3A6}" srcId="{717C7A5C-F4FB-443F-8228-B64C2D4463B2}" destId="{2E85E4D2-84BB-48BD-8584-38457A92250C}" srcOrd="0" destOrd="0" parTransId="{62F1E239-946D-46DF-A3E2-15C86355BA3B}" sibTransId="{739F7854-534B-4644-BD6E-3236DD6580F5}"/>
    <dgm:cxn modelId="{89C8656B-3897-44F6-8C5A-2EC566DDEFF5}" type="presOf" srcId="{C85BAB7F-8C3B-4B61-88EA-B91EE077228D}" destId="{9B2026CE-9E63-47C6-B783-512DDF8D9D5D}" srcOrd="0" destOrd="0" presId="urn:microsoft.com/office/officeart/2005/8/layout/radial5"/>
    <dgm:cxn modelId="{49A9DA7E-804A-43C6-8F18-E5E4CA7B3E33}" type="presOf" srcId="{241F7D96-DFC2-4E34-BBAB-96E875594C37}" destId="{BB699941-82F6-4AD8-A88D-097DD4C22D46}" srcOrd="1" destOrd="0" presId="urn:microsoft.com/office/officeart/2005/8/layout/radial5"/>
    <dgm:cxn modelId="{0CEF5985-6533-491D-8203-C9807A24E6BB}" srcId="{2E85E4D2-84BB-48BD-8584-38457A92250C}" destId="{489A9AE7-5457-4373-96F8-FE61137E32CD}" srcOrd="1" destOrd="0" parTransId="{C85BAB7F-8C3B-4B61-88EA-B91EE077228D}" sibTransId="{7BEFC3C6-8077-4F9E-87B9-8BF1497B0A80}"/>
    <dgm:cxn modelId="{A9DB6FBF-DA2B-4473-9890-429A18B5A2F8}" type="presParOf" srcId="{AD90E48B-6DF5-41B6-9AF5-701E39C9EE1F}" destId="{F5B2E837-3288-4E93-8FC4-3D38EAE783CC}" srcOrd="0" destOrd="0" presId="urn:microsoft.com/office/officeart/2005/8/layout/radial5"/>
    <dgm:cxn modelId="{5CFDB195-4ACB-40CA-9623-AD465B3C3A32}" type="presParOf" srcId="{AD90E48B-6DF5-41B6-9AF5-701E39C9EE1F}" destId="{381A8B2C-72DB-49F0-BFE6-95B937365A52}" srcOrd="1" destOrd="0" presId="urn:microsoft.com/office/officeart/2005/8/layout/radial5"/>
    <dgm:cxn modelId="{BAAF494B-0179-4304-B67B-1270E4A405E7}" type="presParOf" srcId="{381A8B2C-72DB-49F0-BFE6-95B937365A52}" destId="{BB699941-82F6-4AD8-A88D-097DD4C22D46}" srcOrd="0" destOrd="0" presId="urn:microsoft.com/office/officeart/2005/8/layout/radial5"/>
    <dgm:cxn modelId="{664BA06A-6531-4439-93EA-57BB63001215}" type="presParOf" srcId="{AD90E48B-6DF5-41B6-9AF5-701E39C9EE1F}" destId="{93153D30-8688-4106-A94F-4367470F491A}" srcOrd="2" destOrd="0" presId="urn:microsoft.com/office/officeart/2005/8/layout/radial5"/>
    <dgm:cxn modelId="{230C90F9-D3D7-423A-8DC3-A039E36C3CCE}" type="presParOf" srcId="{AD90E48B-6DF5-41B6-9AF5-701E39C9EE1F}" destId="{9B2026CE-9E63-47C6-B783-512DDF8D9D5D}" srcOrd="3" destOrd="0" presId="urn:microsoft.com/office/officeart/2005/8/layout/radial5"/>
    <dgm:cxn modelId="{44B5038C-DFAA-4C1A-9772-91A9EFE5A81F}" type="presParOf" srcId="{9B2026CE-9E63-47C6-B783-512DDF8D9D5D}" destId="{B3D98F70-735B-4F90-9A0A-E169F3099A6D}" srcOrd="0" destOrd="0" presId="urn:microsoft.com/office/officeart/2005/8/layout/radial5"/>
    <dgm:cxn modelId="{398AF1C2-CAF0-4AAC-87FB-569D1A9CC67F}" type="presParOf" srcId="{AD90E48B-6DF5-41B6-9AF5-701E39C9EE1F}" destId="{78C4461D-7CDA-4479-8F57-AD46D5644438}" srcOrd="4"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BAE9F9-A622-4E89-A2A5-EA5F418D6B05}" type="doc">
      <dgm:prSet loTypeId="urn:microsoft.com/office/officeart/2005/8/layout/process3" loCatId="process" qsTypeId="urn:microsoft.com/office/officeart/2005/8/quickstyle/simple1" qsCatId="simple" csTypeId="urn:microsoft.com/office/officeart/2005/8/colors/accent1_2" csCatId="accent1" phldr="1"/>
      <dgm:spPr>
        <a:scene3d>
          <a:camera prst="isometricOffAxis2Left"/>
          <a:lightRig rig="threePt" dir="t"/>
        </a:scene3d>
      </dgm:spPr>
      <dgm:t>
        <a:bodyPr/>
        <a:lstStyle/>
        <a:p>
          <a:endParaRPr lang="zh-CN" altLang="en-US"/>
        </a:p>
      </dgm:t>
    </dgm:pt>
    <dgm:pt modelId="{453EE9D4-D9CD-4248-9DDD-EF86C21098F8}">
      <dgm:prSet phldrT="[文本]" custT="1"/>
      <dgm:spPr/>
      <dgm:t>
        <a:bodyPr/>
        <a:lstStyle/>
        <a:p>
          <a:r>
            <a:rPr lang="zh-CN" altLang="en-US" sz="2400" b="1" dirty="0" smtClean="0"/>
            <a:t>插入排序</a:t>
          </a:r>
          <a:endParaRPr lang="zh-CN" altLang="en-US" sz="2400" b="1" dirty="0"/>
        </a:p>
      </dgm:t>
    </dgm:pt>
    <dgm:pt modelId="{FB4C9A2E-B900-4933-BEA7-7F660E03EEBF}" type="parTrans" cxnId="{BF42323A-D37E-4256-8423-091B671FEFAA}">
      <dgm:prSet/>
      <dgm:spPr/>
      <dgm:t>
        <a:bodyPr/>
        <a:lstStyle/>
        <a:p>
          <a:endParaRPr lang="zh-CN" altLang="en-US"/>
        </a:p>
      </dgm:t>
    </dgm:pt>
    <dgm:pt modelId="{198729A0-53BC-4160-9DDB-DEBEA0BA46C5}" type="sibTrans" cxnId="{BF42323A-D37E-4256-8423-091B671FEFAA}">
      <dgm:prSet/>
      <dgm:spPr/>
      <dgm:t>
        <a:bodyPr/>
        <a:lstStyle/>
        <a:p>
          <a:endParaRPr lang="zh-CN" altLang="en-US"/>
        </a:p>
      </dgm:t>
    </dgm:pt>
    <dgm:pt modelId="{265FCDB2-C9B7-49B2-83B4-2A88C7D2453E}">
      <dgm:prSet phldrT="[文本]"/>
      <dgm:spPr/>
      <dgm:t>
        <a:bodyPr/>
        <a:lstStyle/>
        <a:p>
          <a:r>
            <a:rPr lang="zh-CN" altLang="en-US" dirty="0" smtClean="0"/>
            <a:t>假设前</a:t>
          </a:r>
          <a:r>
            <a:rPr lang="en-US" altLang="zh-CN" dirty="0" smtClean="0"/>
            <a:t>N-1</a:t>
          </a:r>
          <a:r>
            <a:rPr lang="zh-CN" altLang="en-US" dirty="0" smtClean="0"/>
            <a:t>条能排好序</a:t>
          </a:r>
          <a:endParaRPr lang="zh-CN" altLang="en-US" dirty="0"/>
        </a:p>
      </dgm:t>
    </dgm:pt>
    <dgm:pt modelId="{B6827584-1A2C-4907-AC48-BA3C780D49D4}" type="parTrans" cxnId="{075AC3D9-5B76-4489-B7B0-FF7E61AC5039}">
      <dgm:prSet/>
      <dgm:spPr/>
      <dgm:t>
        <a:bodyPr/>
        <a:lstStyle/>
        <a:p>
          <a:endParaRPr lang="zh-CN" altLang="en-US"/>
        </a:p>
      </dgm:t>
    </dgm:pt>
    <dgm:pt modelId="{D886C79A-1D40-4B16-A5FB-B723B805998E}" type="sibTrans" cxnId="{075AC3D9-5B76-4489-B7B0-FF7E61AC5039}">
      <dgm:prSet/>
      <dgm:spPr/>
      <dgm:t>
        <a:bodyPr/>
        <a:lstStyle/>
        <a:p>
          <a:endParaRPr lang="zh-CN" altLang="en-US"/>
        </a:p>
      </dgm:t>
    </dgm:pt>
    <dgm:pt modelId="{17837BEB-C0DD-420A-A183-C22E97DC9C53}">
      <dgm:prSet phldrT="[文本]" custT="1"/>
      <dgm:spPr/>
      <dgm:t>
        <a:bodyPr/>
        <a:lstStyle/>
        <a:p>
          <a:r>
            <a:rPr lang="zh-CN" altLang="en-US" sz="2400" b="1" dirty="0" smtClean="0"/>
            <a:t>归并排序</a:t>
          </a:r>
          <a:endParaRPr lang="zh-CN" altLang="en-US" sz="2400" b="1" dirty="0"/>
        </a:p>
      </dgm:t>
    </dgm:pt>
    <dgm:pt modelId="{35C3DC76-1FAD-4001-BC75-F0EF02642665}" type="parTrans" cxnId="{E1525B9D-F75B-483E-87B7-1A08FD29E617}">
      <dgm:prSet/>
      <dgm:spPr/>
      <dgm:t>
        <a:bodyPr/>
        <a:lstStyle/>
        <a:p>
          <a:endParaRPr lang="zh-CN" altLang="en-US"/>
        </a:p>
      </dgm:t>
    </dgm:pt>
    <dgm:pt modelId="{F15A70DD-15BB-4596-86E3-B0C71345C5CA}" type="sibTrans" cxnId="{E1525B9D-F75B-483E-87B7-1A08FD29E617}">
      <dgm:prSet/>
      <dgm:spPr/>
      <dgm:t>
        <a:bodyPr/>
        <a:lstStyle/>
        <a:p>
          <a:endParaRPr lang="zh-CN" altLang="en-US"/>
        </a:p>
      </dgm:t>
    </dgm:pt>
    <dgm:pt modelId="{E8864148-80F6-4378-9154-6EF0AB9D8CE5}">
      <dgm:prSet phldrT="[文本]"/>
      <dgm:spPr/>
      <dgm:t>
        <a:bodyPr/>
        <a:lstStyle/>
        <a:p>
          <a:r>
            <a:rPr lang="zh-CN" altLang="en-US" dirty="0" smtClean="0"/>
            <a:t>假设左半块和右半块能分别排好序</a:t>
          </a:r>
          <a:endParaRPr lang="zh-CN" altLang="en-US" dirty="0"/>
        </a:p>
      </dgm:t>
    </dgm:pt>
    <dgm:pt modelId="{98E5E5ED-D979-4B99-B0D5-471A62D706CE}" type="parTrans" cxnId="{837DB65D-F8F5-4F0E-BE5E-1BBE63D14D16}">
      <dgm:prSet/>
      <dgm:spPr/>
      <dgm:t>
        <a:bodyPr/>
        <a:lstStyle/>
        <a:p>
          <a:endParaRPr lang="zh-CN" altLang="en-US"/>
        </a:p>
      </dgm:t>
    </dgm:pt>
    <dgm:pt modelId="{ABF25676-462C-4810-8AEB-95A043B20104}" type="sibTrans" cxnId="{837DB65D-F8F5-4F0E-BE5E-1BBE63D14D16}">
      <dgm:prSet/>
      <dgm:spPr/>
      <dgm:t>
        <a:bodyPr/>
        <a:lstStyle/>
        <a:p>
          <a:endParaRPr lang="zh-CN" altLang="en-US"/>
        </a:p>
      </dgm:t>
    </dgm:pt>
    <dgm:pt modelId="{69F571C6-9157-41F0-8836-0CD5D5FA16CA}">
      <dgm:prSet phldrT="[文本]" custT="1"/>
      <dgm:spPr/>
      <dgm:t>
        <a:bodyPr/>
        <a:lstStyle/>
        <a:p>
          <a:r>
            <a:rPr lang="zh-CN" altLang="en-US" sz="2400" b="1" dirty="0" smtClean="0"/>
            <a:t>快速排序</a:t>
          </a:r>
          <a:endParaRPr lang="zh-CN" altLang="en-US" sz="2400" b="1" dirty="0"/>
        </a:p>
      </dgm:t>
    </dgm:pt>
    <dgm:pt modelId="{310AD2F6-DE80-470A-9534-B53B1A7A1484}" type="parTrans" cxnId="{F64C472A-F89C-4758-95D2-D17E1EEB0720}">
      <dgm:prSet/>
      <dgm:spPr/>
      <dgm:t>
        <a:bodyPr/>
        <a:lstStyle/>
        <a:p>
          <a:endParaRPr lang="zh-CN" altLang="en-US"/>
        </a:p>
      </dgm:t>
    </dgm:pt>
    <dgm:pt modelId="{830C02CE-D197-442F-BEBD-F9AB563A6353}" type="sibTrans" cxnId="{F64C472A-F89C-4758-95D2-D17E1EEB0720}">
      <dgm:prSet/>
      <dgm:spPr/>
      <dgm:t>
        <a:bodyPr/>
        <a:lstStyle/>
        <a:p>
          <a:endParaRPr lang="zh-CN" altLang="en-US"/>
        </a:p>
      </dgm:t>
    </dgm:pt>
    <dgm:pt modelId="{2CEFEB94-C258-46EE-8D51-2DD78191B15A}">
      <dgm:prSet phldrT="[文本]"/>
      <dgm:spPr/>
      <dgm:t>
        <a:bodyPr/>
        <a:lstStyle/>
        <a:p>
          <a:r>
            <a:rPr lang="zh-CN" altLang="en-US" dirty="0" smtClean="0"/>
            <a:t>将原始序列根据枢轴元素一分为二</a:t>
          </a:r>
          <a:endParaRPr lang="zh-CN" altLang="en-US" dirty="0"/>
        </a:p>
      </dgm:t>
    </dgm:pt>
    <dgm:pt modelId="{8F8FC828-EEEA-47D0-9CA5-C4AB7AFEF74E}" type="parTrans" cxnId="{2EA7571D-F70D-406C-ADFE-FD7C6E11E52B}">
      <dgm:prSet/>
      <dgm:spPr/>
      <dgm:t>
        <a:bodyPr/>
        <a:lstStyle/>
        <a:p>
          <a:endParaRPr lang="zh-CN" altLang="en-US"/>
        </a:p>
      </dgm:t>
    </dgm:pt>
    <dgm:pt modelId="{DAA75592-E2C6-4D76-9FDA-E661E1E2B860}" type="sibTrans" cxnId="{2EA7571D-F70D-406C-ADFE-FD7C6E11E52B}">
      <dgm:prSet/>
      <dgm:spPr/>
      <dgm:t>
        <a:bodyPr/>
        <a:lstStyle/>
        <a:p>
          <a:endParaRPr lang="zh-CN" altLang="en-US"/>
        </a:p>
      </dgm:t>
    </dgm:pt>
    <dgm:pt modelId="{BC870DCA-5D3F-4BA7-96A3-0F290E5CFE09}">
      <dgm:prSet phldrT="[文本]"/>
      <dgm:spPr/>
      <dgm:t>
        <a:bodyPr/>
        <a:lstStyle/>
        <a:p>
          <a:r>
            <a:rPr lang="zh-CN" altLang="en-US" dirty="0" smtClean="0"/>
            <a:t>最后一条记录插入即可</a:t>
          </a:r>
          <a:endParaRPr lang="zh-CN" altLang="en-US" dirty="0"/>
        </a:p>
      </dgm:t>
    </dgm:pt>
    <dgm:pt modelId="{484A8D70-CAAE-4AB0-994A-508ABAC3565D}" type="parTrans" cxnId="{7B7CD555-FD6F-44BF-8F5D-0C764F7FE99F}">
      <dgm:prSet/>
      <dgm:spPr/>
      <dgm:t>
        <a:bodyPr/>
        <a:lstStyle/>
        <a:p>
          <a:endParaRPr lang="zh-CN" altLang="en-US"/>
        </a:p>
      </dgm:t>
    </dgm:pt>
    <dgm:pt modelId="{EE5A5D0F-41F0-4B29-BD7A-02FA7DFE6D8F}" type="sibTrans" cxnId="{7B7CD555-FD6F-44BF-8F5D-0C764F7FE99F}">
      <dgm:prSet/>
      <dgm:spPr/>
      <dgm:t>
        <a:bodyPr/>
        <a:lstStyle/>
        <a:p>
          <a:endParaRPr lang="zh-CN" altLang="en-US"/>
        </a:p>
      </dgm:t>
    </dgm:pt>
    <dgm:pt modelId="{93F72DC2-D884-4141-ABC8-9D5BAECC811A}">
      <dgm:prSet phldrT="[文本]"/>
      <dgm:spPr/>
      <dgm:t>
        <a:bodyPr/>
        <a:lstStyle/>
        <a:p>
          <a:r>
            <a:rPr lang="zh-CN" altLang="en-US" dirty="0" smtClean="0"/>
            <a:t>最后进行有序归并即可</a:t>
          </a:r>
          <a:endParaRPr lang="zh-CN" altLang="en-US" dirty="0"/>
        </a:p>
      </dgm:t>
    </dgm:pt>
    <dgm:pt modelId="{BF9B0CC9-974A-426F-8C85-46EB01CB44B9}" type="parTrans" cxnId="{71C9A31A-29A2-4A97-A412-9ADE2A1B6F19}">
      <dgm:prSet/>
      <dgm:spPr/>
      <dgm:t>
        <a:bodyPr/>
        <a:lstStyle/>
        <a:p>
          <a:endParaRPr lang="zh-CN" altLang="en-US"/>
        </a:p>
      </dgm:t>
    </dgm:pt>
    <dgm:pt modelId="{D84248E3-ABC6-4523-B3B8-187E36E4B4AF}" type="sibTrans" cxnId="{71C9A31A-29A2-4A97-A412-9ADE2A1B6F19}">
      <dgm:prSet/>
      <dgm:spPr/>
      <dgm:t>
        <a:bodyPr/>
        <a:lstStyle/>
        <a:p>
          <a:endParaRPr lang="zh-CN" altLang="en-US"/>
        </a:p>
      </dgm:t>
    </dgm:pt>
    <dgm:pt modelId="{6D33A5A5-FD83-49E7-B89F-1A1D03F7F35A}">
      <dgm:prSet phldrT="[文本]"/>
      <dgm:spPr/>
      <dgm:t>
        <a:bodyPr/>
        <a:lstStyle/>
        <a:p>
          <a:r>
            <a:rPr lang="zh-CN" altLang="en-US" dirty="0" smtClean="0"/>
            <a:t>左侧和右侧递归完成排序即可</a:t>
          </a:r>
          <a:endParaRPr lang="zh-CN" altLang="en-US" dirty="0"/>
        </a:p>
      </dgm:t>
    </dgm:pt>
    <dgm:pt modelId="{88CE49BD-3FD9-44A1-88CE-3F5447302F54}" type="parTrans" cxnId="{936DA6CE-F242-4E7C-97A0-5453827DB178}">
      <dgm:prSet/>
      <dgm:spPr/>
      <dgm:t>
        <a:bodyPr/>
        <a:lstStyle/>
        <a:p>
          <a:endParaRPr lang="zh-CN" altLang="en-US"/>
        </a:p>
      </dgm:t>
    </dgm:pt>
    <dgm:pt modelId="{1E299C44-952E-46D1-8106-CE3C15AA3571}" type="sibTrans" cxnId="{936DA6CE-F242-4E7C-97A0-5453827DB178}">
      <dgm:prSet/>
      <dgm:spPr/>
      <dgm:t>
        <a:bodyPr/>
        <a:lstStyle/>
        <a:p>
          <a:endParaRPr lang="zh-CN" altLang="en-US"/>
        </a:p>
      </dgm:t>
    </dgm:pt>
    <dgm:pt modelId="{89723A1A-F6DC-4C84-BEF4-09DEB4B1E22A}" type="pres">
      <dgm:prSet presAssocID="{BEBAE9F9-A622-4E89-A2A5-EA5F418D6B05}" presName="linearFlow" presStyleCnt="0">
        <dgm:presLayoutVars>
          <dgm:dir/>
          <dgm:animLvl val="lvl"/>
          <dgm:resizeHandles val="exact"/>
        </dgm:presLayoutVars>
      </dgm:prSet>
      <dgm:spPr/>
      <dgm:t>
        <a:bodyPr/>
        <a:lstStyle/>
        <a:p>
          <a:endParaRPr lang="zh-CN" altLang="en-US"/>
        </a:p>
      </dgm:t>
    </dgm:pt>
    <dgm:pt modelId="{CBD55C59-E2F3-448F-84E7-2F4B046AFC70}" type="pres">
      <dgm:prSet presAssocID="{453EE9D4-D9CD-4248-9DDD-EF86C21098F8}" presName="composite" presStyleCnt="0"/>
      <dgm:spPr/>
      <dgm:t>
        <a:bodyPr/>
        <a:lstStyle/>
        <a:p>
          <a:endParaRPr lang="zh-CN" altLang="en-US"/>
        </a:p>
      </dgm:t>
    </dgm:pt>
    <dgm:pt modelId="{625D48B3-A40A-431A-B3BE-616C5C8B0F85}" type="pres">
      <dgm:prSet presAssocID="{453EE9D4-D9CD-4248-9DDD-EF86C21098F8}" presName="parTx" presStyleLbl="node1" presStyleIdx="0" presStyleCnt="3">
        <dgm:presLayoutVars>
          <dgm:chMax val="0"/>
          <dgm:chPref val="0"/>
          <dgm:bulletEnabled val="1"/>
        </dgm:presLayoutVars>
      </dgm:prSet>
      <dgm:spPr/>
      <dgm:t>
        <a:bodyPr/>
        <a:lstStyle/>
        <a:p>
          <a:endParaRPr lang="zh-CN" altLang="en-US"/>
        </a:p>
      </dgm:t>
    </dgm:pt>
    <dgm:pt modelId="{16D1E7AB-520B-4F21-9EA8-685B02E06464}" type="pres">
      <dgm:prSet presAssocID="{453EE9D4-D9CD-4248-9DDD-EF86C21098F8}" presName="parSh" presStyleLbl="node1" presStyleIdx="0" presStyleCnt="3"/>
      <dgm:spPr/>
      <dgm:t>
        <a:bodyPr/>
        <a:lstStyle/>
        <a:p>
          <a:endParaRPr lang="zh-CN" altLang="en-US"/>
        </a:p>
      </dgm:t>
    </dgm:pt>
    <dgm:pt modelId="{A684AAD5-E748-46DD-BBD1-43981757F011}" type="pres">
      <dgm:prSet presAssocID="{453EE9D4-D9CD-4248-9DDD-EF86C21098F8}" presName="desTx" presStyleLbl="fgAcc1" presStyleIdx="0" presStyleCnt="3">
        <dgm:presLayoutVars>
          <dgm:bulletEnabled val="1"/>
        </dgm:presLayoutVars>
      </dgm:prSet>
      <dgm:spPr/>
      <dgm:t>
        <a:bodyPr/>
        <a:lstStyle/>
        <a:p>
          <a:endParaRPr lang="zh-CN" altLang="en-US"/>
        </a:p>
      </dgm:t>
    </dgm:pt>
    <dgm:pt modelId="{AAFD5168-EAFC-43FA-AA90-6384C7BA9232}" type="pres">
      <dgm:prSet presAssocID="{198729A0-53BC-4160-9DDB-DEBEA0BA46C5}" presName="sibTrans" presStyleLbl="sibTrans2D1" presStyleIdx="0" presStyleCnt="2"/>
      <dgm:spPr/>
      <dgm:t>
        <a:bodyPr/>
        <a:lstStyle/>
        <a:p>
          <a:endParaRPr lang="zh-CN" altLang="en-US"/>
        </a:p>
      </dgm:t>
    </dgm:pt>
    <dgm:pt modelId="{8B7BDEDD-DE0C-4D62-AD3B-7470AB7CFCB5}" type="pres">
      <dgm:prSet presAssocID="{198729A0-53BC-4160-9DDB-DEBEA0BA46C5}" presName="connTx" presStyleLbl="sibTrans2D1" presStyleIdx="0" presStyleCnt="2"/>
      <dgm:spPr/>
      <dgm:t>
        <a:bodyPr/>
        <a:lstStyle/>
        <a:p>
          <a:endParaRPr lang="zh-CN" altLang="en-US"/>
        </a:p>
      </dgm:t>
    </dgm:pt>
    <dgm:pt modelId="{C271CE02-164B-4C15-8D73-DD773A110D4E}" type="pres">
      <dgm:prSet presAssocID="{17837BEB-C0DD-420A-A183-C22E97DC9C53}" presName="composite" presStyleCnt="0"/>
      <dgm:spPr/>
      <dgm:t>
        <a:bodyPr/>
        <a:lstStyle/>
        <a:p>
          <a:endParaRPr lang="zh-CN" altLang="en-US"/>
        </a:p>
      </dgm:t>
    </dgm:pt>
    <dgm:pt modelId="{82C66F06-089E-4716-86A4-5EA882B16F84}" type="pres">
      <dgm:prSet presAssocID="{17837BEB-C0DD-420A-A183-C22E97DC9C53}" presName="parTx" presStyleLbl="node1" presStyleIdx="0" presStyleCnt="3">
        <dgm:presLayoutVars>
          <dgm:chMax val="0"/>
          <dgm:chPref val="0"/>
          <dgm:bulletEnabled val="1"/>
        </dgm:presLayoutVars>
      </dgm:prSet>
      <dgm:spPr/>
      <dgm:t>
        <a:bodyPr/>
        <a:lstStyle/>
        <a:p>
          <a:endParaRPr lang="zh-CN" altLang="en-US"/>
        </a:p>
      </dgm:t>
    </dgm:pt>
    <dgm:pt modelId="{FD4E201B-ECB4-49ED-B64A-C3D219126112}" type="pres">
      <dgm:prSet presAssocID="{17837BEB-C0DD-420A-A183-C22E97DC9C53}" presName="parSh" presStyleLbl="node1" presStyleIdx="1" presStyleCnt="3"/>
      <dgm:spPr/>
      <dgm:t>
        <a:bodyPr/>
        <a:lstStyle/>
        <a:p>
          <a:endParaRPr lang="zh-CN" altLang="en-US"/>
        </a:p>
      </dgm:t>
    </dgm:pt>
    <dgm:pt modelId="{FF49A418-346D-4D18-962B-150E7F27E538}" type="pres">
      <dgm:prSet presAssocID="{17837BEB-C0DD-420A-A183-C22E97DC9C53}" presName="desTx" presStyleLbl="fgAcc1" presStyleIdx="1" presStyleCnt="3">
        <dgm:presLayoutVars>
          <dgm:bulletEnabled val="1"/>
        </dgm:presLayoutVars>
      </dgm:prSet>
      <dgm:spPr/>
      <dgm:t>
        <a:bodyPr/>
        <a:lstStyle/>
        <a:p>
          <a:endParaRPr lang="zh-CN" altLang="en-US"/>
        </a:p>
      </dgm:t>
    </dgm:pt>
    <dgm:pt modelId="{EE378255-65C6-42AB-AB17-68C498CCF400}" type="pres">
      <dgm:prSet presAssocID="{F15A70DD-15BB-4596-86E3-B0C71345C5CA}" presName="sibTrans" presStyleLbl="sibTrans2D1" presStyleIdx="1" presStyleCnt="2"/>
      <dgm:spPr/>
      <dgm:t>
        <a:bodyPr/>
        <a:lstStyle/>
        <a:p>
          <a:endParaRPr lang="zh-CN" altLang="en-US"/>
        </a:p>
      </dgm:t>
    </dgm:pt>
    <dgm:pt modelId="{B0CBE18D-BEA2-4628-A42C-6BBBEAA77E56}" type="pres">
      <dgm:prSet presAssocID="{F15A70DD-15BB-4596-86E3-B0C71345C5CA}" presName="connTx" presStyleLbl="sibTrans2D1" presStyleIdx="1" presStyleCnt="2"/>
      <dgm:spPr/>
      <dgm:t>
        <a:bodyPr/>
        <a:lstStyle/>
        <a:p>
          <a:endParaRPr lang="zh-CN" altLang="en-US"/>
        </a:p>
      </dgm:t>
    </dgm:pt>
    <dgm:pt modelId="{7FC62A60-6ED5-470D-A1F5-6EC186E3C511}" type="pres">
      <dgm:prSet presAssocID="{69F571C6-9157-41F0-8836-0CD5D5FA16CA}" presName="composite" presStyleCnt="0"/>
      <dgm:spPr/>
      <dgm:t>
        <a:bodyPr/>
        <a:lstStyle/>
        <a:p>
          <a:endParaRPr lang="zh-CN" altLang="en-US"/>
        </a:p>
      </dgm:t>
    </dgm:pt>
    <dgm:pt modelId="{AB702ECE-3E3D-4044-8E13-4E4743002D26}" type="pres">
      <dgm:prSet presAssocID="{69F571C6-9157-41F0-8836-0CD5D5FA16CA}" presName="parTx" presStyleLbl="node1" presStyleIdx="1" presStyleCnt="3">
        <dgm:presLayoutVars>
          <dgm:chMax val="0"/>
          <dgm:chPref val="0"/>
          <dgm:bulletEnabled val="1"/>
        </dgm:presLayoutVars>
      </dgm:prSet>
      <dgm:spPr/>
      <dgm:t>
        <a:bodyPr/>
        <a:lstStyle/>
        <a:p>
          <a:endParaRPr lang="zh-CN" altLang="en-US"/>
        </a:p>
      </dgm:t>
    </dgm:pt>
    <dgm:pt modelId="{69037E9B-6F8E-4A4D-B174-B66990F9C5D3}" type="pres">
      <dgm:prSet presAssocID="{69F571C6-9157-41F0-8836-0CD5D5FA16CA}" presName="parSh" presStyleLbl="node1" presStyleIdx="2" presStyleCnt="3"/>
      <dgm:spPr/>
      <dgm:t>
        <a:bodyPr/>
        <a:lstStyle/>
        <a:p>
          <a:endParaRPr lang="zh-CN" altLang="en-US"/>
        </a:p>
      </dgm:t>
    </dgm:pt>
    <dgm:pt modelId="{CA447243-1B1D-4024-B63E-A184BBA81C8E}" type="pres">
      <dgm:prSet presAssocID="{69F571C6-9157-41F0-8836-0CD5D5FA16CA}" presName="desTx" presStyleLbl="fgAcc1" presStyleIdx="2" presStyleCnt="3">
        <dgm:presLayoutVars>
          <dgm:bulletEnabled val="1"/>
        </dgm:presLayoutVars>
      </dgm:prSet>
      <dgm:spPr/>
      <dgm:t>
        <a:bodyPr/>
        <a:lstStyle/>
        <a:p>
          <a:endParaRPr lang="zh-CN" altLang="en-US"/>
        </a:p>
      </dgm:t>
    </dgm:pt>
  </dgm:ptLst>
  <dgm:cxnLst>
    <dgm:cxn modelId="{075AC3D9-5B76-4489-B7B0-FF7E61AC5039}" srcId="{453EE9D4-D9CD-4248-9DDD-EF86C21098F8}" destId="{265FCDB2-C9B7-49B2-83B4-2A88C7D2453E}" srcOrd="0" destOrd="0" parTransId="{B6827584-1A2C-4907-AC48-BA3C780D49D4}" sibTransId="{D886C79A-1D40-4B16-A5FB-B723B805998E}"/>
    <dgm:cxn modelId="{D80556F9-1B7C-452B-B5AE-62810F915697}" type="presOf" srcId="{198729A0-53BC-4160-9DDB-DEBEA0BA46C5}" destId="{AAFD5168-EAFC-43FA-AA90-6384C7BA9232}" srcOrd="0" destOrd="0" presId="urn:microsoft.com/office/officeart/2005/8/layout/process3"/>
    <dgm:cxn modelId="{2840A739-B9B2-4B1F-9D3C-97A11FF19A3E}" type="presOf" srcId="{E8864148-80F6-4378-9154-6EF0AB9D8CE5}" destId="{FF49A418-346D-4D18-962B-150E7F27E538}" srcOrd="0" destOrd="0" presId="urn:microsoft.com/office/officeart/2005/8/layout/process3"/>
    <dgm:cxn modelId="{9F826EF7-8E79-4175-A221-278EFFCED045}" type="presOf" srcId="{265FCDB2-C9B7-49B2-83B4-2A88C7D2453E}" destId="{A684AAD5-E748-46DD-BBD1-43981757F011}" srcOrd="0" destOrd="0" presId="urn:microsoft.com/office/officeart/2005/8/layout/process3"/>
    <dgm:cxn modelId="{E1525B9D-F75B-483E-87B7-1A08FD29E617}" srcId="{BEBAE9F9-A622-4E89-A2A5-EA5F418D6B05}" destId="{17837BEB-C0DD-420A-A183-C22E97DC9C53}" srcOrd="1" destOrd="0" parTransId="{35C3DC76-1FAD-4001-BC75-F0EF02642665}" sibTransId="{F15A70DD-15BB-4596-86E3-B0C71345C5CA}"/>
    <dgm:cxn modelId="{0102B114-001C-4E0B-92F1-8D41C51C425A}" type="presOf" srcId="{F15A70DD-15BB-4596-86E3-B0C71345C5CA}" destId="{EE378255-65C6-42AB-AB17-68C498CCF400}" srcOrd="0" destOrd="0" presId="urn:microsoft.com/office/officeart/2005/8/layout/process3"/>
    <dgm:cxn modelId="{BA36A33D-CF25-4D3A-859F-C5B45BCF63CA}" type="presOf" srcId="{BC870DCA-5D3F-4BA7-96A3-0F290E5CFE09}" destId="{A684AAD5-E748-46DD-BBD1-43981757F011}" srcOrd="0" destOrd="1" presId="urn:microsoft.com/office/officeart/2005/8/layout/process3"/>
    <dgm:cxn modelId="{F7BD6EA2-A2F8-4946-9FCF-FEA2994B2044}" type="presOf" srcId="{17837BEB-C0DD-420A-A183-C22E97DC9C53}" destId="{FD4E201B-ECB4-49ED-B64A-C3D219126112}" srcOrd="1" destOrd="0" presId="urn:microsoft.com/office/officeart/2005/8/layout/process3"/>
    <dgm:cxn modelId="{C27D8EE8-0EC2-4FE7-8D18-8490C6E0E026}" type="presOf" srcId="{453EE9D4-D9CD-4248-9DDD-EF86C21098F8}" destId="{16D1E7AB-520B-4F21-9EA8-685B02E06464}" srcOrd="1" destOrd="0" presId="urn:microsoft.com/office/officeart/2005/8/layout/process3"/>
    <dgm:cxn modelId="{CCEC5A43-0629-4709-A3FB-80AD6943DC00}" type="presOf" srcId="{93F72DC2-D884-4141-ABC8-9D5BAECC811A}" destId="{FF49A418-346D-4D18-962B-150E7F27E538}" srcOrd="0" destOrd="1" presId="urn:microsoft.com/office/officeart/2005/8/layout/process3"/>
    <dgm:cxn modelId="{57605141-928D-4001-B929-FF8A149A98F3}" type="presOf" srcId="{453EE9D4-D9CD-4248-9DDD-EF86C21098F8}" destId="{625D48B3-A40A-431A-B3BE-616C5C8B0F85}" srcOrd="0" destOrd="0" presId="urn:microsoft.com/office/officeart/2005/8/layout/process3"/>
    <dgm:cxn modelId="{A016A3D3-29C3-4263-BBDE-29EBA3475AA1}" type="presOf" srcId="{BEBAE9F9-A622-4E89-A2A5-EA5F418D6B05}" destId="{89723A1A-F6DC-4C84-BEF4-09DEB4B1E22A}" srcOrd="0" destOrd="0" presId="urn:microsoft.com/office/officeart/2005/8/layout/process3"/>
    <dgm:cxn modelId="{2EA7571D-F70D-406C-ADFE-FD7C6E11E52B}" srcId="{69F571C6-9157-41F0-8836-0CD5D5FA16CA}" destId="{2CEFEB94-C258-46EE-8D51-2DD78191B15A}" srcOrd="0" destOrd="0" parTransId="{8F8FC828-EEEA-47D0-9CA5-C4AB7AFEF74E}" sibTransId="{DAA75592-E2C6-4D76-9FDA-E661E1E2B860}"/>
    <dgm:cxn modelId="{BF42323A-D37E-4256-8423-091B671FEFAA}" srcId="{BEBAE9F9-A622-4E89-A2A5-EA5F418D6B05}" destId="{453EE9D4-D9CD-4248-9DDD-EF86C21098F8}" srcOrd="0" destOrd="0" parTransId="{FB4C9A2E-B900-4933-BEA7-7F660E03EEBF}" sibTransId="{198729A0-53BC-4160-9DDB-DEBEA0BA46C5}"/>
    <dgm:cxn modelId="{71C9A31A-29A2-4A97-A412-9ADE2A1B6F19}" srcId="{17837BEB-C0DD-420A-A183-C22E97DC9C53}" destId="{93F72DC2-D884-4141-ABC8-9D5BAECC811A}" srcOrd="1" destOrd="0" parTransId="{BF9B0CC9-974A-426F-8C85-46EB01CB44B9}" sibTransId="{D84248E3-ABC6-4523-B3B8-187E36E4B4AF}"/>
    <dgm:cxn modelId="{FB96E734-9000-4BF8-B4F0-1E4D390D8DF5}" type="presOf" srcId="{F15A70DD-15BB-4596-86E3-B0C71345C5CA}" destId="{B0CBE18D-BEA2-4628-A42C-6BBBEAA77E56}" srcOrd="1" destOrd="0" presId="urn:microsoft.com/office/officeart/2005/8/layout/process3"/>
    <dgm:cxn modelId="{7B7CD555-FD6F-44BF-8F5D-0C764F7FE99F}" srcId="{453EE9D4-D9CD-4248-9DDD-EF86C21098F8}" destId="{BC870DCA-5D3F-4BA7-96A3-0F290E5CFE09}" srcOrd="1" destOrd="0" parTransId="{484A8D70-CAAE-4AB0-994A-508ABAC3565D}" sibTransId="{EE5A5D0F-41F0-4B29-BD7A-02FA7DFE6D8F}"/>
    <dgm:cxn modelId="{01EA83B7-34DE-4949-800F-38ACCA23AAD7}" type="presOf" srcId="{2CEFEB94-C258-46EE-8D51-2DD78191B15A}" destId="{CA447243-1B1D-4024-B63E-A184BBA81C8E}" srcOrd="0" destOrd="0" presId="urn:microsoft.com/office/officeart/2005/8/layout/process3"/>
    <dgm:cxn modelId="{20818278-AE73-4C65-9D0B-2D1B84A29C56}" type="presOf" srcId="{17837BEB-C0DD-420A-A183-C22E97DC9C53}" destId="{82C66F06-089E-4716-86A4-5EA882B16F84}" srcOrd="0" destOrd="0" presId="urn:microsoft.com/office/officeart/2005/8/layout/process3"/>
    <dgm:cxn modelId="{936DA6CE-F242-4E7C-97A0-5453827DB178}" srcId="{69F571C6-9157-41F0-8836-0CD5D5FA16CA}" destId="{6D33A5A5-FD83-49E7-B89F-1A1D03F7F35A}" srcOrd="1" destOrd="0" parTransId="{88CE49BD-3FD9-44A1-88CE-3F5447302F54}" sibTransId="{1E299C44-952E-46D1-8106-CE3C15AA3571}"/>
    <dgm:cxn modelId="{31F3E7DD-FF8B-495D-B3B6-31277EED5AAC}" type="presOf" srcId="{69F571C6-9157-41F0-8836-0CD5D5FA16CA}" destId="{69037E9B-6F8E-4A4D-B174-B66990F9C5D3}" srcOrd="1" destOrd="0" presId="urn:microsoft.com/office/officeart/2005/8/layout/process3"/>
    <dgm:cxn modelId="{A055DD57-B003-43C6-A120-18529EE2D9D9}" type="presOf" srcId="{6D33A5A5-FD83-49E7-B89F-1A1D03F7F35A}" destId="{CA447243-1B1D-4024-B63E-A184BBA81C8E}" srcOrd="0" destOrd="1" presId="urn:microsoft.com/office/officeart/2005/8/layout/process3"/>
    <dgm:cxn modelId="{FEF87C25-F96F-4A14-88A1-E397088AB895}" type="presOf" srcId="{198729A0-53BC-4160-9DDB-DEBEA0BA46C5}" destId="{8B7BDEDD-DE0C-4D62-AD3B-7470AB7CFCB5}" srcOrd="1" destOrd="0" presId="urn:microsoft.com/office/officeart/2005/8/layout/process3"/>
    <dgm:cxn modelId="{8EAF142C-65AC-484F-9145-5985545B8796}" type="presOf" srcId="{69F571C6-9157-41F0-8836-0CD5D5FA16CA}" destId="{AB702ECE-3E3D-4044-8E13-4E4743002D26}" srcOrd="0" destOrd="0" presId="urn:microsoft.com/office/officeart/2005/8/layout/process3"/>
    <dgm:cxn modelId="{837DB65D-F8F5-4F0E-BE5E-1BBE63D14D16}" srcId="{17837BEB-C0DD-420A-A183-C22E97DC9C53}" destId="{E8864148-80F6-4378-9154-6EF0AB9D8CE5}" srcOrd="0" destOrd="0" parTransId="{98E5E5ED-D979-4B99-B0D5-471A62D706CE}" sibTransId="{ABF25676-462C-4810-8AEB-95A043B20104}"/>
    <dgm:cxn modelId="{F64C472A-F89C-4758-95D2-D17E1EEB0720}" srcId="{BEBAE9F9-A622-4E89-A2A5-EA5F418D6B05}" destId="{69F571C6-9157-41F0-8836-0CD5D5FA16CA}" srcOrd="2" destOrd="0" parTransId="{310AD2F6-DE80-470A-9534-B53B1A7A1484}" sibTransId="{830C02CE-D197-442F-BEBD-F9AB563A6353}"/>
    <dgm:cxn modelId="{96D18DB0-65CB-40CE-B15A-FD69B3694298}" type="presParOf" srcId="{89723A1A-F6DC-4C84-BEF4-09DEB4B1E22A}" destId="{CBD55C59-E2F3-448F-84E7-2F4B046AFC70}" srcOrd="0" destOrd="0" presId="urn:microsoft.com/office/officeart/2005/8/layout/process3"/>
    <dgm:cxn modelId="{79B37816-AEB2-4C0A-803C-889C45565877}" type="presParOf" srcId="{CBD55C59-E2F3-448F-84E7-2F4B046AFC70}" destId="{625D48B3-A40A-431A-B3BE-616C5C8B0F85}" srcOrd="0" destOrd="0" presId="urn:microsoft.com/office/officeart/2005/8/layout/process3"/>
    <dgm:cxn modelId="{F2094D3F-85A5-4DA1-9573-294C797B4C75}" type="presParOf" srcId="{CBD55C59-E2F3-448F-84E7-2F4B046AFC70}" destId="{16D1E7AB-520B-4F21-9EA8-685B02E06464}" srcOrd="1" destOrd="0" presId="urn:microsoft.com/office/officeart/2005/8/layout/process3"/>
    <dgm:cxn modelId="{5D367BCD-4931-4D13-A955-13C99DE68EBC}" type="presParOf" srcId="{CBD55C59-E2F3-448F-84E7-2F4B046AFC70}" destId="{A684AAD5-E748-46DD-BBD1-43981757F011}" srcOrd="2" destOrd="0" presId="urn:microsoft.com/office/officeart/2005/8/layout/process3"/>
    <dgm:cxn modelId="{B092515B-0122-4224-8F16-2DB1FCB8A309}" type="presParOf" srcId="{89723A1A-F6DC-4C84-BEF4-09DEB4B1E22A}" destId="{AAFD5168-EAFC-43FA-AA90-6384C7BA9232}" srcOrd="1" destOrd="0" presId="urn:microsoft.com/office/officeart/2005/8/layout/process3"/>
    <dgm:cxn modelId="{0A47ADE9-22C8-49EC-A87A-72F6EF8E8188}" type="presParOf" srcId="{AAFD5168-EAFC-43FA-AA90-6384C7BA9232}" destId="{8B7BDEDD-DE0C-4D62-AD3B-7470AB7CFCB5}" srcOrd="0" destOrd="0" presId="urn:microsoft.com/office/officeart/2005/8/layout/process3"/>
    <dgm:cxn modelId="{7B4C7BCB-0B2C-46E4-9C53-8DB8E9A9CE8E}" type="presParOf" srcId="{89723A1A-F6DC-4C84-BEF4-09DEB4B1E22A}" destId="{C271CE02-164B-4C15-8D73-DD773A110D4E}" srcOrd="2" destOrd="0" presId="urn:microsoft.com/office/officeart/2005/8/layout/process3"/>
    <dgm:cxn modelId="{4441CAC1-B4AC-415E-8E17-7E5BF4CA9D9D}" type="presParOf" srcId="{C271CE02-164B-4C15-8D73-DD773A110D4E}" destId="{82C66F06-089E-4716-86A4-5EA882B16F84}" srcOrd="0" destOrd="0" presId="urn:microsoft.com/office/officeart/2005/8/layout/process3"/>
    <dgm:cxn modelId="{6B6C635A-7840-4D32-B1B7-9CC4DB8F98A2}" type="presParOf" srcId="{C271CE02-164B-4C15-8D73-DD773A110D4E}" destId="{FD4E201B-ECB4-49ED-B64A-C3D219126112}" srcOrd="1" destOrd="0" presId="urn:microsoft.com/office/officeart/2005/8/layout/process3"/>
    <dgm:cxn modelId="{E732A855-FD16-4829-81FC-68D2F4A5EB3F}" type="presParOf" srcId="{C271CE02-164B-4C15-8D73-DD773A110D4E}" destId="{FF49A418-346D-4D18-962B-150E7F27E538}" srcOrd="2" destOrd="0" presId="urn:microsoft.com/office/officeart/2005/8/layout/process3"/>
    <dgm:cxn modelId="{46B9E0CE-8860-4A51-A500-87C2C586D105}" type="presParOf" srcId="{89723A1A-F6DC-4C84-BEF4-09DEB4B1E22A}" destId="{EE378255-65C6-42AB-AB17-68C498CCF400}" srcOrd="3" destOrd="0" presId="urn:microsoft.com/office/officeart/2005/8/layout/process3"/>
    <dgm:cxn modelId="{1886D491-5B11-4A50-8D1D-DE8330F1691C}" type="presParOf" srcId="{EE378255-65C6-42AB-AB17-68C498CCF400}" destId="{B0CBE18D-BEA2-4628-A42C-6BBBEAA77E56}" srcOrd="0" destOrd="0" presId="urn:microsoft.com/office/officeart/2005/8/layout/process3"/>
    <dgm:cxn modelId="{504187AF-DECC-4153-AF66-52B526476AC0}" type="presParOf" srcId="{89723A1A-F6DC-4C84-BEF4-09DEB4B1E22A}" destId="{7FC62A60-6ED5-470D-A1F5-6EC186E3C511}" srcOrd="4" destOrd="0" presId="urn:microsoft.com/office/officeart/2005/8/layout/process3"/>
    <dgm:cxn modelId="{9B1800D8-141B-45A9-81D8-84AB2B7B8D60}" type="presParOf" srcId="{7FC62A60-6ED5-470D-A1F5-6EC186E3C511}" destId="{AB702ECE-3E3D-4044-8E13-4E4743002D26}" srcOrd="0" destOrd="0" presId="urn:microsoft.com/office/officeart/2005/8/layout/process3"/>
    <dgm:cxn modelId="{C123EB01-585E-498E-BCDB-EE8F411F072B}" type="presParOf" srcId="{7FC62A60-6ED5-470D-A1F5-6EC186E3C511}" destId="{69037E9B-6F8E-4A4D-B174-B66990F9C5D3}" srcOrd="1" destOrd="0" presId="urn:microsoft.com/office/officeart/2005/8/layout/process3"/>
    <dgm:cxn modelId="{067ECBDF-7268-456A-B83E-7C7BC23996F7}" type="presParOf" srcId="{7FC62A60-6ED5-470D-A1F5-6EC186E3C511}" destId="{CA447243-1B1D-4024-B63E-A184BBA81C8E}"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BAE9F9-A622-4E89-A2A5-EA5F418D6B05}" type="doc">
      <dgm:prSet loTypeId="urn:microsoft.com/office/officeart/2005/8/layout/process3" loCatId="process" qsTypeId="urn:microsoft.com/office/officeart/2005/8/quickstyle/simple1" qsCatId="simple" csTypeId="urn:microsoft.com/office/officeart/2005/8/colors/accent1_2" csCatId="accent1" phldr="1"/>
      <dgm:spPr>
        <a:scene3d>
          <a:camera prst="isometricOffAxis2Left"/>
          <a:lightRig rig="threePt" dir="t"/>
        </a:scene3d>
      </dgm:spPr>
      <dgm:t>
        <a:bodyPr/>
        <a:lstStyle/>
        <a:p>
          <a:endParaRPr lang="zh-CN" altLang="en-US"/>
        </a:p>
      </dgm:t>
    </dgm:pt>
    <dgm:pt modelId="{453EE9D4-D9CD-4248-9DDD-EF86C21098F8}">
      <dgm:prSet phldrT="[文本]" custT="1"/>
      <dgm:spPr/>
      <dgm:t>
        <a:bodyPr/>
        <a:lstStyle/>
        <a:p>
          <a:r>
            <a:rPr lang="zh-CN" altLang="en-US" sz="2400" b="1" dirty="0" smtClean="0"/>
            <a:t>插入排序</a:t>
          </a:r>
          <a:endParaRPr lang="zh-CN" altLang="en-US" sz="2400" b="1" dirty="0"/>
        </a:p>
      </dgm:t>
    </dgm:pt>
    <dgm:pt modelId="{FB4C9A2E-B900-4933-BEA7-7F660E03EEBF}" type="parTrans" cxnId="{BF42323A-D37E-4256-8423-091B671FEFAA}">
      <dgm:prSet/>
      <dgm:spPr/>
      <dgm:t>
        <a:bodyPr/>
        <a:lstStyle/>
        <a:p>
          <a:endParaRPr lang="zh-CN" altLang="en-US"/>
        </a:p>
      </dgm:t>
    </dgm:pt>
    <dgm:pt modelId="{198729A0-53BC-4160-9DDB-DEBEA0BA46C5}" type="sibTrans" cxnId="{BF42323A-D37E-4256-8423-091B671FEFAA}">
      <dgm:prSet/>
      <dgm:spPr/>
      <dgm:t>
        <a:bodyPr/>
        <a:lstStyle/>
        <a:p>
          <a:endParaRPr lang="zh-CN" altLang="en-US"/>
        </a:p>
      </dgm:t>
    </dgm:pt>
    <dgm:pt modelId="{265FCDB2-C9B7-49B2-83B4-2A88C7D2453E}">
      <dgm:prSet phldrT="[文本]"/>
      <dgm:spPr/>
      <dgm:t>
        <a:bodyPr/>
        <a:lstStyle/>
        <a:p>
          <a:r>
            <a:rPr lang="zh-CN" altLang="en-US" dirty="0" smtClean="0"/>
            <a:t>先让前两个有序</a:t>
          </a:r>
          <a:endParaRPr lang="zh-CN" altLang="en-US" dirty="0"/>
        </a:p>
      </dgm:t>
    </dgm:pt>
    <dgm:pt modelId="{B6827584-1A2C-4907-AC48-BA3C780D49D4}" type="parTrans" cxnId="{075AC3D9-5B76-4489-B7B0-FF7E61AC5039}">
      <dgm:prSet/>
      <dgm:spPr/>
      <dgm:t>
        <a:bodyPr/>
        <a:lstStyle/>
        <a:p>
          <a:endParaRPr lang="zh-CN" altLang="en-US"/>
        </a:p>
      </dgm:t>
    </dgm:pt>
    <dgm:pt modelId="{D886C79A-1D40-4B16-A5FB-B723B805998E}" type="sibTrans" cxnId="{075AC3D9-5B76-4489-B7B0-FF7E61AC5039}">
      <dgm:prSet/>
      <dgm:spPr/>
      <dgm:t>
        <a:bodyPr/>
        <a:lstStyle/>
        <a:p>
          <a:endParaRPr lang="zh-CN" altLang="en-US"/>
        </a:p>
      </dgm:t>
    </dgm:pt>
    <dgm:pt modelId="{17837BEB-C0DD-420A-A183-C22E97DC9C53}">
      <dgm:prSet phldrT="[文本]" custT="1"/>
      <dgm:spPr/>
      <dgm:t>
        <a:bodyPr/>
        <a:lstStyle/>
        <a:p>
          <a:r>
            <a:rPr lang="zh-CN" altLang="en-US" sz="2400" b="1" dirty="0" smtClean="0"/>
            <a:t>选择排序</a:t>
          </a:r>
          <a:endParaRPr lang="zh-CN" altLang="en-US" sz="2400" b="1" dirty="0"/>
        </a:p>
      </dgm:t>
    </dgm:pt>
    <dgm:pt modelId="{35C3DC76-1FAD-4001-BC75-F0EF02642665}" type="parTrans" cxnId="{E1525B9D-F75B-483E-87B7-1A08FD29E617}">
      <dgm:prSet/>
      <dgm:spPr/>
      <dgm:t>
        <a:bodyPr/>
        <a:lstStyle/>
        <a:p>
          <a:endParaRPr lang="zh-CN" altLang="en-US"/>
        </a:p>
      </dgm:t>
    </dgm:pt>
    <dgm:pt modelId="{F15A70DD-15BB-4596-86E3-B0C71345C5CA}" type="sibTrans" cxnId="{E1525B9D-F75B-483E-87B7-1A08FD29E617}">
      <dgm:prSet/>
      <dgm:spPr/>
      <dgm:t>
        <a:bodyPr/>
        <a:lstStyle/>
        <a:p>
          <a:endParaRPr lang="zh-CN" altLang="en-US"/>
        </a:p>
      </dgm:t>
    </dgm:pt>
    <dgm:pt modelId="{E8864148-80F6-4378-9154-6EF0AB9D8CE5}">
      <dgm:prSet phldrT="[文本]"/>
      <dgm:spPr/>
      <dgm:t>
        <a:bodyPr/>
        <a:lstStyle/>
        <a:p>
          <a:r>
            <a:rPr lang="zh-CN" altLang="en-US" dirty="0" smtClean="0"/>
            <a:t>先让第一个有序</a:t>
          </a:r>
          <a:endParaRPr lang="zh-CN" altLang="en-US" dirty="0"/>
        </a:p>
      </dgm:t>
    </dgm:pt>
    <dgm:pt modelId="{98E5E5ED-D979-4B99-B0D5-471A62D706CE}" type="parTrans" cxnId="{837DB65D-F8F5-4F0E-BE5E-1BBE63D14D16}">
      <dgm:prSet/>
      <dgm:spPr/>
      <dgm:t>
        <a:bodyPr/>
        <a:lstStyle/>
        <a:p>
          <a:endParaRPr lang="zh-CN" altLang="en-US"/>
        </a:p>
      </dgm:t>
    </dgm:pt>
    <dgm:pt modelId="{ABF25676-462C-4810-8AEB-95A043B20104}" type="sibTrans" cxnId="{837DB65D-F8F5-4F0E-BE5E-1BBE63D14D16}">
      <dgm:prSet/>
      <dgm:spPr/>
      <dgm:t>
        <a:bodyPr/>
        <a:lstStyle/>
        <a:p>
          <a:endParaRPr lang="zh-CN" altLang="en-US"/>
        </a:p>
      </dgm:t>
    </dgm:pt>
    <dgm:pt modelId="{69F571C6-9157-41F0-8836-0CD5D5FA16CA}">
      <dgm:prSet phldrT="[文本]" custT="1"/>
      <dgm:spPr/>
      <dgm:t>
        <a:bodyPr/>
        <a:lstStyle/>
        <a:p>
          <a:r>
            <a:rPr lang="zh-CN" altLang="en-US" sz="2400" b="1" dirty="0" smtClean="0"/>
            <a:t>快速排序</a:t>
          </a:r>
          <a:endParaRPr lang="zh-CN" altLang="en-US" sz="2400" b="1" dirty="0"/>
        </a:p>
      </dgm:t>
    </dgm:pt>
    <dgm:pt modelId="{310AD2F6-DE80-470A-9534-B53B1A7A1484}" type="parTrans" cxnId="{F64C472A-F89C-4758-95D2-D17E1EEB0720}">
      <dgm:prSet/>
      <dgm:spPr/>
      <dgm:t>
        <a:bodyPr/>
        <a:lstStyle/>
        <a:p>
          <a:endParaRPr lang="zh-CN" altLang="en-US"/>
        </a:p>
      </dgm:t>
    </dgm:pt>
    <dgm:pt modelId="{830C02CE-D197-442F-BEBD-F9AB563A6353}" type="sibTrans" cxnId="{F64C472A-F89C-4758-95D2-D17E1EEB0720}">
      <dgm:prSet/>
      <dgm:spPr/>
      <dgm:t>
        <a:bodyPr/>
        <a:lstStyle/>
        <a:p>
          <a:endParaRPr lang="zh-CN" altLang="en-US"/>
        </a:p>
      </dgm:t>
    </dgm:pt>
    <dgm:pt modelId="{2CEFEB94-C258-46EE-8D51-2DD78191B15A}">
      <dgm:prSet phldrT="[文本]"/>
      <dgm:spPr/>
      <dgm:t>
        <a:bodyPr/>
        <a:lstStyle/>
        <a:p>
          <a:r>
            <a:rPr lang="zh-CN" altLang="en-US" dirty="0" smtClean="0"/>
            <a:t>先让左侧均小于枢轴</a:t>
          </a:r>
          <a:endParaRPr lang="zh-CN" altLang="en-US" dirty="0"/>
        </a:p>
      </dgm:t>
    </dgm:pt>
    <dgm:pt modelId="{8F8FC828-EEEA-47D0-9CA5-C4AB7AFEF74E}" type="parTrans" cxnId="{2EA7571D-F70D-406C-ADFE-FD7C6E11E52B}">
      <dgm:prSet/>
      <dgm:spPr/>
      <dgm:t>
        <a:bodyPr/>
        <a:lstStyle/>
        <a:p>
          <a:endParaRPr lang="zh-CN" altLang="en-US"/>
        </a:p>
      </dgm:t>
    </dgm:pt>
    <dgm:pt modelId="{DAA75592-E2C6-4D76-9FDA-E661E1E2B860}" type="sibTrans" cxnId="{2EA7571D-F70D-406C-ADFE-FD7C6E11E52B}">
      <dgm:prSet/>
      <dgm:spPr/>
      <dgm:t>
        <a:bodyPr/>
        <a:lstStyle/>
        <a:p>
          <a:endParaRPr lang="zh-CN" altLang="en-US"/>
        </a:p>
      </dgm:t>
    </dgm:pt>
    <dgm:pt modelId="{BC870DCA-5D3F-4BA7-96A3-0F290E5CFE09}">
      <dgm:prSet phldrT="[文本]"/>
      <dgm:spPr/>
      <dgm:t>
        <a:bodyPr/>
        <a:lstStyle/>
        <a:p>
          <a:r>
            <a:rPr lang="zh-CN" altLang="en-US" dirty="0" smtClean="0"/>
            <a:t>再让前三个有序</a:t>
          </a:r>
          <a:endParaRPr lang="zh-CN" altLang="en-US" dirty="0"/>
        </a:p>
      </dgm:t>
    </dgm:pt>
    <dgm:pt modelId="{484A8D70-CAAE-4AB0-994A-508ABAC3565D}" type="parTrans" cxnId="{7B7CD555-FD6F-44BF-8F5D-0C764F7FE99F}">
      <dgm:prSet/>
      <dgm:spPr/>
      <dgm:t>
        <a:bodyPr/>
        <a:lstStyle/>
        <a:p>
          <a:endParaRPr lang="zh-CN" altLang="en-US"/>
        </a:p>
      </dgm:t>
    </dgm:pt>
    <dgm:pt modelId="{EE5A5D0F-41F0-4B29-BD7A-02FA7DFE6D8F}" type="sibTrans" cxnId="{7B7CD555-FD6F-44BF-8F5D-0C764F7FE99F}">
      <dgm:prSet/>
      <dgm:spPr/>
      <dgm:t>
        <a:bodyPr/>
        <a:lstStyle/>
        <a:p>
          <a:endParaRPr lang="zh-CN" altLang="en-US"/>
        </a:p>
      </dgm:t>
    </dgm:pt>
    <dgm:pt modelId="{6D33A5A5-FD83-49E7-B89F-1A1D03F7F35A}">
      <dgm:prSet phldrT="[文本]"/>
      <dgm:spPr/>
      <dgm:t>
        <a:bodyPr/>
        <a:lstStyle/>
        <a:p>
          <a:r>
            <a:rPr lang="zh-CN" altLang="en-US" dirty="0" smtClean="0"/>
            <a:t>左侧和右侧再分别处理</a:t>
          </a:r>
          <a:endParaRPr lang="zh-CN" altLang="en-US" dirty="0"/>
        </a:p>
      </dgm:t>
    </dgm:pt>
    <dgm:pt modelId="{88CE49BD-3FD9-44A1-88CE-3F5447302F54}" type="parTrans" cxnId="{936DA6CE-F242-4E7C-97A0-5453827DB178}">
      <dgm:prSet/>
      <dgm:spPr/>
      <dgm:t>
        <a:bodyPr/>
        <a:lstStyle/>
        <a:p>
          <a:endParaRPr lang="zh-CN" altLang="en-US"/>
        </a:p>
      </dgm:t>
    </dgm:pt>
    <dgm:pt modelId="{1E299C44-952E-46D1-8106-CE3C15AA3571}" type="sibTrans" cxnId="{936DA6CE-F242-4E7C-97A0-5453827DB178}">
      <dgm:prSet/>
      <dgm:spPr/>
      <dgm:t>
        <a:bodyPr/>
        <a:lstStyle/>
        <a:p>
          <a:endParaRPr lang="zh-CN" altLang="en-US"/>
        </a:p>
      </dgm:t>
    </dgm:pt>
    <dgm:pt modelId="{3E2C09D5-7BF9-4B9A-B932-631EA7AEFD52}">
      <dgm:prSet phldrT="[文本]"/>
      <dgm:spPr/>
      <dgm:t>
        <a:bodyPr/>
        <a:lstStyle/>
        <a:p>
          <a:r>
            <a:rPr lang="en-US" altLang="zh-CN" dirty="0" smtClean="0"/>
            <a:t>…</a:t>
          </a:r>
          <a:endParaRPr lang="zh-CN" altLang="en-US" dirty="0"/>
        </a:p>
      </dgm:t>
    </dgm:pt>
    <dgm:pt modelId="{8D9B9E6F-2F61-4997-B6F3-5521E28BC56C}" type="parTrans" cxnId="{F9404E7C-F498-4F65-9F91-C3EEDA5F0A02}">
      <dgm:prSet/>
      <dgm:spPr/>
      <dgm:t>
        <a:bodyPr/>
        <a:lstStyle/>
        <a:p>
          <a:endParaRPr lang="zh-CN" altLang="en-US"/>
        </a:p>
      </dgm:t>
    </dgm:pt>
    <dgm:pt modelId="{2AA08175-328A-4234-9117-11BD9E5FDE09}" type="sibTrans" cxnId="{F9404E7C-F498-4F65-9F91-C3EEDA5F0A02}">
      <dgm:prSet/>
      <dgm:spPr/>
      <dgm:t>
        <a:bodyPr/>
        <a:lstStyle/>
        <a:p>
          <a:endParaRPr lang="zh-CN" altLang="en-US"/>
        </a:p>
      </dgm:t>
    </dgm:pt>
    <dgm:pt modelId="{4F073CD5-8B5E-42DF-A4BF-00D512C56997}">
      <dgm:prSet/>
      <dgm:spPr/>
      <dgm:t>
        <a:bodyPr/>
        <a:lstStyle/>
        <a:p>
          <a:r>
            <a:rPr lang="zh-CN" altLang="en-US" dirty="0" smtClean="0"/>
            <a:t>再让前三个有序</a:t>
          </a:r>
          <a:endParaRPr lang="zh-CN" altLang="en-US" dirty="0"/>
        </a:p>
      </dgm:t>
    </dgm:pt>
    <dgm:pt modelId="{A6BF489D-A9CB-4E93-931F-14163F72C382}" type="parTrans" cxnId="{AD34DDCE-3201-4983-90E8-6C0315961F03}">
      <dgm:prSet/>
      <dgm:spPr/>
      <dgm:t>
        <a:bodyPr/>
        <a:lstStyle/>
        <a:p>
          <a:endParaRPr lang="zh-CN" altLang="en-US"/>
        </a:p>
      </dgm:t>
    </dgm:pt>
    <dgm:pt modelId="{119F53D2-536B-4ED6-AE4E-48BFF3701CDE}" type="sibTrans" cxnId="{AD34DDCE-3201-4983-90E8-6C0315961F03}">
      <dgm:prSet/>
      <dgm:spPr/>
      <dgm:t>
        <a:bodyPr/>
        <a:lstStyle/>
        <a:p>
          <a:endParaRPr lang="zh-CN" altLang="en-US"/>
        </a:p>
      </dgm:t>
    </dgm:pt>
    <dgm:pt modelId="{3630D577-5C7E-46C9-B636-4EC68333305C}">
      <dgm:prSet/>
      <dgm:spPr/>
      <dgm:t>
        <a:bodyPr/>
        <a:lstStyle/>
        <a:p>
          <a:r>
            <a:rPr lang="en-US" altLang="zh-CN" dirty="0" smtClean="0"/>
            <a:t>…</a:t>
          </a:r>
          <a:endParaRPr lang="zh-CN" altLang="en-US" dirty="0"/>
        </a:p>
      </dgm:t>
    </dgm:pt>
    <dgm:pt modelId="{E71F8CB9-74CB-4350-B71F-93CA679580CF}" type="parTrans" cxnId="{6174AD73-848D-4CA1-8DEC-940B6095B717}">
      <dgm:prSet/>
      <dgm:spPr/>
      <dgm:t>
        <a:bodyPr/>
        <a:lstStyle/>
        <a:p>
          <a:endParaRPr lang="zh-CN" altLang="en-US"/>
        </a:p>
      </dgm:t>
    </dgm:pt>
    <dgm:pt modelId="{C044C113-8C47-46DF-B941-2C27CD2E2CEA}" type="sibTrans" cxnId="{6174AD73-848D-4CA1-8DEC-940B6095B717}">
      <dgm:prSet/>
      <dgm:spPr/>
      <dgm:t>
        <a:bodyPr/>
        <a:lstStyle/>
        <a:p>
          <a:endParaRPr lang="zh-CN" altLang="en-US"/>
        </a:p>
      </dgm:t>
    </dgm:pt>
    <dgm:pt modelId="{707B0ED9-E88A-4F74-83E7-922144167199}">
      <dgm:prSet phldrT="[文本]"/>
      <dgm:spPr/>
      <dgm:t>
        <a:bodyPr/>
        <a:lstStyle/>
        <a:p>
          <a:r>
            <a:rPr lang="zh-CN" altLang="en-US" dirty="0" smtClean="0"/>
            <a:t>右侧均大于枢轴</a:t>
          </a:r>
          <a:endParaRPr lang="zh-CN" altLang="en-US" dirty="0"/>
        </a:p>
      </dgm:t>
    </dgm:pt>
    <dgm:pt modelId="{9CFDB2DD-8DB6-4772-AF8A-2947B4808848}" type="parTrans" cxnId="{FA1BA4C2-ED47-412F-A23A-4F128043D022}">
      <dgm:prSet/>
      <dgm:spPr/>
      <dgm:t>
        <a:bodyPr/>
        <a:lstStyle/>
        <a:p>
          <a:endParaRPr lang="zh-CN" altLang="en-US"/>
        </a:p>
      </dgm:t>
    </dgm:pt>
    <dgm:pt modelId="{EC3F3745-7CD3-472C-9586-F0C2CA3FCCCD}" type="sibTrans" cxnId="{FA1BA4C2-ED47-412F-A23A-4F128043D022}">
      <dgm:prSet/>
      <dgm:spPr/>
      <dgm:t>
        <a:bodyPr/>
        <a:lstStyle/>
        <a:p>
          <a:endParaRPr lang="zh-CN" altLang="en-US"/>
        </a:p>
      </dgm:t>
    </dgm:pt>
    <dgm:pt modelId="{B2510B75-40F4-4BFD-AA44-BF1BBD488FF7}">
      <dgm:prSet phldrT="[文本]"/>
      <dgm:spPr/>
      <dgm:t>
        <a:bodyPr/>
        <a:lstStyle/>
        <a:p>
          <a:r>
            <a:rPr lang="zh-CN" altLang="en-US" dirty="0" smtClean="0"/>
            <a:t>再让前两个有序</a:t>
          </a:r>
          <a:endParaRPr lang="zh-CN" altLang="en-US" dirty="0"/>
        </a:p>
      </dgm:t>
    </dgm:pt>
    <dgm:pt modelId="{59095327-A917-4A87-A17C-ABE7D5221489}" type="parTrans" cxnId="{3C2406F8-EC3F-4F72-A01B-30F77B121FF5}">
      <dgm:prSet/>
      <dgm:spPr/>
      <dgm:t>
        <a:bodyPr/>
        <a:lstStyle/>
        <a:p>
          <a:endParaRPr lang="zh-CN" altLang="en-US"/>
        </a:p>
      </dgm:t>
    </dgm:pt>
    <dgm:pt modelId="{64EF3030-A515-4EE5-9391-E3AB5D5046EE}" type="sibTrans" cxnId="{3C2406F8-EC3F-4F72-A01B-30F77B121FF5}">
      <dgm:prSet/>
      <dgm:spPr/>
      <dgm:t>
        <a:bodyPr/>
        <a:lstStyle/>
        <a:p>
          <a:endParaRPr lang="zh-CN" altLang="en-US"/>
        </a:p>
      </dgm:t>
    </dgm:pt>
    <dgm:pt modelId="{89723A1A-F6DC-4C84-BEF4-09DEB4B1E22A}" type="pres">
      <dgm:prSet presAssocID="{BEBAE9F9-A622-4E89-A2A5-EA5F418D6B05}" presName="linearFlow" presStyleCnt="0">
        <dgm:presLayoutVars>
          <dgm:dir/>
          <dgm:animLvl val="lvl"/>
          <dgm:resizeHandles val="exact"/>
        </dgm:presLayoutVars>
      </dgm:prSet>
      <dgm:spPr/>
      <dgm:t>
        <a:bodyPr/>
        <a:lstStyle/>
        <a:p>
          <a:endParaRPr lang="zh-CN" altLang="en-US"/>
        </a:p>
      </dgm:t>
    </dgm:pt>
    <dgm:pt modelId="{CBD55C59-E2F3-448F-84E7-2F4B046AFC70}" type="pres">
      <dgm:prSet presAssocID="{453EE9D4-D9CD-4248-9DDD-EF86C21098F8}" presName="composite" presStyleCnt="0"/>
      <dgm:spPr/>
      <dgm:t>
        <a:bodyPr/>
        <a:lstStyle/>
        <a:p>
          <a:endParaRPr lang="zh-CN" altLang="en-US"/>
        </a:p>
      </dgm:t>
    </dgm:pt>
    <dgm:pt modelId="{625D48B3-A40A-431A-B3BE-616C5C8B0F85}" type="pres">
      <dgm:prSet presAssocID="{453EE9D4-D9CD-4248-9DDD-EF86C21098F8}" presName="parTx" presStyleLbl="node1" presStyleIdx="0" presStyleCnt="3">
        <dgm:presLayoutVars>
          <dgm:chMax val="0"/>
          <dgm:chPref val="0"/>
          <dgm:bulletEnabled val="1"/>
        </dgm:presLayoutVars>
      </dgm:prSet>
      <dgm:spPr/>
      <dgm:t>
        <a:bodyPr/>
        <a:lstStyle/>
        <a:p>
          <a:endParaRPr lang="zh-CN" altLang="en-US"/>
        </a:p>
      </dgm:t>
    </dgm:pt>
    <dgm:pt modelId="{16D1E7AB-520B-4F21-9EA8-685B02E06464}" type="pres">
      <dgm:prSet presAssocID="{453EE9D4-D9CD-4248-9DDD-EF86C21098F8}" presName="parSh" presStyleLbl="node1" presStyleIdx="0" presStyleCnt="3"/>
      <dgm:spPr/>
      <dgm:t>
        <a:bodyPr/>
        <a:lstStyle/>
        <a:p>
          <a:endParaRPr lang="zh-CN" altLang="en-US"/>
        </a:p>
      </dgm:t>
    </dgm:pt>
    <dgm:pt modelId="{A684AAD5-E748-46DD-BBD1-43981757F011}" type="pres">
      <dgm:prSet presAssocID="{453EE9D4-D9CD-4248-9DDD-EF86C21098F8}" presName="desTx" presStyleLbl="fgAcc1" presStyleIdx="0" presStyleCnt="3">
        <dgm:presLayoutVars>
          <dgm:bulletEnabled val="1"/>
        </dgm:presLayoutVars>
      </dgm:prSet>
      <dgm:spPr/>
      <dgm:t>
        <a:bodyPr/>
        <a:lstStyle/>
        <a:p>
          <a:endParaRPr lang="zh-CN" altLang="en-US"/>
        </a:p>
      </dgm:t>
    </dgm:pt>
    <dgm:pt modelId="{AAFD5168-EAFC-43FA-AA90-6384C7BA9232}" type="pres">
      <dgm:prSet presAssocID="{198729A0-53BC-4160-9DDB-DEBEA0BA46C5}" presName="sibTrans" presStyleLbl="sibTrans2D1" presStyleIdx="0" presStyleCnt="2"/>
      <dgm:spPr/>
      <dgm:t>
        <a:bodyPr/>
        <a:lstStyle/>
        <a:p>
          <a:endParaRPr lang="zh-CN" altLang="en-US"/>
        </a:p>
      </dgm:t>
    </dgm:pt>
    <dgm:pt modelId="{8B7BDEDD-DE0C-4D62-AD3B-7470AB7CFCB5}" type="pres">
      <dgm:prSet presAssocID="{198729A0-53BC-4160-9DDB-DEBEA0BA46C5}" presName="connTx" presStyleLbl="sibTrans2D1" presStyleIdx="0" presStyleCnt="2"/>
      <dgm:spPr/>
      <dgm:t>
        <a:bodyPr/>
        <a:lstStyle/>
        <a:p>
          <a:endParaRPr lang="zh-CN" altLang="en-US"/>
        </a:p>
      </dgm:t>
    </dgm:pt>
    <dgm:pt modelId="{C271CE02-164B-4C15-8D73-DD773A110D4E}" type="pres">
      <dgm:prSet presAssocID="{17837BEB-C0DD-420A-A183-C22E97DC9C53}" presName="composite" presStyleCnt="0"/>
      <dgm:spPr/>
      <dgm:t>
        <a:bodyPr/>
        <a:lstStyle/>
        <a:p>
          <a:endParaRPr lang="zh-CN" altLang="en-US"/>
        </a:p>
      </dgm:t>
    </dgm:pt>
    <dgm:pt modelId="{82C66F06-089E-4716-86A4-5EA882B16F84}" type="pres">
      <dgm:prSet presAssocID="{17837BEB-C0DD-420A-A183-C22E97DC9C53}" presName="parTx" presStyleLbl="node1" presStyleIdx="0" presStyleCnt="3">
        <dgm:presLayoutVars>
          <dgm:chMax val="0"/>
          <dgm:chPref val="0"/>
          <dgm:bulletEnabled val="1"/>
        </dgm:presLayoutVars>
      </dgm:prSet>
      <dgm:spPr/>
      <dgm:t>
        <a:bodyPr/>
        <a:lstStyle/>
        <a:p>
          <a:endParaRPr lang="zh-CN" altLang="en-US"/>
        </a:p>
      </dgm:t>
    </dgm:pt>
    <dgm:pt modelId="{FD4E201B-ECB4-49ED-B64A-C3D219126112}" type="pres">
      <dgm:prSet presAssocID="{17837BEB-C0DD-420A-A183-C22E97DC9C53}" presName="parSh" presStyleLbl="node1" presStyleIdx="1" presStyleCnt="3"/>
      <dgm:spPr/>
      <dgm:t>
        <a:bodyPr/>
        <a:lstStyle/>
        <a:p>
          <a:endParaRPr lang="zh-CN" altLang="en-US"/>
        </a:p>
      </dgm:t>
    </dgm:pt>
    <dgm:pt modelId="{FF49A418-346D-4D18-962B-150E7F27E538}" type="pres">
      <dgm:prSet presAssocID="{17837BEB-C0DD-420A-A183-C22E97DC9C53}" presName="desTx" presStyleLbl="fgAcc1" presStyleIdx="1" presStyleCnt="3">
        <dgm:presLayoutVars>
          <dgm:bulletEnabled val="1"/>
        </dgm:presLayoutVars>
      </dgm:prSet>
      <dgm:spPr/>
      <dgm:t>
        <a:bodyPr/>
        <a:lstStyle/>
        <a:p>
          <a:endParaRPr lang="zh-CN" altLang="en-US"/>
        </a:p>
      </dgm:t>
    </dgm:pt>
    <dgm:pt modelId="{EE378255-65C6-42AB-AB17-68C498CCF400}" type="pres">
      <dgm:prSet presAssocID="{F15A70DD-15BB-4596-86E3-B0C71345C5CA}" presName="sibTrans" presStyleLbl="sibTrans2D1" presStyleIdx="1" presStyleCnt="2"/>
      <dgm:spPr/>
      <dgm:t>
        <a:bodyPr/>
        <a:lstStyle/>
        <a:p>
          <a:endParaRPr lang="zh-CN" altLang="en-US"/>
        </a:p>
      </dgm:t>
    </dgm:pt>
    <dgm:pt modelId="{B0CBE18D-BEA2-4628-A42C-6BBBEAA77E56}" type="pres">
      <dgm:prSet presAssocID="{F15A70DD-15BB-4596-86E3-B0C71345C5CA}" presName="connTx" presStyleLbl="sibTrans2D1" presStyleIdx="1" presStyleCnt="2"/>
      <dgm:spPr/>
      <dgm:t>
        <a:bodyPr/>
        <a:lstStyle/>
        <a:p>
          <a:endParaRPr lang="zh-CN" altLang="en-US"/>
        </a:p>
      </dgm:t>
    </dgm:pt>
    <dgm:pt modelId="{7FC62A60-6ED5-470D-A1F5-6EC186E3C511}" type="pres">
      <dgm:prSet presAssocID="{69F571C6-9157-41F0-8836-0CD5D5FA16CA}" presName="composite" presStyleCnt="0"/>
      <dgm:spPr/>
      <dgm:t>
        <a:bodyPr/>
        <a:lstStyle/>
        <a:p>
          <a:endParaRPr lang="zh-CN" altLang="en-US"/>
        </a:p>
      </dgm:t>
    </dgm:pt>
    <dgm:pt modelId="{AB702ECE-3E3D-4044-8E13-4E4743002D26}" type="pres">
      <dgm:prSet presAssocID="{69F571C6-9157-41F0-8836-0CD5D5FA16CA}" presName="parTx" presStyleLbl="node1" presStyleIdx="1" presStyleCnt="3">
        <dgm:presLayoutVars>
          <dgm:chMax val="0"/>
          <dgm:chPref val="0"/>
          <dgm:bulletEnabled val="1"/>
        </dgm:presLayoutVars>
      </dgm:prSet>
      <dgm:spPr/>
      <dgm:t>
        <a:bodyPr/>
        <a:lstStyle/>
        <a:p>
          <a:endParaRPr lang="zh-CN" altLang="en-US"/>
        </a:p>
      </dgm:t>
    </dgm:pt>
    <dgm:pt modelId="{69037E9B-6F8E-4A4D-B174-B66990F9C5D3}" type="pres">
      <dgm:prSet presAssocID="{69F571C6-9157-41F0-8836-0CD5D5FA16CA}" presName="parSh" presStyleLbl="node1" presStyleIdx="2" presStyleCnt="3"/>
      <dgm:spPr/>
      <dgm:t>
        <a:bodyPr/>
        <a:lstStyle/>
        <a:p>
          <a:endParaRPr lang="zh-CN" altLang="en-US"/>
        </a:p>
      </dgm:t>
    </dgm:pt>
    <dgm:pt modelId="{CA447243-1B1D-4024-B63E-A184BBA81C8E}" type="pres">
      <dgm:prSet presAssocID="{69F571C6-9157-41F0-8836-0CD5D5FA16CA}" presName="desTx" presStyleLbl="fgAcc1" presStyleIdx="2" presStyleCnt="3">
        <dgm:presLayoutVars>
          <dgm:bulletEnabled val="1"/>
        </dgm:presLayoutVars>
      </dgm:prSet>
      <dgm:spPr/>
      <dgm:t>
        <a:bodyPr/>
        <a:lstStyle/>
        <a:p>
          <a:endParaRPr lang="zh-CN" altLang="en-US"/>
        </a:p>
      </dgm:t>
    </dgm:pt>
  </dgm:ptLst>
  <dgm:cxnLst>
    <dgm:cxn modelId="{BE78FDFB-35D3-4195-98E1-5556C7138E53}" type="presOf" srcId="{17837BEB-C0DD-420A-A183-C22E97DC9C53}" destId="{82C66F06-089E-4716-86A4-5EA882B16F84}" srcOrd="0" destOrd="0" presId="urn:microsoft.com/office/officeart/2005/8/layout/process3"/>
    <dgm:cxn modelId="{D20A3AD2-FBA4-4BB0-9984-87235279ABE4}" type="presOf" srcId="{3E2C09D5-7BF9-4B9A-B932-631EA7AEFD52}" destId="{A684AAD5-E748-46DD-BBD1-43981757F011}" srcOrd="0" destOrd="2" presId="urn:microsoft.com/office/officeart/2005/8/layout/process3"/>
    <dgm:cxn modelId="{C9AFC745-3D76-40CC-AD21-2C1BAFD63B92}" type="presOf" srcId="{B2510B75-40F4-4BFD-AA44-BF1BBD488FF7}" destId="{FF49A418-346D-4D18-962B-150E7F27E538}" srcOrd="0" destOrd="1" presId="urn:microsoft.com/office/officeart/2005/8/layout/process3"/>
    <dgm:cxn modelId="{22725166-11C0-466F-9620-F6A02DE0D2ED}" type="presOf" srcId="{F15A70DD-15BB-4596-86E3-B0C71345C5CA}" destId="{B0CBE18D-BEA2-4628-A42C-6BBBEAA77E56}" srcOrd="1" destOrd="0" presId="urn:microsoft.com/office/officeart/2005/8/layout/process3"/>
    <dgm:cxn modelId="{F9404E7C-F498-4F65-9F91-C3EEDA5F0A02}" srcId="{453EE9D4-D9CD-4248-9DDD-EF86C21098F8}" destId="{3E2C09D5-7BF9-4B9A-B932-631EA7AEFD52}" srcOrd="2" destOrd="0" parTransId="{8D9B9E6F-2F61-4997-B6F3-5521E28BC56C}" sibTransId="{2AA08175-328A-4234-9117-11BD9E5FDE09}"/>
    <dgm:cxn modelId="{936DA6CE-F242-4E7C-97A0-5453827DB178}" srcId="{69F571C6-9157-41F0-8836-0CD5D5FA16CA}" destId="{6D33A5A5-FD83-49E7-B89F-1A1D03F7F35A}" srcOrd="2" destOrd="0" parTransId="{88CE49BD-3FD9-44A1-88CE-3F5447302F54}" sibTransId="{1E299C44-952E-46D1-8106-CE3C15AA3571}"/>
    <dgm:cxn modelId="{F8C5E957-D3EC-4554-B11E-CDFA024AC844}" type="presOf" srcId="{17837BEB-C0DD-420A-A183-C22E97DC9C53}" destId="{FD4E201B-ECB4-49ED-B64A-C3D219126112}" srcOrd="1" destOrd="0" presId="urn:microsoft.com/office/officeart/2005/8/layout/process3"/>
    <dgm:cxn modelId="{B6D36877-F544-46DE-8394-BDAB16AC24B7}" type="presOf" srcId="{265FCDB2-C9B7-49B2-83B4-2A88C7D2453E}" destId="{A684AAD5-E748-46DD-BBD1-43981757F011}" srcOrd="0" destOrd="0" presId="urn:microsoft.com/office/officeart/2005/8/layout/process3"/>
    <dgm:cxn modelId="{AD34DDCE-3201-4983-90E8-6C0315961F03}" srcId="{17837BEB-C0DD-420A-A183-C22E97DC9C53}" destId="{4F073CD5-8B5E-42DF-A4BF-00D512C56997}" srcOrd="2" destOrd="0" parTransId="{A6BF489D-A9CB-4E93-931F-14163F72C382}" sibTransId="{119F53D2-536B-4ED6-AE4E-48BFF3701CDE}"/>
    <dgm:cxn modelId="{BF27B971-BE55-46AF-9ECD-4F203F915948}" type="presOf" srcId="{453EE9D4-D9CD-4248-9DDD-EF86C21098F8}" destId="{16D1E7AB-520B-4F21-9EA8-685B02E06464}" srcOrd="1" destOrd="0" presId="urn:microsoft.com/office/officeart/2005/8/layout/process3"/>
    <dgm:cxn modelId="{B8065C93-3FBF-4474-BDD9-C2CF058BE1A1}" type="presOf" srcId="{6D33A5A5-FD83-49E7-B89F-1A1D03F7F35A}" destId="{CA447243-1B1D-4024-B63E-A184BBA81C8E}" srcOrd="0" destOrd="2" presId="urn:microsoft.com/office/officeart/2005/8/layout/process3"/>
    <dgm:cxn modelId="{24CB1F2E-1643-433F-B382-7E20B4F1C83E}" type="presOf" srcId="{198729A0-53BC-4160-9DDB-DEBEA0BA46C5}" destId="{AAFD5168-EAFC-43FA-AA90-6384C7BA9232}" srcOrd="0" destOrd="0" presId="urn:microsoft.com/office/officeart/2005/8/layout/process3"/>
    <dgm:cxn modelId="{FA1BA4C2-ED47-412F-A23A-4F128043D022}" srcId="{69F571C6-9157-41F0-8836-0CD5D5FA16CA}" destId="{707B0ED9-E88A-4F74-83E7-922144167199}" srcOrd="1" destOrd="0" parTransId="{9CFDB2DD-8DB6-4772-AF8A-2947B4808848}" sibTransId="{EC3F3745-7CD3-472C-9586-F0C2CA3FCCCD}"/>
    <dgm:cxn modelId="{88F316C4-BD48-4FFF-A7CE-A41A27388C66}" type="presOf" srcId="{BC870DCA-5D3F-4BA7-96A3-0F290E5CFE09}" destId="{A684AAD5-E748-46DD-BBD1-43981757F011}" srcOrd="0" destOrd="1" presId="urn:microsoft.com/office/officeart/2005/8/layout/process3"/>
    <dgm:cxn modelId="{0EE75846-23CF-4363-B959-77055581770F}" type="presOf" srcId="{F15A70DD-15BB-4596-86E3-B0C71345C5CA}" destId="{EE378255-65C6-42AB-AB17-68C498CCF400}" srcOrd="0" destOrd="0" presId="urn:microsoft.com/office/officeart/2005/8/layout/process3"/>
    <dgm:cxn modelId="{6174AD73-848D-4CA1-8DEC-940B6095B717}" srcId="{17837BEB-C0DD-420A-A183-C22E97DC9C53}" destId="{3630D577-5C7E-46C9-B636-4EC68333305C}" srcOrd="3" destOrd="0" parTransId="{E71F8CB9-74CB-4350-B71F-93CA679580CF}" sibTransId="{C044C113-8C47-46DF-B941-2C27CD2E2CEA}"/>
    <dgm:cxn modelId="{E1525B9D-F75B-483E-87B7-1A08FD29E617}" srcId="{BEBAE9F9-A622-4E89-A2A5-EA5F418D6B05}" destId="{17837BEB-C0DD-420A-A183-C22E97DC9C53}" srcOrd="1" destOrd="0" parTransId="{35C3DC76-1FAD-4001-BC75-F0EF02642665}" sibTransId="{F15A70DD-15BB-4596-86E3-B0C71345C5CA}"/>
    <dgm:cxn modelId="{FC397ED6-5831-4879-BC12-FD90BE4EC116}" type="presOf" srcId="{69F571C6-9157-41F0-8836-0CD5D5FA16CA}" destId="{AB702ECE-3E3D-4044-8E13-4E4743002D26}" srcOrd="0" destOrd="0" presId="urn:microsoft.com/office/officeart/2005/8/layout/process3"/>
    <dgm:cxn modelId="{CEB90640-7CA9-4C26-B191-80BEEF84F4A7}" type="presOf" srcId="{4F073CD5-8B5E-42DF-A4BF-00D512C56997}" destId="{FF49A418-346D-4D18-962B-150E7F27E538}" srcOrd="0" destOrd="2" presId="urn:microsoft.com/office/officeart/2005/8/layout/process3"/>
    <dgm:cxn modelId="{74F0B1FD-A63A-43E8-8E4D-E7EA142DA37F}" type="presOf" srcId="{BEBAE9F9-A622-4E89-A2A5-EA5F418D6B05}" destId="{89723A1A-F6DC-4C84-BEF4-09DEB4B1E22A}" srcOrd="0" destOrd="0" presId="urn:microsoft.com/office/officeart/2005/8/layout/process3"/>
    <dgm:cxn modelId="{3C2406F8-EC3F-4F72-A01B-30F77B121FF5}" srcId="{17837BEB-C0DD-420A-A183-C22E97DC9C53}" destId="{B2510B75-40F4-4BFD-AA44-BF1BBD488FF7}" srcOrd="1" destOrd="0" parTransId="{59095327-A917-4A87-A17C-ABE7D5221489}" sibTransId="{64EF3030-A515-4EE5-9391-E3AB5D5046EE}"/>
    <dgm:cxn modelId="{075AC3D9-5B76-4489-B7B0-FF7E61AC5039}" srcId="{453EE9D4-D9CD-4248-9DDD-EF86C21098F8}" destId="{265FCDB2-C9B7-49B2-83B4-2A88C7D2453E}" srcOrd="0" destOrd="0" parTransId="{B6827584-1A2C-4907-AC48-BA3C780D49D4}" sibTransId="{D886C79A-1D40-4B16-A5FB-B723B805998E}"/>
    <dgm:cxn modelId="{2610BFA3-064B-4AE5-9089-0C885D45DA76}" type="presOf" srcId="{2CEFEB94-C258-46EE-8D51-2DD78191B15A}" destId="{CA447243-1B1D-4024-B63E-A184BBA81C8E}" srcOrd="0" destOrd="0" presId="urn:microsoft.com/office/officeart/2005/8/layout/process3"/>
    <dgm:cxn modelId="{2EA7571D-F70D-406C-ADFE-FD7C6E11E52B}" srcId="{69F571C6-9157-41F0-8836-0CD5D5FA16CA}" destId="{2CEFEB94-C258-46EE-8D51-2DD78191B15A}" srcOrd="0" destOrd="0" parTransId="{8F8FC828-EEEA-47D0-9CA5-C4AB7AFEF74E}" sibTransId="{DAA75592-E2C6-4D76-9FDA-E661E1E2B860}"/>
    <dgm:cxn modelId="{F64C472A-F89C-4758-95D2-D17E1EEB0720}" srcId="{BEBAE9F9-A622-4E89-A2A5-EA5F418D6B05}" destId="{69F571C6-9157-41F0-8836-0CD5D5FA16CA}" srcOrd="2" destOrd="0" parTransId="{310AD2F6-DE80-470A-9534-B53B1A7A1484}" sibTransId="{830C02CE-D197-442F-BEBD-F9AB563A6353}"/>
    <dgm:cxn modelId="{8CCEAA38-12E4-473B-AA3D-CA7246BF6342}" type="presOf" srcId="{3630D577-5C7E-46C9-B636-4EC68333305C}" destId="{FF49A418-346D-4D18-962B-150E7F27E538}" srcOrd="0" destOrd="3" presId="urn:microsoft.com/office/officeart/2005/8/layout/process3"/>
    <dgm:cxn modelId="{837DB65D-F8F5-4F0E-BE5E-1BBE63D14D16}" srcId="{17837BEB-C0DD-420A-A183-C22E97DC9C53}" destId="{E8864148-80F6-4378-9154-6EF0AB9D8CE5}" srcOrd="0" destOrd="0" parTransId="{98E5E5ED-D979-4B99-B0D5-471A62D706CE}" sibTransId="{ABF25676-462C-4810-8AEB-95A043B20104}"/>
    <dgm:cxn modelId="{2248B021-7382-4F49-A799-0A41274BC13C}" type="presOf" srcId="{198729A0-53BC-4160-9DDB-DEBEA0BA46C5}" destId="{8B7BDEDD-DE0C-4D62-AD3B-7470AB7CFCB5}" srcOrd="1" destOrd="0" presId="urn:microsoft.com/office/officeart/2005/8/layout/process3"/>
    <dgm:cxn modelId="{229339AA-9D70-4FA0-8826-A03DD8C3C8DC}" type="presOf" srcId="{453EE9D4-D9CD-4248-9DDD-EF86C21098F8}" destId="{625D48B3-A40A-431A-B3BE-616C5C8B0F85}" srcOrd="0" destOrd="0" presId="urn:microsoft.com/office/officeart/2005/8/layout/process3"/>
    <dgm:cxn modelId="{BF42323A-D37E-4256-8423-091B671FEFAA}" srcId="{BEBAE9F9-A622-4E89-A2A5-EA5F418D6B05}" destId="{453EE9D4-D9CD-4248-9DDD-EF86C21098F8}" srcOrd="0" destOrd="0" parTransId="{FB4C9A2E-B900-4933-BEA7-7F660E03EEBF}" sibTransId="{198729A0-53BC-4160-9DDB-DEBEA0BA46C5}"/>
    <dgm:cxn modelId="{7B7CD555-FD6F-44BF-8F5D-0C764F7FE99F}" srcId="{453EE9D4-D9CD-4248-9DDD-EF86C21098F8}" destId="{BC870DCA-5D3F-4BA7-96A3-0F290E5CFE09}" srcOrd="1" destOrd="0" parTransId="{484A8D70-CAAE-4AB0-994A-508ABAC3565D}" sibTransId="{EE5A5D0F-41F0-4B29-BD7A-02FA7DFE6D8F}"/>
    <dgm:cxn modelId="{9163F46D-9CF0-44A0-A1EE-3DE00D95CD0F}" type="presOf" srcId="{707B0ED9-E88A-4F74-83E7-922144167199}" destId="{CA447243-1B1D-4024-B63E-A184BBA81C8E}" srcOrd="0" destOrd="1" presId="urn:microsoft.com/office/officeart/2005/8/layout/process3"/>
    <dgm:cxn modelId="{B19EAC25-A3C4-4958-8E66-DB67BE5A8EA5}" type="presOf" srcId="{E8864148-80F6-4378-9154-6EF0AB9D8CE5}" destId="{FF49A418-346D-4D18-962B-150E7F27E538}" srcOrd="0" destOrd="0" presId="urn:microsoft.com/office/officeart/2005/8/layout/process3"/>
    <dgm:cxn modelId="{EE196F14-6DAA-4D7E-998E-B6DBC3F9D20B}" type="presOf" srcId="{69F571C6-9157-41F0-8836-0CD5D5FA16CA}" destId="{69037E9B-6F8E-4A4D-B174-B66990F9C5D3}" srcOrd="1" destOrd="0" presId="urn:microsoft.com/office/officeart/2005/8/layout/process3"/>
    <dgm:cxn modelId="{44A7C7D6-A9AC-454C-9C83-99AC68AA95D6}" type="presParOf" srcId="{89723A1A-F6DC-4C84-BEF4-09DEB4B1E22A}" destId="{CBD55C59-E2F3-448F-84E7-2F4B046AFC70}" srcOrd="0" destOrd="0" presId="urn:microsoft.com/office/officeart/2005/8/layout/process3"/>
    <dgm:cxn modelId="{3F276D6F-FFC5-4529-AF7A-EB313F501E63}" type="presParOf" srcId="{CBD55C59-E2F3-448F-84E7-2F4B046AFC70}" destId="{625D48B3-A40A-431A-B3BE-616C5C8B0F85}" srcOrd="0" destOrd="0" presId="urn:microsoft.com/office/officeart/2005/8/layout/process3"/>
    <dgm:cxn modelId="{D62C609A-79F7-4F30-916F-1E98EEFF6296}" type="presParOf" srcId="{CBD55C59-E2F3-448F-84E7-2F4B046AFC70}" destId="{16D1E7AB-520B-4F21-9EA8-685B02E06464}" srcOrd="1" destOrd="0" presId="urn:microsoft.com/office/officeart/2005/8/layout/process3"/>
    <dgm:cxn modelId="{E861E962-C405-45B8-86C2-293586385A3B}" type="presParOf" srcId="{CBD55C59-E2F3-448F-84E7-2F4B046AFC70}" destId="{A684AAD5-E748-46DD-BBD1-43981757F011}" srcOrd="2" destOrd="0" presId="urn:microsoft.com/office/officeart/2005/8/layout/process3"/>
    <dgm:cxn modelId="{A7262B9F-53F0-4FD7-AD82-3886FE94F89A}" type="presParOf" srcId="{89723A1A-F6DC-4C84-BEF4-09DEB4B1E22A}" destId="{AAFD5168-EAFC-43FA-AA90-6384C7BA9232}" srcOrd="1" destOrd="0" presId="urn:microsoft.com/office/officeart/2005/8/layout/process3"/>
    <dgm:cxn modelId="{8801EA05-DF9A-45A6-AB5C-A7B952D58F82}" type="presParOf" srcId="{AAFD5168-EAFC-43FA-AA90-6384C7BA9232}" destId="{8B7BDEDD-DE0C-4D62-AD3B-7470AB7CFCB5}" srcOrd="0" destOrd="0" presId="urn:microsoft.com/office/officeart/2005/8/layout/process3"/>
    <dgm:cxn modelId="{591F8B62-4EDA-4BAD-962C-FE2FC9521915}" type="presParOf" srcId="{89723A1A-F6DC-4C84-BEF4-09DEB4B1E22A}" destId="{C271CE02-164B-4C15-8D73-DD773A110D4E}" srcOrd="2" destOrd="0" presId="urn:microsoft.com/office/officeart/2005/8/layout/process3"/>
    <dgm:cxn modelId="{5F8FEDD8-4E2D-4E7F-A850-F938AB789A82}" type="presParOf" srcId="{C271CE02-164B-4C15-8D73-DD773A110D4E}" destId="{82C66F06-089E-4716-86A4-5EA882B16F84}" srcOrd="0" destOrd="0" presId="urn:microsoft.com/office/officeart/2005/8/layout/process3"/>
    <dgm:cxn modelId="{20BC815D-9444-47B2-B170-DDDC80171ADE}" type="presParOf" srcId="{C271CE02-164B-4C15-8D73-DD773A110D4E}" destId="{FD4E201B-ECB4-49ED-B64A-C3D219126112}" srcOrd="1" destOrd="0" presId="urn:microsoft.com/office/officeart/2005/8/layout/process3"/>
    <dgm:cxn modelId="{125B13C5-7BAD-4C9D-8874-AA1EE260155C}" type="presParOf" srcId="{C271CE02-164B-4C15-8D73-DD773A110D4E}" destId="{FF49A418-346D-4D18-962B-150E7F27E538}" srcOrd="2" destOrd="0" presId="urn:microsoft.com/office/officeart/2005/8/layout/process3"/>
    <dgm:cxn modelId="{B5368FF3-B762-4EC8-B72E-41F66F79C1C6}" type="presParOf" srcId="{89723A1A-F6DC-4C84-BEF4-09DEB4B1E22A}" destId="{EE378255-65C6-42AB-AB17-68C498CCF400}" srcOrd="3" destOrd="0" presId="urn:microsoft.com/office/officeart/2005/8/layout/process3"/>
    <dgm:cxn modelId="{DACBCBA9-68BF-4F92-AE49-3960B18D8A1D}" type="presParOf" srcId="{EE378255-65C6-42AB-AB17-68C498CCF400}" destId="{B0CBE18D-BEA2-4628-A42C-6BBBEAA77E56}" srcOrd="0" destOrd="0" presId="urn:microsoft.com/office/officeart/2005/8/layout/process3"/>
    <dgm:cxn modelId="{848FEF3D-2304-48B9-8306-17155280F583}" type="presParOf" srcId="{89723A1A-F6DC-4C84-BEF4-09DEB4B1E22A}" destId="{7FC62A60-6ED5-470D-A1F5-6EC186E3C511}" srcOrd="4" destOrd="0" presId="urn:microsoft.com/office/officeart/2005/8/layout/process3"/>
    <dgm:cxn modelId="{E9BA3F55-9949-4F0F-8C39-666EF54700E1}" type="presParOf" srcId="{7FC62A60-6ED5-470D-A1F5-6EC186E3C511}" destId="{AB702ECE-3E3D-4044-8E13-4E4743002D26}" srcOrd="0" destOrd="0" presId="urn:microsoft.com/office/officeart/2005/8/layout/process3"/>
    <dgm:cxn modelId="{EA4439A9-9DBF-4FAA-B97A-9945BCEB09CF}" type="presParOf" srcId="{7FC62A60-6ED5-470D-A1F5-6EC186E3C511}" destId="{69037E9B-6F8E-4A4D-B174-B66990F9C5D3}" srcOrd="1" destOrd="0" presId="urn:microsoft.com/office/officeart/2005/8/layout/process3"/>
    <dgm:cxn modelId="{38D421DF-10E5-4D35-B747-90329C01D31B}" type="presParOf" srcId="{7FC62A60-6ED5-470D-A1F5-6EC186E3C511}" destId="{CA447243-1B1D-4024-B63E-A184BBA81C8E}"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77E6-598D-4A32-9322-E6F06C2876D8}">
      <dsp:nvSpPr>
        <dsp:cNvPr id="0" name=""/>
        <dsp:cNvSpPr/>
      </dsp:nvSpPr>
      <dsp:spPr>
        <a:xfrm>
          <a:off x="4521" y="868249"/>
          <a:ext cx="1603298" cy="1196828"/>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直接插入排序</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折半插入排序</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希尔排序</a:t>
          </a:r>
          <a:endParaRPr lang="zh-CN" altLang="en-US" sz="1700" kern="1200" dirty="0"/>
        </a:p>
      </dsp:txBody>
      <dsp:txXfrm>
        <a:off x="32564" y="896292"/>
        <a:ext cx="1547212" cy="1168785"/>
      </dsp:txXfrm>
    </dsp:sp>
    <dsp:sp modelId="{A6DC1FE4-86DA-410A-BF32-623242260398}">
      <dsp:nvSpPr>
        <dsp:cNvPr id="0" name=""/>
        <dsp:cNvSpPr/>
      </dsp:nvSpPr>
      <dsp:spPr>
        <a:xfrm>
          <a:off x="4521" y="2065078"/>
          <a:ext cx="1603298" cy="514636"/>
        </a:xfrm>
        <a:prstGeom prst="rect">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b="1" kern="1200" dirty="0" smtClean="0"/>
            <a:t>插入类      排序</a:t>
          </a:r>
          <a:endParaRPr lang="zh-CN" altLang="en-US" sz="1700" kern="1200" dirty="0"/>
        </a:p>
      </dsp:txBody>
      <dsp:txXfrm>
        <a:off x="4521" y="2065078"/>
        <a:ext cx="1129083" cy="514636"/>
      </dsp:txXfrm>
    </dsp:sp>
    <dsp:sp modelId="{C772475B-D872-43DC-825D-C967F700AAB7}">
      <dsp:nvSpPr>
        <dsp:cNvPr id="0" name=""/>
        <dsp:cNvSpPr/>
      </dsp:nvSpPr>
      <dsp:spPr>
        <a:xfrm>
          <a:off x="1178959" y="2146823"/>
          <a:ext cx="561154" cy="561154"/>
        </a:xfrm>
        <a:prstGeom prst="ellipse">
          <a:avLst/>
        </a:prstGeom>
        <a:solidFill>
          <a:schemeClr val="accent2">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sp>
    <dsp:sp modelId="{9F090828-9EF6-4C7F-8167-B7D25BD99E5A}">
      <dsp:nvSpPr>
        <dsp:cNvPr id="0" name=""/>
        <dsp:cNvSpPr/>
      </dsp:nvSpPr>
      <dsp:spPr>
        <a:xfrm>
          <a:off x="1879136" y="868249"/>
          <a:ext cx="1603298" cy="1196828"/>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t>简单选择排序</a:t>
          </a:r>
          <a:endParaRPr lang="zh-CN" altLang="en-US" sz="1700" b="1" kern="1200" dirty="0"/>
        </a:p>
        <a:p>
          <a:pPr marL="171450" lvl="1" indent="-171450" algn="l" defTabSz="755650">
            <a:lnSpc>
              <a:spcPct val="90000"/>
            </a:lnSpc>
            <a:spcBef>
              <a:spcPct val="0"/>
            </a:spcBef>
            <a:spcAft>
              <a:spcPct val="15000"/>
            </a:spcAft>
            <a:buChar char="••"/>
          </a:pPr>
          <a:r>
            <a:rPr lang="zh-CN" altLang="en-US" sz="1700" b="1" kern="1200" dirty="0" smtClean="0"/>
            <a:t>堆排序</a:t>
          </a:r>
          <a:endParaRPr lang="zh-CN" altLang="en-US" sz="1700" b="1" kern="1200" dirty="0"/>
        </a:p>
      </dsp:txBody>
      <dsp:txXfrm>
        <a:off x="1907179" y="896292"/>
        <a:ext cx="1547212" cy="1168785"/>
      </dsp:txXfrm>
    </dsp:sp>
    <dsp:sp modelId="{E3A04F6F-75DD-4DE4-94E3-D41B2ECC94A1}">
      <dsp:nvSpPr>
        <dsp:cNvPr id="0" name=""/>
        <dsp:cNvSpPr/>
      </dsp:nvSpPr>
      <dsp:spPr>
        <a:xfrm>
          <a:off x="1879136" y="2065078"/>
          <a:ext cx="1603298" cy="514636"/>
        </a:xfrm>
        <a:prstGeom prst="rect">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b="1" kern="1200" dirty="0" smtClean="0"/>
            <a:t>选择类     排序</a:t>
          </a:r>
          <a:endParaRPr lang="zh-CN" altLang="en-US" sz="1700" b="1" kern="1200" dirty="0"/>
        </a:p>
      </dsp:txBody>
      <dsp:txXfrm>
        <a:off x="1879136" y="2065078"/>
        <a:ext cx="1129083" cy="514636"/>
      </dsp:txXfrm>
    </dsp:sp>
    <dsp:sp modelId="{59F55089-BFE0-407E-8C35-6484FA6FC28A}">
      <dsp:nvSpPr>
        <dsp:cNvPr id="0" name=""/>
        <dsp:cNvSpPr/>
      </dsp:nvSpPr>
      <dsp:spPr>
        <a:xfrm>
          <a:off x="3053574" y="2146823"/>
          <a:ext cx="561154" cy="561154"/>
        </a:xfrm>
        <a:prstGeom prst="ellipse">
          <a:avLst/>
        </a:prstGeom>
        <a:solidFill>
          <a:schemeClr val="accent3">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sp>
    <dsp:sp modelId="{36C2E425-31D7-476A-B24F-1244204D26A4}">
      <dsp:nvSpPr>
        <dsp:cNvPr id="0" name=""/>
        <dsp:cNvSpPr/>
      </dsp:nvSpPr>
      <dsp:spPr>
        <a:xfrm>
          <a:off x="3753751" y="868249"/>
          <a:ext cx="1603298" cy="1196828"/>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t>冒泡排序</a:t>
          </a:r>
          <a:endParaRPr lang="zh-CN" altLang="en-US" sz="1700" b="1" kern="1200" dirty="0"/>
        </a:p>
        <a:p>
          <a:pPr marL="171450" lvl="1" indent="-171450" algn="l" defTabSz="755650">
            <a:lnSpc>
              <a:spcPct val="90000"/>
            </a:lnSpc>
            <a:spcBef>
              <a:spcPct val="0"/>
            </a:spcBef>
            <a:spcAft>
              <a:spcPct val="15000"/>
            </a:spcAft>
            <a:buChar char="••"/>
          </a:pPr>
          <a:r>
            <a:rPr lang="zh-CN" altLang="en-US" sz="1700" b="1" kern="1200" dirty="0" smtClean="0"/>
            <a:t>快速排序</a:t>
          </a:r>
          <a:endParaRPr lang="zh-CN" altLang="en-US" sz="1700" b="1" kern="1200" dirty="0"/>
        </a:p>
      </dsp:txBody>
      <dsp:txXfrm>
        <a:off x="3781794" y="896292"/>
        <a:ext cx="1547212" cy="1168785"/>
      </dsp:txXfrm>
    </dsp:sp>
    <dsp:sp modelId="{BF9FFBFA-31F5-4D44-A55A-201E038503DE}">
      <dsp:nvSpPr>
        <dsp:cNvPr id="0" name=""/>
        <dsp:cNvSpPr/>
      </dsp:nvSpPr>
      <dsp:spPr>
        <a:xfrm>
          <a:off x="3753751" y="2065078"/>
          <a:ext cx="1603298" cy="514636"/>
        </a:xfrm>
        <a:prstGeom prst="rect">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b="1" kern="1200" dirty="0" smtClean="0"/>
            <a:t>交换类     排序</a:t>
          </a:r>
          <a:endParaRPr lang="zh-CN" altLang="en-US" sz="1700" b="1" kern="1200" dirty="0"/>
        </a:p>
      </dsp:txBody>
      <dsp:txXfrm>
        <a:off x="3753751" y="2065078"/>
        <a:ext cx="1129083" cy="514636"/>
      </dsp:txXfrm>
    </dsp:sp>
    <dsp:sp modelId="{6F8E1229-6891-4592-841C-5475A938ECFA}">
      <dsp:nvSpPr>
        <dsp:cNvPr id="0" name=""/>
        <dsp:cNvSpPr/>
      </dsp:nvSpPr>
      <dsp:spPr>
        <a:xfrm>
          <a:off x="4928189" y="2146823"/>
          <a:ext cx="561154" cy="561154"/>
        </a:xfrm>
        <a:prstGeom prst="ellipse">
          <a:avLst/>
        </a:prstGeom>
        <a:solidFill>
          <a:schemeClr val="accent4">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sp>
    <dsp:sp modelId="{AB7C7C01-3916-472E-A995-D865A872D097}">
      <dsp:nvSpPr>
        <dsp:cNvPr id="0" name=""/>
        <dsp:cNvSpPr/>
      </dsp:nvSpPr>
      <dsp:spPr>
        <a:xfrm>
          <a:off x="5628366" y="868249"/>
          <a:ext cx="1603298" cy="1196828"/>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t>二路归并排序</a:t>
          </a:r>
          <a:endParaRPr lang="zh-CN" altLang="en-US" sz="1700" b="1" kern="1200" dirty="0"/>
        </a:p>
      </dsp:txBody>
      <dsp:txXfrm>
        <a:off x="5656409" y="896292"/>
        <a:ext cx="1547212" cy="1168785"/>
      </dsp:txXfrm>
    </dsp:sp>
    <dsp:sp modelId="{3D51E606-8E00-4A23-9489-41D50FAE7260}">
      <dsp:nvSpPr>
        <dsp:cNvPr id="0" name=""/>
        <dsp:cNvSpPr/>
      </dsp:nvSpPr>
      <dsp:spPr>
        <a:xfrm>
          <a:off x="5628366" y="2065078"/>
          <a:ext cx="1603298" cy="514636"/>
        </a:xfrm>
        <a:prstGeom prst="rect">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64770" tIns="0" rIns="21590" bIns="0" numCol="1" spcCol="1270" anchor="ctr" anchorCtr="0">
          <a:noAutofit/>
        </a:bodyPr>
        <a:lstStyle/>
        <a:p>
          <a:pPr lvl="0" algn="l" defTabSz="755650">
            <a:lnSpc>
              <a:spcPct val="90000"/>
            </a:lnSpc>
            <a:spcBef>
              <a:spcPct val="0"/>
            </a:spcBef>
            <a:spcAft>
              <a:spcPct val="35000"/>
            </a:spcAft>
          </a:pPr>
          <a:r>
            <a:rPr lang="zh-CN" altLang="en-US" sz="1700" b="1" kern="1200" dirty="0" smtClean="0"/>
            <a:t>归并类     排序</a:t>
          </a:r>
          <a:endParaRPr lang="zh-CN" altLang="en-US" sz="1700" b="1" kern="1200" dirty="0"/>
        </a:p>
      </dsp:txBody>
      <dsp:txXfrm>
        <a:off x="5628366" y="2065078"/>
        <a:ext cx="1129083" cy="514636"/>
      </dsp:txXfrm>
    </dsp:sp>
    <dsp:sp modelId="{751216B6-8000-46EE-97BA-BB594BC32AEF}">
      <dsp:nvSpPr>
        <dsp:cNvPr id="0" name=""/>
        <dsp:cNvSpPr/>
      </dsp:nvSpPr>
      <dsp:spPr>
        <a:xfrm>
          <a:off x="6802804" y="2146823"/>
          <a:ext cx="561154" cy="561154"/>
        </a:xfrm>
        <a:prstGeom prst="ellipse">
          <a:avLst/>
        </a:prstGeom>
        <a:solidFill>
          <a:schemeClr val="accent5">
            <a:tint val="40000"/>
            <a:alpha val="9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2E837-3288-4E93-8FC4-3D38EAE783CC}">
      <dsp:nvSpPr>
        <dsp:cNvPr id="0" name=""/>
        <dsp:cNvSpPr/>
      </dsp:nvSpPr>
      <dsp:spPr>
        <a:xfrm>
          <a:off x="2556123" y="1380331"/>
          <a:ext cx="983753" cy="9837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t>插入类排序</a:t>
          </a:r>
          <a:endParaRPr lang="zh-CN" altLang="en-US" sz="1700" b="1" kern="1200" dirty="0"/>
        </a:p>
      </dsp:txBody>
      <dsp:txXfrm>
        <a:off x="2700190" y="1524398"/>
        <a:ext cx="695619" cy="695619"/>
      </dsp:txXfrm>
    </dsp:sp>
    <dsp:sp modelId="{381A8B2C-72DB-49F0-BFE6-95B937365A52}">
      <dsp:nvSpPr>
        <dsp:cNvPr id="0" name=""/>
        <dsp:cNvSpPr/>
      </dsp:nvSpPr>
      <dsp:spPr>
        <a:xfrm rot="16200000">
          <a:off x="2943707" y="1022217"/>
          <a:ext cx="208585" cy="334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p>
      </dsp:txBody>
      <dsp:txXfrm>
        <a:off x="2974995" y="1120400"/>
        <a:ext cx="146010" cy="200686"/>
      </dsp:txXfrm>
    </dsp:sp>
    <dsp:sp modelId="{93153D30-8688-4106-A94F-4367470F491A}">
      <dsp:nvSpPr>
        <dsp:cNvPr id="0" name=""/>
        <dsp:cNvSpPr/>
      </dsp:nvSpPr>
      <dsp:spPr>
        <a:xfrm>
          <a:off x="2556123" y="3019"/>
          <a:ext cx="983753" cy="9837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t>定位</a:t>
          </a:r>
          <a:endParaRPr lang="zh-CN" altLang="en-US" sz="1700" b="1" kern="1200" dirty="0"/>
        </a:p>
      </dsp:txBody>
      <dsp:txXfrm>
        <a:off x="2700190" y="147086"/>
        <a:ext cx="695619" cy="695619"/>
      </dsp:txXfrm>
    </dsp:sp>
    <dsp:sp modelId="{9B2026CE-9E63-47C6-B783-512DDF8D9D5D}">
      <dsp:nvSpPr>
        <dsp:cNvPr id="0" name=""/>
        <dsp:cNvSpPr/>
      </dsp:nvSpPr>
      <dsp:spPr>
        <a:xfrm rot="5400000">
          <a:off x="2943707" y="2387722"/>
          <a:ext cx="208585" cy="334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p>
      </dsp:txBody>
      <dsp:txXfrm>
        <a:off x="2974995" y="2423330"/>
        <a:ext cx="146010" cy="200686"/>
      </dsp:txXfrm>
    </dsp:sp>
    <dsp:sp modelId="{78C4461D-7CDA-4479-8F57-AD46D5644438}">
      <dsp:nvSpPr>
        <dsp:cNvPr id="0" name=""/>
        <dsp:cNvSpPr/>
      </dsp:nvSpPr>
      <dsp:spPr>
        <a:xfrm>
          <a:off x="2556123" y="2757642"/>
          <a:ext cx="983753" cy="9837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t>后移</a:t>
          </a:r>
          <a:endParaRPr lang="en-US" altLang="zh-CN" sz="1700" b="1" kern="1200" dirty="0" smtClean="0"/>
        </a:p>
        <a:p>
          <a:pPr lvl="0" algn="ctr" defTabSz="755650">
            <a:lnSpc>
              <a:spcPct val="90000"/>
            </a:lnSpc>
            <a:spcBef>
              <a:spcPct val="0"/>
            </a:spcBef>
            <a:spcAft>
              <a:spcPct val="35000"/>
            </a:spcAft>
          </a:pPr>
          <a:r>
            <a:rPr lang="zh-CN" altLang="en-US" sz="1700" b="1" kern="1200" dirty="0" smtClean="0"/>
            <a:t>插入</a:t>
          </a:r>
          <a:endParaRPr lang="zh-CN" altLang="en-US" sz="1700" b="1" kern="1200" dirty="0"/>
        </a:p>
      </dsp:txBody>
      <dsp:txXfrm>
        <a:off x="2700190" y="2901709"/>
        <a:ext cx="695619" cy="695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E7AB-520B-4F21-9EA8-685B02E06464}">
      <dsp:nvSpPr>
        <dsp:cNvPr id="0" name=""/>
        <dsp:cNvSpPr/>
      </dsp:nvSpPr>
      <dsp:spPr>
        <a:xfrm>
          <a:off x="3473" y="26451"/>
          <a:ext cx="1579555" cy="9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插入排序</a:t>
          </a:r>
          <a:endParaRPr lang="zh-CN" altLang="en-US" sz="2400" b="1" kern="1200" dirty="0"/>
        </a:p>
      </dsp:txBody>
      <dsp:txXfrm>
        <a:off x="3473" y="26451"/>
        <a:ext cx="1579555" cy="622933"/>
      </dsp:txXfrm>
    </dsp:sp>
    <dsp:sp modelId="{A684AAD5-E748-46DD-BBD1-43981757F011}">
      <dsp:nvSpPr>
        <dsp:cNvPr id="0" name=""/>
        <dsp:cNvSpPr/>
      </dsp:nvSpPr>
      <dsp:spPr>
        <a:xfrm>
          <a:off x="326997" y="649384"/>
          <a:ext cx="1579555" cy="2420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假设前</a:t>
          </a:r>
          <a:r>
            <a:rPr lang="en-US" altLang="zh-CN" sz="1700" kern="1200" dirty="0" smtClean="0"/>
            <a:t>N-1</a:t>
          </a:r>
          <a:r>
            <a:rPr lang="zh-CN" altLang="en-US" sz="1700" kern="1200" dirty="0" smtClean="0"/>
            <a:t>条能排好序</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最后一条记录插入即可</a:t>
          </a:r>
          <a:endParaRPr lang="zh-CN" altLang="en-US" sz="1700" kern="1200" dirty="0"/>
        </a:p>
      </dsp:txBody>
      <dsp:txXfrm>
        <a:off x="373261" y="695648"/>
        <a:ext cx="1487027" cy="2327979"/>
      </dsp:txXfrm>
    </dsp:sp>
    <dsp:sp modelId="{AAFD5168-EAFC-43FA-AA90-6384C7BA9232}">
      <dsp:nvSpPr>
        <dsp:cNvPr id="0" name=""/>
        <dsp:cNvSpPr/>
      </dsp:nvSpPr>
      <dsp:spPr>
        <a:xfrm>
          <a:off x="1822484" y="141286"/>
          <a:ext cx="507644" cy="3932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isometricOffAxis2Left"/>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822484" y="219939"/>
        <a:ext cx="389665" cy="235957"/>
      </dsp:txXfrm>
    </dsp:sp>
    <dsp:sp modelId="{FD4E201B-ECB4-49ED-B64A-C3D219126112}">
      <dsp:nvSpPr>
        <dsp:cNvPr id="0" name=""/>
        <dsp:cNvSpPr/>
      </dsp:nvSpPr>
      <dsp:spPr>
        <a:xfrm>
          <a:off x="2540848" y="26451"/>
          <a:ext cx="1579555" cy="9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归并排序</a:t>
          </a:r>
          <a:endParaRPr lang="zh-CN" altLang="en-US" sz="2400" b="1" kern="1200" dirty="0"/>
        </a:p>
      </dsp:txBody>
      <dsp:txXfrm>
        <a:off x="2540848" y="26451"/>
        <a:ext cx="1579555" cy="622933"/>
      </dsp:txXfrm>
    </dsp:sp>
    <dsp:sp modelId="{FF49A418-346D-4D18-962B-150E7F27E538}">
      <dsp:nvSpPr>
        <dsp:cNvPr id="0" name=""/>
        <dsp:cNvSpPr/>
      </dsp:nvSpPr>
      <dsp:spPr>
        <a:xfrm>
          <a:off x="2864372" y="649384"/>
          <a:ext cx="1579555" cy="2420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假设左半块和右半块能分别排好序</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最后进行有序归并即可</a:t>
          </a:r>
          <a:endParaRPr lang="zh-CN" altLang="en-US" sz="1700" kern="1200" dirty="0"/>
        </a:p>
      </dsp:txBody>
      <dsp:txXfrm>
        <a:off x="2910636" y="695648"/>
        <a:ext cx="1487027" cy="2327979"/>
      </dsp:txXfrm>
    </dsp:sp>
    <dsp:sp modelId="{EE378255-65C6-42AB-AB17-68C498CCF400}">
      <dsp:nvSpPr>
        <dsp:cNvPr id="0" name=""/>
        <dsp:cNvSpPr/>
      </dsp:nvSpPr>
      <dsp:spPr>
        <a:xfrm>
          <a:off x="4359858" y="141286"/>
          <a:ext cx="507644" cy="3932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isometricOffAxis2Left"/>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359858" y="219939"/>
        <a:ext cx="389665" cy="235957"/>
      </dsp:txXfrm>
    </dsp:sp>
    <dsp:sp modelId="{69037E9B-6F8E-4A4D-B174-B66990F9C5D3}">
      <dsp:nvSpPr>
        <dsp:cNvPr id="0" name=""/>
        <dsp:cNvSpPr/>
      </dsp:nvSpPr>
      <dsp:spPr>
        <a:xfrm>
          <a:off x="5078223" y="26451"/>
          <a:ext cx="1579555" cy="93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快速排序</a:t>
          </a:r>
          <a:endParaRPr lang="zh-CN" altLang="en-US" sz="2400" b="1" kern="1200" dirty="0"/>
        </a:p>
      </dsp:txBody>
      <dsp:txXfrm>
        <a:off x="5078223" y="26451"/>
        <a:ext cx="1579555" cy="622933"/>
      </dsp:txXfrm>
    </dsp:sp>
    <dsp:sp modelId="{CA447243-1B1D-4024-B63E-A184BBA81C8E}">
      <dsp:nvSpPr>
        <dsp:cNvPr id="0" name=""/>
        <dsp:cNvSpPr/>
      </dsp:nvSpPr>
      <dsp:spPr>
        <a:xfrm>
          <a:off x="5401746" y="649384"/>
          <a:ext cx="1579555" cy="2420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将原始序列根据枢轴元素一分为二</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左侧和右侧递归完成排序即可</a:t>
          </a:r>
          <a:endParaRPr lang="zh-CN" altLang="en-US" sz="1700" kern="1200" dirty="0"/>
        </a:p>
      </dsp:txBody>
      <dsp:txXfrm>
        <a:off x="5448010" y="695648"/>
        <a:ext cx="1487027" cy="23279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E7AB-520B-4F21-9EA8-685B02E06464}">
      <dsp:nvSpPr>
        <dsp:cNvPr id="0" name=""/>
        <dsp:cNvSpPr/>
      </dsp:nvSpPr>
      <dsp:spPr>
        <a:xfrm>
          <a:off x="3473" y="173355"/>
          <a:ext cx="1579555" cy="931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插入排序</a:t>
          </a:r>
          <a:endParaRPr lang="zh-CN" altLang="en-US" sz="2400" b="1" kern="1200" dirty="0"/>
        </a:p>
      </dsp:txBody>
      <dsp:txXfrm>
        <a:off x="3473" y="173355"/>
        <a:ext cx="1579555" cy="621133"/>
      </dsp:txXfrm>
    </dsp:sp>
    <dsp:sp modelId="{A684AAD5-E748-46DD-BBD1-43981757F011}">
      <dsp:nvSpPr>
        <dsp:cNvPr id="0" name=""/>
        <dsp:cNvSpPr/>
      </dsp:nvSpPr>
      <dsp:spPr>
        <a:xfrm>
          <a:off x="326997" y="794488"/>
          <a:ext cx="1579555" cy="2128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先让前两个有序</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再让前三个有序</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a:t>
          </a:r>
          <a:endParaRPr lang="zh-CN" altLang="en-US" sz="1600" kern="1200" dirty="0"/>
        </a:p>
      </dsp:txBody>
      <dsp:txXfrm>
        <a:off x="373261" y="840752"/>
        <a:ext cx="1487027" cy="2035972"/>
      </dsp:txXfrm>
    </dsp:sp>
    <dsp:sp modelId="{AAFD5168-EAFC-43FA-AA90-6384C7BA9232}">
      <dsp:nvSpPr>
        <dsp:cNvPr id="0" name=""/>
        <dsp:cNvSpPr/>
      </dsp:nvSpPr>
      <dsp:spPr>
        <a:xfrm>
          <a:off x="1822484" y="287290"/>
          <a:ext cx="507644" cy="3932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isometricOffAxis2Left"/>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822484" y="365943"/>
        <a:ext cx="389665" cy="235957"/>
      </dsp:txXfrm>
    </dsp:sp>
    <dsp:sp modelId="{FD4E201B-ECB4-49ED-B64A-C3D219126112}">
      <dsp:nvSpPr>
        <dsp:cNvPr id="0" name=""/>
        <dsp:cNvSpPr/>
      </dsp:nvSpPr>
      <dsp:spPr>
        <a:xfrm>
          <a:off x="2540848" y="173355"/>
          <a:ext cx="1579555" cy="931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选择排序</a:t>
          </a:r>
          <a:endParaRPr lang="zh-CN" altLang="en-US" sz="2400" b="1" kern="1200" dirty="0"/>
        </a:p>
      </dsp:txBody>
      <dsp:txXfrm>
        <a:off x="2540848" y="173355"/>
        <a:ext cx="1579555" cy="621133"/>
      </dsp:txXfrm>
    </dsp:sp>
    <dsp:sp modelId="{FF49A418-346D-4D18-962B-150E7F27E538}">
      <dsp:nvSpPr>
        <dsp:cNvPr id="0" name=""/>
        <dsp:cNvSpPr/>
      </dsp:nvSpPr>
      <dsp:spPr>
        <a:xfrm>
          <a:off x="2864372" y="794488"/>
          <a:ext cx="1579555" cy="2128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先让第一个有序</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再让前两个有序</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再让前三个有序</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a:t>
          </a:r>
          <a:endParaRPr lang="zh-CN" altLang="en-US" sz="1600" kern="1200" dirty="0"/>
        </a:p>
      </dsp:txBody>
      <dsp:txXfrm>
        <a:off x="2910636" y="840752"/>
        <a:ext cx="1487027" cy="2035972"/>
      </dsp:txXfrm>
    </dsp:sp>
    <dsp:sp modelId="{EE378255-65C6-42AB-AB17-68C498CCF400}">
      <dsp:nvSpPr>
        <dsp:cNvPr id="0" name=""/>
        <dsp:cNvSpPr/>
      </dsp:nvSpPr>
      <dsp:spPr>
        <a:xfrm>
          <a:off x="4359858" y="287290"/>
          <a:ext cx="507644" cy="3932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isometricOffAxis2Left"/>
          <a:lightRig rig="threePt" dir="t"/>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359858" y="365943"/>
        <a:ext cx="389665" cy="235957"/>
      </dsp:txXfrm>
    </dsp:sp>
    <dsp:sp modelId="{69037E9B-6F8E-4A4D-B174-B66990F9C5D3}">
      <dsp:nvSpPr>
        <dsp:cNvPr id="0" name=""/>
        <dsp:cNvSpPr/>
      </dsp:nvSpPr>
      <dsp:spPr>
        <a:xfrm>
          <a:off x="5078223" y="173355"/>
          <a:ext cx="1579555" cy="931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b="1" kern="1200" dirty="0" smtClean="0"/>
            <a:t>快速排序</a:t>
          </a:r>
          <a:endParaRPr lang="zh-CN" altLang="en-US" sz="2400" b="1" kern="1200" dirty="0"/>
        </a:p>
      </dsp:txBody>
      <dsp:txXfrm>
        <a:off x="5078223" y="173355"/>
        <a:ext cx="1579555" cy="621133"/>
      </dsp:txXfrm>
    </dsp:sp>
    <dsp:sp modelId="{CA447243-1B1D-4024-B63E-A184BBA81C8E}">
      <dsp:nvSpPr>
        <dsp:cNvPr id="0" name=""/>
        <dsp:cNvSpPr/>
      </dsp:nvSpPr>
      <dsp:spPr>
        <a:xfrm>
          <a:off x="5401746" y="794488"/>
          <a:ext cx="1579555" cy="2128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isometricOffAxis2Left"/>
          <a:lightRig rig="threePt" dir="t"/>
        </a:scene3d>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先让左侧均小于枢轴</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右侧均大于枢轴</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左侧和右侧再分别处理</a:t>
          </a:r>
          <a:endParaRPr lang="zh-CN" altLang="en-US" sz="1600" kern="1200" dirty="0"/>
        </a:p>
      </dsp:txBody>
      <dsp:txXfrm>
        <a:off x="5448010" y="840752"/>
        <a:ext cx="1487027" cy="2035972"/>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mn-ea"/>
                <a:cs typeface="Arial" pitchFamily="34"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mn-ea"/>
                <a:cs typeface="Arial" pitchFamily="34" charset="0"/>
              </a:defRPr>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mn-ea"/>
                <a:cs typeface="Arial" pitchFamily="34"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mn-ea"/>
                <a:cs typeface="Arial" pitchFamily="34" charset="0"/>
              </a:defRPr>
            </a:lvl1pPr>
          </a:lstStyle>
          <a:p>
            <a:pPr>
              <a:defRPr/>
            </a:pPr>
            <a:fld id="{C7615008-8E0B-41EC-B669-18ACE8FC86FA}" type="slidenum">
              <a:rPr lang="zh-CN" altLang="en-US"/>
              <a:pPr>
                <a:defRPr/>
              </a:pPr>
              <a:t>‹#›</a:t>
            </a:fld>
            <a:endParaRPr lang="en-US" altLang="zh-CN"/>
          </a:p>
        </p:txBody>
      </p:sp>
    </p:spTree>
    <p:extLst>
      <p:ext uri="{BB962C8B-B14F-4D97-AF65-F5344CB8AC3E}">
        <p14:creationId xmlns:p14="http://schemas.microsoft.com/office/powerpoint/2010/main" val="677148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E00F41C0-6C95-4FBD-B3DE-F9E4C1B2BC1D}" type="slidenum">
              <a:rPr lang="zh-CN" altLang="en-US" smtClean="0"/>
              <a:pPr/>
              <a:t>1</a:t>
            </a:fld>
            <a:endParaRPr lang="en-US" altLang="zh-CN" smtClean="0"/>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eaLnBrk="1" hangingPunct="1"/>
            <a:r>
              <a:rPr lang="zh-CN" altLang="en-US" dirty="0" smtClean="0">
                <a:cs typeface="Arial" charset="0"/>
              </a:rPr>
              <a:t>接下来开始上课</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12</a:t>
            </a:fld>
            <a:endParaRPr lang="en-US" altLang="zh-CN" sz="1200" b="0">
              <a:latin typeface="Times New Roman" pitchFamily="18" charset="0"/>
            </a:endParaRPr>
          </a:p>
        </p:txBody>
      </p:sp>
    </p:spTree>
    <p:extLst>
      <p:ext uri="{BB962C8B-B14F-4D97-AF65-F5344CB8AC3E}">
        <p14:creationId xmlns:p14="http://schemas.microsoft.com/office/powerpoint/2010/main" val="2955864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13</a:t>
            </a:fld>
            <a:endParaRPr lang="en-US" altLang="zh-CN" sz="1200" b="0">
              <a:latin typeface="Times New Roman" pitchFamily="18" charset="0"/>
            </a:endParaRPr>
          </a:p>
        </p:txBody>
      </p:sp>
    </p:spTree>
    <p:extLst>
      <p:ext uri="{BB962C8B-B14F-4D97-AF65-F5344CB8AC3E}">
        <p14:creationId xmlns:p14="http://schemas.microsoft.com/office/powerpoint/2010/main" val="356841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14</a:t>
            </a:fld>
            <a:endParaRPr lang="en-US" altLang="zh-CN" sz="1200" b="0">
              <a:latin typeface="Times New Roman" pitchFamily="18" charset="0"/>
            </a:endParaRPr>
          </a:p>
        </p:txBody>
      </p:sp>
    </p:spTree>
    <p:extLst>
      <p:ext uri="{BB962C8B-B14F-4D97-AF65-F5344CB8AC3E}">
        <p14:creationId xmlns:p14="http://schemas.microsoft.com/office/powerpoint/2010/main" val="188795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15</a:t>
            </a:fld>
            <a:endParaRPr lang="en-US" altLang="zh-CN" sz="1200" b="0">
              <a:latin typeface="Times New Roman" pitchFamily="18" charset="0"/>
            </a:endParaRPr>
          </a:p>
        </p:txBody>
      </p:sp>
    </p:spTree>
    <p:extLst>
      <p:ext uri="{BB962C8B-B14F-4D97-AF65-F5344CB8AC3E}">
        <p14:creationId xmlns:p14="http://schemas.microsoft.com/office/powerpoint/2010/main" val="1887954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16</a:t>
            </a:fld>
            <a:endParaRPr lang="en-US" altLang="zh-CN" sz="1200" b="0">
              <a:latin typeface="Times New Roman" pitchFamily="18" charset="0"/>
            </a:endParaRPr>
          </a:p>
        </p:txBody>
      </p:sp>
    </p:spTree>
    <p:extLst>
      <p:ext uri="{BB962C8B-B14F-4D97-AF65-F5344CB8AC3E}">
        <p14:creationId xmlns:p14="http://schemas.microsoft.com/office/powerpoint/2010/main" val="421076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17</a:t>
            </a:fld>
            <a:endParaRPr lang="en-US" altLang="zh-CN" sz="1200" b="0">
              <a:latin typeface="Times New Roman" pitchFamily="18" charset="0"/>
            </a:endParaRPr>
          </a:p>
        </p:txBody>
      </p:sp>
    </p:spTree>
    <p:extLst>
      <p:ext uri="{BB962C8B-B14F-4D97-AF65-F5344CB8AC3E}">
        <p14:creationId xmlns:p14="http://schemas.microsoft.com/office/powerpoint/2010/main" val="3448947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19</a:t>
            </a:fld>
            <a:endParaRPr lang="en-US" altLang="zh-CN" sz="1200" b="0">
              <a:latin typeface="Times New Roman" pitchFamily="18" charset="0"/>
            </a:endParaRPr>
          </a:p>
        </p:txBody>
      </p:sp>
    </p:spTree>
    <p:extLst>
      <p:ext uri="{BB962C8B-B14F-4D97-AF65-F5344CB8AC3E}">
        <p14:creationId xmlns:p14="http://schemas.microsoft.com/office/powerpoint/2010/main" val="290465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a:xfrm>
            <a:off x="381000" y="685800"/>
            <a:ext cx="6096000" cy="3429000"/>
          </a:xfrm>
          <a:ln/>
        </p:spPr>
      </p:sp>
      <p:sp>
        <p:nvSpPr>
          <p:cNvPr id="35842" name="备注占位符 2"/>
          <p:cNvSpPr>
            <a:spLocks noGrp="1"/>
          </p:cNvSpPr>
          <p:nvPr>
            <p:ph type="body" idx="1"/>
          </p:nvPr>
        </p:nvSpPr>
        <p:spPr>
          <a:noFill/>
          <a:ln/>
        </p:spPr>
        <p:txBody>
          <a:bodyPr/>
          <a:lstStyle/>
          <a:p>
            <a:r>
              <a:rPr lang="en-US" altLang="zh-CN" dirty="0" smtClean="0">
                <a:cs typeface="Arial" charset="0"/>
              </a:rPr>
              <a:t>Floyd</a:t>
            </a:r>
            <a:r>
              <a:rPr lang="zh-CN" altLang="en-US" dirty="0" smtClean="0">
                <a:cs typeface="Arial" charset="0"/>
              </a:rPr>
              <a:t>算法的本质是</a:t>
            </a:r>
            <a:r>
              <a:rPr lang="en-US" altLang="zh-CN" dirty="0" smtClean="0">
                <a:cs typeface="Arial" charset="0"/>
              </a:rPr>
              <a:t>….</a:t>
            </a:r>
          </a:p>
          <a:p>
            <a:r>
              <a:rPr lang="zh-CN" altLang="en-US" dirty="0" smtClean="0">
                <a:cs typeface="Arial" charset="0"/>
              </a:rPr>
              <a:t>实际上，对一般问题而言，</a:t>
            </a:r>
          </a:p>
        </p:txBody>
      </p:sp>
      <p:sp>
        <p:nvSpPr>
          <p:cNvPr id="35843" name="灯片编号占位符 3"/>
          <p:cNvSpPr>
            <a:spLocks noGrp="1"/>
          </p:cNvSpPr>
          <p:nvPr>
            <p:ph type="sldNum" sz="quarter" idx="5"/>
          </p:nvPr>
        </p:nvSpPr>
        <p:spPr>
          <a:noFill/>
        </p:spPr>
        <p:txBody>
          <a:bodyPr/>
          <a:lstStyle/>
          <a:p>
            <a:fld id="{91EBC528-91AD-4BF9-BA9C-4801145514E5}" type="slidenum">
              <a:rPr lang="zh-CN" altLang="en-US" smtClean="0"/>
              <a:pPr/>
              <a:t>20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a:xfrm>
            <a:off x="381000" y="685800"/>
            <a:ext cx="6096000" cy="3429000"/>
          </a:xfrm>
          <a:ln/>
        </p:spPr>
      </p:sp>
      <p:sp>
        <p:nvSpPr>
          <p:cNvPr id="35842" name="备注占位符 2"/>
          <p:cNvSpPr>
            <a:spLocks noGrp="1"/>
          </p:cNvSpPr>
          <p:nvPr>
            <p:ph type="body" idx="1"/>
          </p:nvPr>
        </p:nvSpPr>
        <p:spPr>
          <a:noFill/>
          <a:ln/>
        </p:spPr>
        <p:txBody>
          <a:bodyPr/>
          <a:lstStyle/>
          <a:p>
            <a:r>
              <a:rPr lang="en-US" altLang="zh-CN" dirty="0" smtClean="0">
                <a:cs typeface="Arial" charset="0"/>
              </a:rPr>
              <a:t>Floyd</a:t>
            </a:r>
            <a:r>
              <a:rPr lang="zh-CN" altLang="en-US" dirty="0" smtClean="0">
                <a:cs typeface="Arial" charset="0"/>
              </a:rPr>
              <a:t>算法的本质是</a:t>
            </a:r>
            <a:r>
              <a:rPr lang="en-US" altLang="zh-CN" dirty="0" smtClean="0">
                <a:cs typeface="Arial" charset="0"/>
              </a:rPr>
              <a:t>….</a:t>
            </a:r>
          </a:p>
          <a:p>
            <a:r>
              <a:rPr lang="zh-CN" altLang="en-US" dirty="0" smtClean="0">
                <a:cs typeface="Arial" charset="0"/>
              </a:rPr>
              <a:t>实际上，对一般问题而言，</a:t>
            </a:r>
          </a:p>
        </p:txBody>
      </p:sp>
      <p:sp>
        <p:nvSpPr>
          <p:cNvPr id="35843" name="灯片编号占位符 3"/>
          <p:cNvSpPr>
            <a:spLocks noGrp="1"/>
          </p:cNvSpPr>
          <p:nvPr>
            <p:ph type="sldNum" sz="quarter" idx="5"/>
          </p:nvPr>
        </p:nvSpPr>
        <p:spPr>
          <a:noFill/>
        </p:spPr>
        <p:txBody>
          <a:bodyPr/>
          <a:lstStyle/>
          <a:p>
            <a:fld id="{91EBC528-91AD-4BF9-BA9C-4801145514E5}" type="slidenum">
              <a:rPr lang="zh-CN" altLang="en-US" smtClean="0"/>
              <a:pPr/>
              <a:t>21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CE32906-B280-44E6-855B-4EB81375A442}" type="slidenum">
              <a:rPr lang="en-US" altLang="zh-CN" smtClean="0">
                <a:ea typeface="宋体" charset="-122"/>
              </a:rPr>
              <a:pPr/>
              <a:t>22</a:t>
            </a:fld>
            <a:endParaRPr lang="en-US" altLang="zh-CN" smtClean="0">
              <a:ea typeface="宋体" charset="-122"/>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2</a:t>
            </a:fld>
            <a:endParaRPr lang="en-US" altLang="zh-CN" sz="1200" b="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3</a:t>
            </a:fld>
            <a:endParaRPr lang="en-US" altLang="zh-CN" sz="1200" b="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algn="just"/>
            <a:r>
              <a:rPr lang="zh-CN" altLang="en-US" dirty="0" smtClean="0">
                <a:cs typeface="Arial" charset="0"/>
              </a:rPr>
              <a:t>前面已经学习了四大类八余种排序算法，他们都有一个共同的操作，那就是都进行  “关键字大小的比较”！</a:t>
            </a:r>
            <a:endParaRPr lang="en-US" altLang="zh-CN" dirty="0" smtClean="0">
              <a:cs typeface="Arial" charset="0"/>
            </a:endParaRPr>
          </a:p>
          <a:p>
            <a:pPr algn="just"/>
            <a:r>
              <a:rPr lang="zh-CN" altLang="en-US" dirty="0" smtClean="0">
                <a:cs typeface="Arial" charset="0"/>
              </a:rPr>
              <a:t>所谓排序就是要把多条记录按照关键字由小到大或者由大到小的顺序进行排列，为完成这一任务，好像“关键字的比较”无法避免，是否真的如此呢？</a:t>
            </a:r>
            <a:endParaRPr lang="en-US" altLang="zh-CN" dirty="0" smtClean="0">
              <a:cs typeface="Arial" charset="0"/>
            </a:endParaRPr>
          </a:p>
          <a:p>
            <a:pPr algn="just"/>
            <a:r>
              <a:rPr lang="zh-CN" altLang="en-US" dirty="0" smtClean="0">
                <a:cs typeface="Arial" charset="0"/>
              </a:rPr>
              <a:t>答案是否定的，本次课要学习的基数排序就是一种无需比较就可完成排序的算法！下面进行具体介绍！</a:t>
            </a: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4</a:t>
            </a:fld>
            <a:endParaRPr lang="en-US" altLang="zh-CN" sz="1200" b="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E00F41C0-6C95-4FBD-B3DE-F9E4C1B2BC1D}" type="slidenum">
              <a:rPr lang="zh-CN" altLang="en-US" smtClean="0"/>
              <a:pPr/>
              <a:t>5</a:t>
            </a:fld>
            <a:endParaRPr lang="en-US" altLang="zh-CN" smtClean="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a:noFill/>
          <a:ln/>
        </p:spPr>
        <p:txBody>
          <a:bodyPr/>
          <a:lstStyle/>
          <a:p>
            <a:pPr eaLnBrk="1" hangingPunct="1"/>
            <a:r>
              <a:rPr lang="zh-CN" altLang="en-US" dirty="0" smtClean="0">
                <a:cs typeface="Arial" charset="0"/>
              </a:rPr>
              <a:t>接下来开始上课</a:t>
            </a:r>
          </a:p>
        </p:txBody>
      </p:sp>
    </p:spTree>
    <p:extLst>
      <p:ext uri="{BB962C8B-B14F-4D97-AF65-F5344CB8AC3E}">
        <p14:creationId xmlns:p14="http://schemas.microsoft.com/office/powerpoint/2010/main" val="333332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6</a:t>
            </a:fld>
            <a:endParaRPr lang="en-US" altLang="zh-CN" sz="1200" b="0">
              <a:latin typeface="Times New Roman" pitchFamily="18" charset="0"/>
            </a:endParaRPr>
          </a:p>
        </p:txBody>
      </p:sp>
    </p:spTree>
    <p:extLst>
      <p:ext uri="{BB962C8B-B14F-4D97-AF65-F5344CB8AC3E}">
        <p14:creationId xmlns:p14="http://schemas.microsoft.com/office/powerpoint/2010/main" val="372484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8</a:t>
            </a:fld>
            <a:endParaRPr lang="en-US" altLang="zh-CN" sz="1200" b="0">
              <a:latin typeface="Times New Roman" pitchFamily="18" charset="0"/>
            </a:endParaRPr>
          </a:p>
        </p:txBody>
      </p:sp>
    </p:spTree>
    <p:extLst>
      <p:ext uri="{BB962C8B-B14F-4D97-AF65-F5344CB8AC3E}">
        <p14:creationId xmlns:p14="http://schemas.microsoft.com/office/powerpoint/2010/main" val="11100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9</a:t>
            </a:fld>
            <a:endParaRPr lang="en-US" altLang="zh-CN" sz="1200" b="0">
              <a:latin typeface="Times New Roman" pitchFamily="18" charset="0"/>
            </a:endParaRPr>
          </a:p>
        </p:txBody>
      </p:sp>
    </p:spTree>
    <p:extLst>
      <p:ext uri="{BB962C8B-B14F-4D97-AF65-F5344CB8AC3E}">
        <p14:creationId xmlns:p14="http://schemas.microsoft.com/office/powerpoint/2010/main" val="150552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algn="just"/>
            <a:endParaRPr lang="zh-CN" altLang="en-US" dirty="0" smtClean="0">
              <a:cs typeface="Arial" charset="0"/>
            </a:endParaRPr>
          </a:p>
        </p:txBody>
      </p:sp>
      <p:sp>
        <p:nvSpPr>
          <p:cNvPr id="53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F029BA-E3F7-4E0C-91E0-17C5899722DA}" type="slidenum">
              <a:rPr lang="zh-CN" altLang="en-US" sz="1200" b="0">
                <a:latin typeface="Times New Roman" pitchFamily="18" charset="0"/>
              </a:rPr>
              <a:pPr algn="r"/>
              <a:t>11</a:t>
            </a:fld>
            <a:endParaRPr lang="en-US" altLang="zh-CN" sz="1200" b="0">
              <a:latin typeface="Times New Roman" pitchFamily="18" charset="0"/>
            </a:endParaRPr>
          </a:p>
        </p:txBody>
      </p:sp>
    </p:spTree>
    <p:extLst>
      <p:ext uri="{BB962C8B-B14F-4D97-AF65-F5344CB8AC3E}">
        <p14:creationId xmlns:p14="http://schemas.microsoft.com/office/powerpoint/2010/main" val="608296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cuihuanqing@sdkd.net.cn"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cuihuanqing@sdkd.net.cn"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矩形 6"/>
          <p:cNvSpPr/>
          <p:nvPr/>
        </p:nvSpPr>
        <p:spPr>
          <a:xfrm>
            <a:off x="0" y="1458516"/>
            <a:ext cx="9144000" cy="3684984"/>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Title 1"/>
          <p:cNvSpPr>
            <a:spLocks noGrp="1"/>
          </p:cNvSpPr>
          <p:nvPr>
            <p:ph type="ctrTitle"/>
          </p:nvPr>
        </p:nvSpPr>
        <p:spPr>
          <a:xfrm>
            <a:off x="742950" y="1458411"/>
            <a:ext cx="7772400" cy="1451855"/>
          </a:xfrm>
          <a:noFill/>
          <a:ln>
            <a:noFill/>
          </a:ln>
        </p:spPr>
        <p:txBody>
          <a:bodyPr anchor="b"/>
          <a:lstStyle>
            <a:lvl1pPr algn="ctr">
              <a:defRPr sz="6000">
                <a:latin typeface="方正楷体简体" panose="02010601030101010101" pitchFamily="2" charset="-122"/>
                <a:ea typeface="方正楷体简体" panose="02010601030101010101" pitchFamily="2"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77724" y="3133846"/>
            <a:ext cx="6858000" cy="598991"/>
          </a:xfrm>
        </p:spPr>
        <p:txBody>
          <a:bodyPr>
            <a:normAutofit/>
          </a:bodyPr>
          <a:lstStyle>
            <a:lvl1pPr marL="0" indent="0" algn="ctr">
              <a:buNone/>
              <a:defRPr sz="3600">
                <a:latin typeface="方正楷体简体" panose="02010601030101010101" pitchFamily="2" charset="-122"/>
                <a:ea typeface="方正楷体简体" panose="02010601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4"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28600" y="412750"/>
            <a:ext cx="8746066" cy="5016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Slide Number Placeholder 5"/>
          <p:cNvSpPr>
            <a:spLocks noGrp="1"/>
          </p:cNvSpPr>
          <p:nvPr>
            <p:ph type="sldNum" sz="quarter" idx="10"/>
          </p:nvPr>
        </p:nvSpPr>
        <p:spPr>
          <a:xfrm>
            <a:off x="7543800" y="4920854"/>
            <a:ext cx="1225550" cy="222647"/>
          </a:xfrm>
        </p:spPr>
        <p:txBody>
          <a:bodyPr/>
          <a:lstStyle>
            <a:lvl1pPr>
              <a:defRPr/>
            </a:lvl1pPr>
          </a:lstStyle>
          <a:p>
            <a:pPr>
              <a:defRPr/>
            </a:pPr>
            <a:fld id="{D1AFF151-52E9-477A-AA91-38BBDA24CC87}"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3" name="click.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Box 3">
            <a:hlinkClick r:id="rId3"/>
          </p:cNvPr>
          <p:cNvSpPr txBox="1"/>
          <p:nvPr/>
        </p:nvSpPr>
        <p:spPr>
          <a:xfrm>
            <a:off x="4800602" y="4914900"/>
            <a:ext cx="2743059" cy="338554"/>
          </a:xfrm>
          <a:prstGeom prst="rect">
            <a:avLst/>
          </a:prstGeom>
          <a:noFill/>
        </p:spPr>
        <p:txBody>
          <a:bodyPr wrap="none">
            <a:spAutoFit/>
          </a:bodyPr>
          <a:lstStyle/>
          <a:p>
            <a:pPr>
              <a:defRPr/>
            </a:pPr>
            <a:r>
              <a:rPr lang="en-US" altLang="zh-CN" sz="1600" dirty="0">
                <a:ea typeface="+mn-ea"/>
                <a:hlinkClick r:id="rId3"/>
              </a:rPr>
              <a:t>cuihuanqing@sdkd.net.cn</a:t>
            </a:r>
            <a:endParaRPr lang="zh-CN" altLang="en-US" sz="1600" dirty="0">
              <a:ea typeface="+mn-ea"/>
            </a:endParaRPr>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Slide Number Placeholder 4"/>
          <p:cNvSpPr>
            <a:spLocks noGrp="1"/>
          </p:cNvSpPr>
          <p:nvPr>
            <p:ph type="sldNum" sz="quarter" idx="10"/>
          </p:nvPr>
        </p:nvSpPr>
        <p:spPr>
          <a:xfrm>
            <a:off x="7543800" y="4920854"/>
            <a:ext cx="1225550" cy="222647"/>
          </a:xfrm>
        </p:spPr>
        <p:txBody>
          <a:bodyPr/>
          <a:lstStyle>
            <a:lvl1pPr>
              <a:defRPr/>
            </a:lvl1pPr>
          </a:lstStyle>
          <a:p>
            <a:pPr>
              <a:defRPr/>
            </a:pPr>
            <a:fld id="{76CB47C1-E095-4266-A266-CAFC792155E5}"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4"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a:xfrm>
            <a:off x="7696200" y="4920854"/>
            <a:ext cx="1073150" cy="222647"/>
          </a:xfrm>
        </p:spPr>
        <p:txBody>
          <a:bodyPr/>
          <a:lstStyle>
            <a:lvl1pPr>
              <a:defRPr/>
            </a:lvl1pPr>
          </a:lstStyle>
          <a:p>
            <a:pPr>
              <a:defRPr/>
            </a:pPr>
            <a:fld id="{AC4B5459-634C-4EA1-BB76-44EE466233A5}"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4" name="TextBox 4">
            <a:hlinkClick r:id="rId3"/>
          </p:cNvPr>
          <p:cNvSpPr txBox="1"/>
          <p:nvPr/>
        </p:nvSpPr>
        <p:spPr>
          <a:xfrm>
            <a:off x="4800602" y="4914900"/>
            <a:ext cx="2743059" cy="338554"/>
          </a:xfrm>
          <a:prstGeom prst="rect">
            <a:avLst/>
          </a:prstGeom>
          <a:noFill/>
        </p:spPr>
        <p:txBody>
          <a:bodyPr wrap="none">
            <a:spAutoFit/>
          </a:bodyPr>
          <a:lstStyle/>
          <a:p>
            <a:pPr>
              <a:defRPr/>
            </a:pPr>
            <a:r>
              <a:rPr lang="en-US" altLang="zh-CN" sz="1600" dirty="0">
                <a:ea typeface="+mn-ea"/>
                <a:hlinkClick r:id="rId3"/>
              </a:rPr>
              <a:t>cuihuanqing@sdkd.net.cn</a:t>
            </a:r>
            <a:endParaRPr lang="zh-CN" altLang="en-US" sz="1600" dirty="0">
              <a:ea typeface="+mn-ea"/>
            </a:endParaRPr>
          </a:p>
        </p:txBody>
      </p:sp>
      <p:sp>
        <p:nvSpPr>
          <p:cNvPr id="2" name="标题 1"/>
          <p:cNvSpPr>
            <a:spLocks noGrp="1"/>
          </p:cNvSpPr>
          <p:nvPr>
            <p:ph type="title"/>
          </p:nvPr>
        </p:nvSpPr>
        <p:spPr>
          <a:xfrm>
            <a:off x="1066803" y="444104"/>
            <a:ext cx="7877175" cy="466725"/>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827088" y="1221581"/>
            <a:ext cx="8128000" cy="3377804"/>
          </a:xfrm>
        </p:spPr>
        <p:txBody>
          <a:bodyPr rtlCol="0"/>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5" name="灯片编号占位符 3"/>
          <p:cNvSpPr>
            <a:spLocks noGrp="1"/>
          </p:cNvSpPr>
          <p:nvPr>
            <p:ph type="sldNum" sz="quarter" idx="10"/>
          </p:nvPr>
        </p:nvSpPr>
        <p:spPr>
          <a:xfrm>
            <a:off x="7956553" y="4923236"/>
            <a:ext cx="919163" cy="220265"/>
          </a:xfrm>
        </p:spPr>
        <p:txBody>
          <a:bodyPr/>
          <a:lstStyle>
            <a:lvl1pPr>
              <a:defRPr smtClean="0"/>
            </a:lvl1pPr>
          </a:lstStyle>
          <a:p>
            <a:pPr>
              <a:defRPr/>
            </a:pPr>
            <a:fld id="{A27C2291-645B-46F1-A8C4-B257A9EA495B}"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4"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mn-ea"/>
              </a:defRPr>
            </a:lvl1pPr>
          </a:lstStyle>
          <a:p>
            <a:pPr>
              <a:defRPr/>
            </a:pPr>
            <a:endParaRPr lang="en-US"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lvl1pPr>
              <a:defRPr>
                <a:ea typeface="+mn-ea"/>
              </a:defRPr>
            </a:lvl1pPr>
          </a:lstStyle>
          <a:p>
            <a:pPr>
              <a:defRPr/>
            </a:pPr>
            <a:endParaRPr lang="en-US" altLang="en-US"/>
          </a:p>
        </p:txBody>
      </p:sp>
      <p:sp>
        <p:nvSpPr>
          <p:cNvPr id="6" name="灯片编号占位符 5"/>
          <p:cNvSpPr>
            <a:spLocks noGrp="1"/>
          </p:cNvSpPr>
          <p:nvPr>
            <p:ph type="sldNum" sz="quarter" idx="12"/>
          </p:nvPr>
        </p:nvSpPr>
        <p:spPr/>
        <p:txBody>
          <a:bodyPr/>
          <a:lstStyle>
            <a:lvl1pPr>
              <a:defRPr/>
            </a:lvl1pPr>
          </a:lstStyle>
          <a:p>
            <a:pPr>
              <a:defRPr/>
            </a:pPr>
            <a:fld id="{05779948-57A6-457C-9BEB-70D2B30D4482}" type="slidenum">
              <a:rPr lang="en-US" altLang="en-US"/>
              <a:pPr>
                <a:defRPr/>
              </a:pPr>
              <a:t>‹#›</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1" name="click.wav"/>
          </p:stSnd>
        </p:sndAc>
      </p:transition>
    </mc:Choice>
    <mc:Fallback xmlns="">
      <p:transition advTm="1349">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audio" Target="../media/audio1.wav"/><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413149"/>
            <a:ext cx="8745538" cy="545306"/>
          </a:xfrm>
          <a:prstGeom prst="rect">
            <a:avLst/>
          </a:prstGeom>
          <a:scene3d>
            <a:camera prst="orthographicFront"/>
            <a:lightRig rig="threePt" dir="t"/>
          </a:scene3d>
          <a:sp3d>
            <a:bevelT/>
          </a:sp3d>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228600" y="1058466"/>
            <a:ext cx="8745538" cy="37611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Slide Number Placeholder 5"/>
          <p:cNvSpPr>
            <a:spLocks noGrp="1"/>
          </p:cNvSpPr>
          <p:nvPr>
            <p:ph type="sldNum" sz="quarter" idx="4"/>
          </p:nvPr>
        </p:nvSpPr>
        <p:spPr>
          <a:xfrm>
            <a:off x="7848600" y="4920854"/>
            <a:ext cx="920750" cy="222647"/>
          </a:xfrm>
          <a:prstGeom prst="rect">
            <a:avLst/>
          </a:prstGeom>
        </p:spPr>
        <p:txBody>
          <a:bodyPr/>
          <a:lstStyle>
            <a:lvl1pPr algn="r">
              <a:defRPr sz="1600" smtClean="0">
                <a:ea typeface="+mn-ea"/>
              </a:defRPr>
            </a:lvl1pPr>
          </a:lstStyle>
          <a:p>
            <a:pPr>
              <a:defRPr/>
            </a:pPr>
            <a:fld id="{C79E8390-B913-41BC-B240-90ADE38F32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Lst>
  <mc:AlternateContent xmlns:mc="http://schemas.openxmlformats.org/markup-compatibility/2006" xmlns:p14="http://schemas.microsoft.com/office/powerpoint/2010/main">
    <mc:Choice Requires="p14">
      <p:transition p14:dur="0" advTm="1349">
        <p:sndAc>
          <p:stSnd>
            <p:snd r:embed="rId9" name="click.wav"/>
          </p:stSnd>
        </p:sndAc>
      </p:transition>
    </mc:Choice>
    <mc:Fallback xmlns="">
      <p:transition advTm="1349">
        <p:sndAc>
          <p:stSnd>
            <p:snd r:embed="rId11" name="click.wav"/>
          </p:stSnd>
        </p:sndAc>
      </p:transition>
    </mc:Fallback>
  </mc:AlternateContent>
  <p:timing>
    <p:tnLst>
      <p:par>
        <p:cTn id="1" dur="indefinite" restart="never" nodeType="tmRoot"/>
      </p:par>
    </p:tnLst>
  </p:timing>
  <p:txStyles>
    <p:titleStyle>
      <a:lvl1pPr algn="l" rtl="0" fontAlgn="base">
        <a:lnSpc>
          <a:spcPct val="90000"/>
        </a:lnSpc>
        <a:spcBef>
          <a:spcPct val="0"/>
        </a:spcBef>
        <a:spcAft>
          <a:spcPct val="0"/>
        </a:spcAft>
        <a:defRPr sz="3200" kern="1200">
          <a:solidFill>
            <a:schemeClr val="tx1"/>
          </a:solidFill>
          <a:latin typeface="华文中宋" pitchFamily="2" charset="-122"/>
          <a:ea typeface="华文中宋" pitchFamily="2" charset="-122"/>
          <a:cs typeface="华文中宋"/>
        </a:defRPr>
      </a:lvl1pPr>
      <a:lvl2pPr algn="l" rtl="0" fontAlgn="base">
        <a:lnSpc>
          <a:spcPct val="90000"/>
        </a:lnSpc>
        <a:spcBef>
          <a:spcPct val="0"/>
        </a:spcBef>
        <a:spcAft>
          <a:spcPct val="0"/>
        </a:spcAft>
        <a:defRPr sz="3200">
          <a:solidFill>
            <a:schemeClr val="tx1"/>
          </a:solidFill>
          <a:latin typeface="华文中宋"/>
          <a:ea typeface="华文中宋"/>
          <a:cs typeface="华文中宋"/>
        </a:defRPr>
      </a:lvl2pPr>
      <a:lvl3pPr algn="l" rtl="0" fontAlgn="base">
        <a:lnSpc>
          <a:spcPct val="90000"/>
        </a:lnSpc>
        <a:spcBef>
          <a:spcPct val="0"/>
        </a:spcBef>
        <a:spcAft>
          <a:spcPct val="0"/>
        </a:spcAft>
        <a:defRPr sz="3200">
          <a:solidFill>
            <a:schemeClr val="tx1"/>
          </a:solidFill>
          <a:latin typeface="华文中宋"/>
          <a:ea typeface="华文中宋"/>
          <a:cs typeface="华文中宋"/>
        </a:defRPr>
      </a:lvl3pPr>
      <a:lvl4pPr algn="l" rtl="0" fontAlgn="base">
        <a:lnSpc>
          <a:spcPct val="90000"/>
        </a:lnSpc>
        <a:spcBef>
          <a:spcPct val="0"/>
        </a:spcBef>
        <a:spcAft>
          <a:spcPct val="0"/>
        </a:spcAft>
        <a:defRPr sz="3200">
          <a:solidFill>
            <a:schemeClr val="tx1"/>
          </a:solidFill>
          <a:latin typeface="华文中宋"/>
          <a:ea typeface="华文中宋"/>
          <a:cs typeface="华文中宋"/>
        </a:defRPr>
      </a:lvl4pPr>
      <a:lvl5pPr algn="l" rtl="0" fontAlgn="base">
        <a:lnSpc>
          <a:spcPct val="90000"/>
        </a:lnSpc>
        <a:spcBef>
          <a:spcPct val="0"/>
        </a:spcBef>
        <a:spcAft>
          <a:spcPct val="0"/>
        </a:spcAft>
        <a:defRPr sz="3200">
          <a:solidFill>
            <a:schemeClr val="tx1"/>
          </a:solidFill>
          <a:latin typeface="华文中宋"/>
          <a:ea typeface="华文中宋"/>
          <a:cs typeface="华文中宋"/>
        </a:defRPr>
      </a:lvl5pPr>
      <a:lvl6pPr marL="457200" algn="l" rtl="0" fontAlgn="base">
        <a:lnSpc>
          <a:spcPct val="90000"/>
        </a:lnSpc>
        <a:spcBef>
          <a:spcPct val="0"/>
        </a:spcBef>
        <a:spcAft>
          <a:spcPct val="0"/>
        </a:spcAft>
        <a:defRPr sz="3200">
          <a:solidFill>
            <a:schemeClr val="tx1"/>
          </a:solidFill>
          <a:latin typeface="华文中宋"/>
          <a:ea typeface="华文中宋"/>
          <a:cs typeface="华文中宋"/>
        </a:defRPr>
      </a:lvl6pPr>
      <a:lvl7pPr marL="914400" algn="l" rtl="0" fontAlgn="base">
        <a:lnSpc>
          <a:spcPct val="90000"/>
        </a:lnSpc>
        <a:spcBef>
          <a:spcPct val="0"/>
        </a:spcBef>
        <a:spcAft>
          <a:spcPct val="0"/>
        </a:spcAft>
        <a:defRPr sz="3200">
          <a:solidFill>
            <a:schemeClr val="tx1"/>
          </a:solidFill>
          <a:latin typeface="华文中宋"/>
          <a:ea typeface="华文中宋"/>
          <a:cs typeface="华文中宋"/>
        </a:defRPr>
      </a:lvl7pPr>
      <a:lvl8pPr marL="1371600" algn="l" rtl="0" fontAlgn="base">
        <a:lnSpc>
          <a:spcPct val="90000"/>
        </a:lnSpc>
        <a:spcBef>
          <a:spcPct val="0"/>
        </a:spcBef>
        <a:spcAft>
          <a:spcPct val="0"/>
        </a:spcAft>
        <a:defRPr sz="3200">
          <a:solidFill>
            <a:schemeClr val="tx1"/>
          </a:solidFill>
          <a:latin typeface="华文中宋"/>
          <a:ea typeface="华文中宋"/>
          <a:cs typeface="华文中宋"/>
        </a:defRPr>
      </a:lvl8pPr>
      <a:lvl9pPr marL="1828800" algn="l" rtl="0" fontAlgn="base">
        <a:lnSpc>
          <a:spcPct val="90000"/>
        </a:lnSpc>
        <a:spcBef>
          <a:spcPct val="0"/>
        </a:spcBef>
        <a:spcAft>
          <a:spcPct val="0"/>
        </a:spcAft>
        <a:defRPr sz="3200">
          <a:solidFill>
            <a:schemeClr val="tx1"/>
          </a:solidFill>
          <a:latin typeface="华文中宋"/>
          <a:ea typeface="华文中宋"/>
          <a:cs typeface="华文中宋"/>
        </a:defRPr>
      </a:lvl9pPr>
    </p:titleStyle>
    <p:bodyStyle>
      <a:lvl1pPr marL="228600" indent="-228600" algn="l" rtl="0" fontAlgn="base">
        <a:lnSpc>
          <a:spcPct val="90000"/>
        </a:lnSpc>
        <a:spcBef>
          <a:spcPts val="1000"/>
        </a:spcBef>
        <a:spcAft>
          <a:spcPct val="0"/>
        </a:spcAft>
        <a:buFont typeface="Arial" charset="0"/>
        <a:buChar char="•"/>
        <a:defRPr lang="zh-CN" altLang="en-US" sz="16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lang="zh-CN" altLang="en-US"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lang="zh-CN" altLang="en-US"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lang="zh-CN" altLang="en-US"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lang="en-US" altLang="en-US"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audio" Target="../media/audio1.wav"/><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audio" Target="../media/audio1.wav"/><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audio" Target="../media/audio1.wav"/><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audio" Target="../media/audio1.wav"/><Relationship Id="rId5" Type="http://schemas.openxmlformats.org/officeDocument/2006/relationships/image" Target="../media/image5.png"/><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audio" Target="../media/audio1.wav"/><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17.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Layout" Target="../diagrams/layout3.xml"/><Relationship Id="rId11" Type="http://schemas.openxmlformats.org/officeDocument/2006/relationships/audio" Target="../media/audio1.wav"/><Relationship Id="rId5" Type="http://schemas.openxmlformats.org/officeDocument/2006/relationships/diagramData" Target="../diagrams/data3.xml"/><Relationship Id="rId10" Type="http://schemas.openxmlformats.org/officeDocument/2006/relationships/image" Target="../media/image6.png"/><Relationship Id="rId4" Type="http://schemas.openxmlformats.org/officeDocument/2006/relationships/audio" Target="../media/audio1.wav"/><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8.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Layout" Target="../diagrams/layout4.xml"/><Relationship Id="rId11" Type="http://schemas.openxmlformats.org/officeDocument/2006/relationships/audio" Target="../media/audio1.wav"/><Relationship Id="rId5" Type="http://schemas.openxmlformats.org/officeDocument/2006/relationships/diagramData" Target="../diagrams/data4.xml"/><Relationship Id="rId10" Type="http://schemas.openxmlformats.org/officeDocument/2006/relationships/image" Target="../media/image6.png"/><Relationship Id="rId4" Type="http://schemas.openxmlformats.org/officeDocument/2006/relationships/audio" Target="../media/audio1.wav"/><Relationship Id="rId9" Type="http://schemas.microsoft.com/office/2007/relationships/diagramDrawing" Target="../diagrams/drawing4.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audio" Target="../media/audio1.wav"/><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4.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audio" Target="../media/audio1.wav"/><Relationship Id="rId4" Type="http://schemas.openxmlformats.org/officeDocument/2006/relationships/audio" Target="../media/audio1.wav"/><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6.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audio" Target="../media/audio1.wav"/><Relationship Id="rId4" Type="http://schemas.openxmlformats.org/officeDocument/2006/relationships/audio" Target="../media/audio1.wav"/><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audio" Target="../media/audio1.wav"/><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357291" y="1553759"/>
            <a:ext cx="7019925" cy="1102519"/>
          </a:xfrm>
        </p:spPr>
        <p:txBody>
          <a:bodyPr>
            <a:normAutofit/>
          </a:bodyPr>
          <a:lstStyle/>
          <a:p>
            <a:pPr fontAlgn="auto">
              <a:spcAft>
                <a:spcPts val="0"/>
              </a:spcAft>
              <a:defRPr/>
            </a:pPr>
            <a:r>
              <a:rPr lang="zh-CN" altLang="en-US" sz="4800" b="1" dirty="0" smtClean="0">
                <a:latin typeface="黑体" pitchFamily="2" charset="-122"/>
                <a:ea typeface="黑体" pitchFamily="2" charset="-122"/>
                <a:cs typeface="+mj-cs"/>
              </a:rPr>
              <a:t>排 序</a:t>
            </a:r>
          </a:p>
        </p:txBody>
      </p:sp>
      <p:sp>
        <p:nvSpPr>
          <p:cNvPr id="36867" name="Rectangle 3"/>
          <p:cNvSpPr>
            <a:spLocks noGrp="1" noChangeArrowheads="1"/>
          </p:cNvSpPr>
          <p:nvPr>
            <p:ph type="subTitle" idx="1"/>
          </p:nvPr>
        </p:nvSpPr>
        <p:spPr>
          <a:xfrm>
            <a:off x="2987824" y="2247714"/>
            <a:ext cx="6400800" cy="1314450"/>
          </a:xfrm>
        </p:spPr>
        <p:txBody>
          <a:bodyPr>
            <a:normAutofit fontScale="77500" lnSpcReduction="20000"/>
          </a:bodyPr>
          <a:lstStyle/>
          <a:p>
            <a:pPr>
              <a:lnSpc>
                <a:spcPct val="70000"/>
              </a:lnSpc>
            </a:pPr>
            <a:endParaRPr sz="2600" b="1" dirty="0" smtClean="0">
              <a:latin typeface="方正楷体简体"/>
              <a:ea typeface="宋体" charset="-122"/>
            </a:endParaRPr>
          </a:p>
          <a:p>
            <a:pPr>
              <a:lnSpc>
                <a:spcPct val="130000"/>
              </a:lnSpc>
            </a:pPr>
            <a:endParaRPr sz="3000" b="1" dirty="0" smtClean="0">
              <a:latin typeface="方正楷体简体"/>
              <a:ea typeface="宋体" charset="-122"/>
            </a:endParaRPr>
          </a:p>
          <a:p>
            <a:pPr>
              <a:lnSpc>
                <a:spcPct val="130000"/>
              </a:lnSpc>
            </a:pPr>
            <a:r>
              <a:rPr lang="zh-CN" altLang="en-US" sz="3000" b="1" dirty="0" smtClean="0">
                <a:latin typeface="方正楷体简体"/>
                <a:ea typeface="宋体" charset="-122"/>
              </a:rPr>
              <a:t>主讲：鲁法明</a:t>
            </a:r>
            <a:endParaRPr lang="en-US" altLang="zh-CN" sz="3000" b="1" dirty="0" smtClean="0">
              <a:latin typeface="方正楷体简体"/>
              <a:ea typeface="宋体" charset="-122"/>
            </a:endParaRPr>
          </a:p>
        </p:txBody>
      </p:sp>
    </p:spTree>
    <p:extLst>
      <p:ext uri="{BB962C8B-B14F-4D97-AF65-F5344CB8AC3E}">
        <p14:creationId xmlns:p14="http://schemas.microsoft.com/office/powerpoint/2010/main" val="3096978631"/>
      </p:ext>
    </p:extLst>
  </p:cSld>
  <p:clrMapOvr>
    <a:masterClrMapping/>
  </p:clrMapOvr>
  <mc:AlternateContent xmlns:mc="http://schemas.openxmlformats.org/markup-compatibility/2006" xmlns:p14="http://schemas.microsoft.com/office/powerpoint/2010/main">
    <mc:Choice Requires="p14">
      <p:transition p14:dur="0" advTm="1349">
        <p:sndAc>
          <p:stSnd>
            <p:snd r:embed="rId3" name="click.wav"/>
          </p:stSnd>
        </p:sndAc>
      </p:transition>
    </mc:Choice>
    <mc:Fallback xmlns="">
      <p:transition advTm="1349">
        <p:sndAc>
          <p:stSnd>
            <p:snd r:embed="rId4"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28610"/>
            <a:ext cx="8746066" cy="545718"/>
          </a:xfrm>
        </p:spPr>
        <p:txBody>
          <a:bodyPr/>
          <a:lstStyle/>
          <a:p>
            <a:pPr algn="ctr" fontAlgn="auto">
              <a:spcAft>
                <a:spcPts val="0"/>
              </a:spcAft>
              <a:defRPr/>
            </a:pPr>
            <a:r>
              <a:rPr lang="zh-CN" altLang="en-US" b="1" dirty="0" smtClean="0">
                <a:latin typeface="黑体" pitchFamily="2" charset="-122"/>
                <a:ea typeface="黑体" pitchFamily="2" charset="-122"/>
                <a:cs typeface="+mj-cs"/>
              </a:rPr>
              <a:t>插入排序（</a:t>
            </a:r>
            <a:r>
              <a:rPr lang="en-US" altLang="zh-CN" b="1" dirty="0" smtClean="0">
                <a:latin typeface="黑体" pitchFamily="2" charset="-122"/>
                <a:ea typeface="黑体" pitchFamily="2" charset="-122"/>
                <a:cs typeface="+mj-cs"/>
              </a:rPr>
              <a:t>Insertion Sort</a:t>
            </a:r>
            <a:r>
              <a:rPr lang="zh-CN" altLang="en-US" b="1" dirty="0" smtClean="0">
                <a:latin typeface="黑体" pitchFamily="2" charset="-122"/>
                <a:ea typeface="黑体" pitchFamily="2" charset="-122"/>
                <a:cs typeface="+mj-cs"/>
              </a:rPr>
              <a:t>）</a:t>
            </a:r>
            <a:endParaRPr lang="zh-CN" altLang="en-US" b="1" dirty="0">
              <a:latin typeface="黑体" pitchFamily="2" charset="-122"/>
              <a:ea typeface="黑体" pitchFamily="2" charset="-122"/>
              <a:cs typeface="+mj-cs"/>
            </a:endParaRPr>
          </a:p>
        </p:txBody>
      </p:sp>
      <p:grpSp>
        <p:nvGrpSpPr>
          <p:cNvPr id="18436" name="Group 19"/>
          <p:cNvGrpSpPr>
            <a:grpSpLocks noChangeAspect="1"/>
          </p:cNvGrpSpPr>
          <p:nvPr/>
        </p:nvGrpSpPr>
        <p:grpSpPr bwMode="auto">
          <a:xfrm>
            <a:off x="1785938" y="1334704"/>
            <a:ext cx="5668962" cy="939368"/>
            <a:chOff x="1296" y="1824"/>
            <a:chExt cx="2976" cy="476"/>
          </a:xfrm>
        </p:grpSpPr>
        <p:sp>
          <p:nvSpPr>
            <p:cNvPr id="18452" name="AutoShape 2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FFCC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3" name="AutoShape 21"/>
            <p:cNvSpPr>
              <a:spLocks noChangeAspect="1"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4" name="Text Box 2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直接插入排序</a:t>
              </a:r>
              <a:endParaRPr lang="zh-CN" altLang="en-US" sz="2800" dirty="0">
                <a:solidFill>
                  <a:srgbClr val="000000"/>
                </a:solidFill>
                <a:latin typeface="Times New Roman" pitchFamily="18" charset="0"/>
                <a:ea typeface="仿宋_GB2312"/>
                <a:cs typeface="Times New Roman" pitchFamily="18" charset="0"/>
                <a:hlinkClick r:id="rId3" action="ppaction://hlinksldjump"/>
              </a:endParaRPr>
            </a:p>
          </p:txBody>
        </p:sp>
        <p:sp>
          <p:nvSpPr>
            <p:cNvPr id="18455" name="Text Box 2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1</a:t>
              </a:r>
            </a:p>
          </p:txBody>
        </p:sp>
      </p:grpSp>
      <p:grpSp>
        <p:nvGrpSpPr>
          <p:cNvPr id="4" name="Group 24"/>
          <p:cNvGrpSpPr>
            <a:grpSpLocks noChangeAspect="1"/>
          </p:cNvGrpSpPr>
          <p:nvPr/>
        </p:nvGrpSpPr>
        <p:grpSpPr bwMode="auto">
          <a:xfrm>
            <a:off x="1785938" y="2261041"/>
            <a:ext cx="5668962" cy="886773"/>
            <a:chOff x="1296" y="1824"/>
            <a:chExt cx="2976" cy="476"/>
          </a:xfrm>
        </p:grpSpPr>
        <p:sp>
          <p:nvSpPr>
            <p:cNvPr id="18448" name="AutoShape 25"/>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B0F0"/>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9" name="AutoShape 26"/>
            <p:cNvSpPr>
              <a:spLocks noChangeAspect="1"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0" name="Text Box 27"/>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折半插入排序</a:t>
              </a:r>
              <a:endParaRPr lang="zh-CN" altLang="en-US" sz="2800" dirty="0">
                <a:solidFill>
                  <a:srgbClr val="000000"/>
                </a:solidFill>
                <a:latin typeface="Times New Roman" pitchFamily="18" charset="0"/>
                <a:ea typeface="仿宋_GB2312"/>
                <a:cs typeface="Times New Roman" pitchFamily="18" charset="0"/>
              </a:endParaRPr>
            </a:p>
          </p:txBody>
        </p:sp>
        <p:sp>
          <p:nvSpPr>
            <p:cNvPr id="18451" name="Text Box 28"/>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2</a:t>
              </a:r>
            </a:p>
          </p:txBody>
        </p:sp>
      </p:grpSp>
      <p:grpSp>
        <p:nvGrpSpPr>
          <p:cNvPr id="18" name="Group 29"/>
          <p:cNvGrpSpPr>
            <a:grpSpLocks noChangeAspect="1"/>
          </p:cNvGrpSpPr>
          <p:nvPr/>
        </p:nvGrpSpPr>
        <p:grpSpPr bwMode="auto">
          <a:xfrm>
            <a:off x="1778546" y="3147820"/>
            <a:ext cx="5668962" cy="980272"/>
            <a:chOff x="1296" y="1824"/>
            <a:chExt cx="2976" cy="476"/>
          </a:xfrm>
        </p:grpSpPr>
        <p:sp>
          <p:nvSpPr>
            <p:cNvPr id="19" name="AutoShape 3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00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20" name="AutoShape 31"/>
            <p:cNvSpPr>
              <a:spLocks noChangeAspect="1"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21" name="Text Box 3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总结与推广</a:t>
              </a:r>
              <a:endParaRPr lang="zh-CN" altLang="en-US" sz="2800" dirty="0">
                <a:solidFill>
                  <a:srgbClr val="000000"/>
                </a:solidFill>
                <a:latin typeface="Times New Roman" pitchFamily="18" charset="0"/>
                <a:ea typeface="仿宋_GB2312"/>
                <a:cs typeface="Times New Roman" pitchFamily="18" charset="0"/>
              </a:endParaRPr>
            </a:p>
          </p:txBody>
        </p:sp>
        <p:sp>
          <p:nvSpPr>
            <p:cNvPr id="22" name="Text Box 3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dirty="0" smtClean="0">
                  <a:solidFill>
                    <a:schemeClr val="bg1"/>
                  </a:solidFill>
                  <a:latin typeface="Times New Roman" pitchFamily="18" charset="0"/>
                  <a:ea typeface="仿宋_GB2312"/>
                  <a:cs typeface="Times New Roman" pitchFamily="18" charset="0"/>
                </a:rPr>
                <a:t>3</a:t>
              </a:r>
              <a:endParaRPr lang="en-US" altLang="zh-CN" sz="2800" dirty="0">
                <a:solidFill>
                  <a:schemeClr val="bg1"/>
                </a:solidFill>
                <a:latin typeface="Times New Roman" pitchFamily="18" charset="0"/>
                <a:ea typeface="仿宋_GB2312"/>
                <a:cs typeface="Times New Roman" pitchFamily="18" charset="0"/>
              </a:endParaRPr>
            </a:p>
          </p:txBody>
        </p:sp>
      </p:grpSp>
    </p:spTree>
    <p:extLst>
      <p:ext uri="{BB962C8B-B14F-4D97-AF65-F5344CB8AC3E}">
        <p14:creationId xmlns:p14="http://schemas.microsoft.com/office/powerpoint/2010/main" val="1929613677"/>
      </p:ext>
    </p:extLst>
  </p:cSld>
  <p:clrMapOvr>
    <a:masterClrMapping/>
  </p:clrMapOvr>
  <mc:AlternateContent xmlns:mc="http://schemas.openxmlformats.org/markup-compatibility/2006" xmlns:p14="http://schemas.microsoft.com/office/powerpoint/2010/main">
    <mc:Choice Requires="p14">
      <p:transition p14:dur="0" advTm="1349">
        <p:sndAc>
          <p:stSnd>
            <p:snd r:embed="rId2" name="click.wav"/>
          </p:stSnd>
        </p:sndAc>
      </p:transition>
    </mc:Choice>
    <mc:Fallback xmlns="">
      <p:transition advTm="1349">
        <p:sndAc>
          <p:stSnd>
            <p:snd r:embed="rId4"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组合 214"/>
          <p:cNvGrpSpPr/>
          <p:nvPr/>
        </p:nvGrpSpPr>
        <p:grpSpPr>
          <a:xfrm>
            <a:off x="1691683" y="2598387"/>
            <a:ext cx="5314805" cy="400110"/>
            <a:chOff x="2166105" y="5816082"/>
            <a:chExt cx="5314805" cy="533478"/>
          </a:xfrm>
        </p:grpSpPr>
        <p:sp>
          <p:nvSpPr>
            <p:cNvPr id="216"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217"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18"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219"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20"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1"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2"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223"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224"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15</a:t>
              </a:r>
              <a:endParaRPr lang="en-US" altLang="zh-CN" sz="2000" b="1" dirty="0"/>
            </a:p>
          </p:txBody>
        </p:sp>
        <p:sp>
          <p:nvSpPr>
            <p:cNvPr id="225"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226" name="矩形 225"/>
          <p:cNvSpPr/>
          <p:nvPr/>
        </p:nvSpPr>
        <p:spPr>
          <a:xfrm>
            <a:off x="6473427" y="2545735"/>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上箭头 226"/>
          <p:cNvSpPr/>
          <p:nvPr/>
        </p:nvSpPr>
        <p:spPr>
          <a:xfrm>
            <a:off x="3982279" y="2976038"/>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箭头连接符 240"/>
          <p:cNvCxnSpPr>
            <a:endCxn id="221" idx="2"/>
          </p:cNvCxnSpPr>
          <p:nvPr/>
        </p:nvCxnSpPr>
        <p:spPr>
          <a:xfrm flipV="1">
            <a:off x="6210197" y="2998497"/>
            <a:ext cx="1" cy="2911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a:endCxn id="216" idx="2"/>
          </p:cNvCxnSpPr>
          <p:nvPr/>
        </p:nvCxnSpPr>
        <p:spPr>
          <a:xfrm flipV="1">
            <a:off x="1958382" y="2998497"/>
            <a:ext cx="1" cy="303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3" name="文本框 47"/>
          <p:cNvSpPr txBox="1"/>
          <p:nvPr/>
        </p:nvSpPr>
        <p:spPr>
          <a:xfrm>
            <a:off x="5943495" y="3275751"/>
            <a:ext cx="649286" cy="338554"/>
          </a:xfrm>
          <a:prstGeom prst="rect">
            <a:avLst/>
          </a:prstGeom>
          <a:noFill/>
        </p:spPr>
        <p:txBody>
          <a:bodyPr wrap="square" rtlCol="0">
            <a:spAutoFit/>
          </a:bodyPr>
          <a:lstStyle/>
          <a:p>
            <a:pPr algn="ctr"/>
            <a:r>
              <a:rPr lang="en-US" altLang="zh-CN" sz="1600" dirty="0"/>
              <a:t>high</a:t>
            </a:r>
            <a:endParaRPr lang="zh-CN" altLang="en-US" sz="1600" dirty="0"/>
          </a:p>
        </p:txBody>
      </p:sp>
      <p:sp>
        <p:nvSpPr>
          <p:cNvPr id="244" name="文本框 48"/>
          <p:cNvSpPr txBox="1"/>
          <p:nvPr/>
        </p:nvSpPr>
        <p:spPr>
          <a:xfrm>
            <a:off x="1739615" y="3291442"/>
            <a:ext cx="649286" cy="338554"/>
          </a:xfrm>
          <a:prstGeom prst="rect">
            <a:avLst/>
          </a:prstGeom>
          <a:noFill/>
        </p:spPr>
        <p:txBody>
          <a:bodyPr wrap="square" rtlCol="0">
            <a:spAutoFit/>
          </a:bodyPr>
          <a:lstStyle/>
          <a:p>
            <a:r>
              <a:rPr lang="en-US" altLang="zh-CN" sz="1600" dirty="0"/>
              <a:t>low</a:t>
            </a:r>
            <a:endParaRPr lang="zh-CN" altLang="en-US" sz="1600" dirty="0"/>
          </a:p>
        </p:txBody>
      </p:sp>
      <p:sp>
        <p:nvSpPr>
          <p:cNvPr id="245" name="文本框 49"/>
          <p:cNvSpPr txBox="1"/>
          <p:nvPr/>
        </p:nvSpPr>
        <p:spPr>
          <a:xfrm>
            <a:off x="3764715" y="3109285"/>
            <a:ext cx="802967" cy="338554"/>
          </a:xfrm>
          <a:prstGeom prst="rect">
            <a:avLst/>
          </a:prstGeom>
          <a:noFill/>
        </p:spPr>
        <p:txBody>
          <a:bodyPr wrap="square" rtlCol="0">
            <a:spAutoFit/>
          </a:bodyPr>
          <a:lstStyle/>
          <a:p>
            <a:r>
              <a:rPr lang="en-US" altLang="zh-CN" sz="1600" dirty="0" smtClean="0"/>
              <a:t>mid</a:t>
            </a:r>
            <a:endParaRPr lang="zh-CN" altLang="en-US" sz="1600" dirty="0"/>
          </a:p>
        </p:txBody>
      </p:sp>
      <p:sp>
        <p:nvSpPr>
          <p:cNvPr id="247" name="圆角矩形 246"/>
          <p:cNvSpPr/>
          <p:nvPr/>
        </p:nvSpPr>
        <p:spPr bwMode="auto">
          <a:xfrm>
            <a:off x="2749917" y="3803038"/>
            <a:ext cx="3429542"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mid </a:t>
            </a:r>
            <a:r>
              <a:rPr lang="en-US" altLang="zh-CN" b="1" dirty="0">
                <a:solidFill>
                  <a:schemeClr val="bg1"/>
                </a:solidFill>
                <a:latin typeface="微软雅黑" panose="020B0503020204020204" pitchFamily="34" charset="-122"/>
                <a:ea typeface="微软雅黑" panose="020B0503020204020204" pitchFamily="34" charset="-122"/>
              </a:rPr>
              <a:t>= (low + high)/2</a:t>
            </a:r>
            <a:endParaRPr lang="pt-BR" altLang="zh-CN" b="1" dirty="0">
              <a:solidFill>
                <a:schemeClr val="bg1"/>
              </a:solidFill>
              <a:latin typeface="微软雅黑" panose="020B0503020204020204" pitchFamily="34" charset="-122"/>
              <a:ea typeface="微软雅黑" panose="020B0503020204020204" pitchFamily="34" charset="-122"/>
            </a:endParaRPr>
          </a:p>
        </p:txBody>
      </p:sp>
      <p:sp>
        <p:nvSpPr>
          <p:cNvPr id="248" name="Rectangle 4"/>
          <p:cNvSpPr>
            <a:spLocks noChangeArrowheads="1"/>
          </p:cNvSpPr>
          <p:nvPr/>
        </p:nvSpPr>
        <p:spPr bwMode="auto">
          <a:xfrm>
            <a:off x="177646" y="483518"/>
            <a:ext cx="8786842" cy="19197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p"/>
            </a:pPr>
            <a:r>
              <a:rPr lang="zh-CN" altLang="en-US" sz="2500" dirty="0" smtClean="0">
                <a:solidFill>
                  <a:srgbClr val="0070C0"/>
                </a:solidFill>
              </a:rPr>
              <a:t>思想：</a:t>
            </a:r>
            <a:r>
              <a:rPr lang="zh-CN" altLang="en-US" sz="2500" b="0" dirty="0" smtClean="0"/>
              <a:t>折半法定位</a:t>
            </a:r>
            <a:r>
              <a:rPr lang="zh-CN" altLang="en-US" sz="2500" b="0" dirty="0" smtClean="0">
                <a:solidFill>
                  <a:srgbClr val="0070C0"/>
                </a:solidFill>
              </a:rPr>
              <a:t>第一个大于</a:t>
            </a:r>
            <a:r>
              <a:rPr lang="zh-CN" altLang="en-US" sz="2500" b="0" dirty="0"/>
              <a:t>待插入元素</a:t>
            </a:r>
            <a:r>
              <a:rPr lang="zh-CN" altLang="en-US" sz="2500" b="0" dirty="0"/>
              <a:t>的记录位置</a:t>
            </a:r>
            <a:r>
              <a:rPr lang="zh-CN" altLang="en-US" sz="2500" b="0" dirty="0" smtClean="0"/>
              <a:t>，在其左侧插入。</a:t>
            </a:r>
            <a:endParaRPr lang="en-US" altLang="zh-CN" sz="2500" b="0" dirty="0" smtClean="0"/>
          </a:p>
          <a:p>
            <a:pPr marL="457200" indent="-457200">
              <a:lnSpc>
                <a:spcPct val="95000"/>
              </a:lnSpc>
              <a:buFont typeface="Wingdings" panose="05000000000000000000" pitchFamily="2" charset="2"/>
              <a:buChar char="Ø"/>
            </a:pPr>
            <a:r>
              <a:rPr lang="zh-CN" altLang="en-US" sz="2500" b="0" dirty="0" smtClean="0"/>
              <a:t>每次和中间元素比较，如果中间元素</a:t>
            </a:r>
            <a:r>
              <a:rPr lang="zh-CN" altLang="en-US" sz="2500" dirty="0">
                <a:solidFill>
                  <a:srgbClr val="FF0000"/>
                </a:solidFill>
              </a:rPr>
              <a:t>小于</a:t>
            </a:r>
            <a:r>
              <a:rPr lang="zh-CN" altLang="en-US" sz="2500" dirty="0">
                <a:solidFill>
                  <a:srgbClr val="FF0000"/>
                </a:solidFill>
              </a:rPr>
              <a:t>或等于</a:t>
            </a:r>
            <a:r>
              <a:rPr lang="zh-CN" altLang="en-US" sz="2500" b="0" dirty="0" smtClean="0"/>
              <a:t>待插入记录，则所寻找位置在右半区间，</a:t>
            </a:r>
            <a:r>
              <a:rPr lang="en-US" altLang="zh-CN" sz="2500" b="0" dirty="0" smtClean="0"/>
              <a:t>low</a:t>
            </a:r>
            <a:r>
              <a:rPr lang="zh-CN" altLang="en-US" sz="2500" b="0" dirty="0" smtClean="0"/>
              <a:t>变为</a:t>
            </a:r>
            <a:r>
              <a:rPr lang="en-US" altLang="zh-CN" sz="2500" b="0" dirty="0" smtClean="0"/>
              <a:t>mid+1</a:t>
            </a:r>
            <a:r>
              <a:rPr lang="zh-CN" altLang="en-US" sz="2500" b="0" dirty="0" smtClean="0"/>
              <a:t>；如果中间元素大，则将</a:t>
            </a:r>
            <a:r>
              <a:rPr lang="en-US" altLang="zh-CN" sz="2500" b="0" dirty="0" smtClean="0"/>
              <a:t>high</a:t>
            </a:r>
            <a:r>
              <a:rPr lang="zh-CN" altLang="en-US" sz="2500" b="0" dirty="0" smtClean="0"/>
              <a:t>变为</a:t>
            </a:r>
            <a:r>
              <a:rPr lang="en-US" altLang="zh-CN" sz="2500" b="0" dirty="0" smtClean="0"/>
              <a:t>mid-1【high</a:t>
            </a:r>
            <a:r>
              <a:rPr lang="zh-CN" altLang="en-US" sz="2500" b="0" dirty="0" smtClean="0"/>
              <a:t>右侧均大于待插入记录</a:t>
            </a:r>
            <a:r>
              <a:rPr lang="en-US" altLang="zh-CN" sz="2500" b="0" dirty="0" smtClean="0"/>
              <a:t>】</a:t>
            </a:r>
            <a:endParaRPr lang="en-US" altLang="zh-CN" sz="2500" b="0" dirty="0"/>
          </a:p>
        </p:txBody>
      </p:sp>
    </p:spTree>
    <p:custDataLst>
      <p:tags r:id="rId1"/>
    </p:custDataLst>
    <p:extLst>
      <p:ext uri="{BB962C8B-B14F-4D97-AF65-F5344CB8AC3E}">
        <p14:creationId xmlns:p14="http://schemas.microsoft.com/office/powerpoint/2010/main" val="186395245"/>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500"/>
                                        <p:tgtEl>
                                          <p:spTgt spid="248"/>
                                        </p:tgtEl>
                                        <p:attrNameLst>
                                          <p:attrName>ppt_y</p:attrName>
                                        </p:attrNameLst>
                                      </p:cBhvr>
                                      <p:tavLst>
                                        <p:tav tm="0">
                                          <p:val>
                                            <p:strVal val="#ppt_y-#ppt_h*1.125000"/>
                                          </p:val>
                                        </p:tav>
                                        <p:tav tm="100000">
                                          <p:val>
                                            <p:strVal val="#ppt_y"/>
                                          </p:val>
                                        </p:tav>
                                      </p:tavLst>
                                    </p:anim>
                                    <p:animEffect transition="in" filter="wipe(down)">
                                      <p:cBhvr>
                                        <p:cTn id="8" dur="500"/>
                                        <p:tgtEl>
                                          <p:spTgt spid="248"/>
                                        </p:tgtEl>
                                      </p:cBhvr>
                                    </p:animEffect>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15"/>
                                        </p:tgtEl>
                                        <p:attrNameLst>
                                          <p:attrName>style.visibility</p:attrName>
                                        </p:attrNameLst>
                                      </p:cBhvr>
                                      <p:to>
                                        <p:strVal val="visible"/>
                                      </p:to>
                                    </p:set>
                                    <p:animEffect transition="in" filter="barn(outVertical)">
                                      <p:cBhvr>
                                        <p:cTn id="13" dur="500"/>
                                        <p:tgtEl>
                                          <p:spTgt spid="2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500"/>
                                        <p:tgtEl>
                                          <p:spTgt spid="2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wipe(down)">
                                      <p:cBhvr>
                                        <p:cTn id="22" dur="500"/>
                                        <p:tgtEl>
                                          <p:spTgt spid="243"/>
                                        </p:tgtEl>
                                      </p:cBhvr>
                                    </p:animEffect>
                                  </p:childTnLst>
                                </p:cTn>
                              </p:par>
                              <p:par>
                                <p:cTn id="23" presetID="22" presetClass="entr" presetSubtype="4" fill="hold" nodeType="withEffect">
                                  <p:stCondLst>
                                    <p:cond delay="0"/>
                                  </p:stCondLst>
                                  <p:childTnLst>
                                    <p:set>
                                      <p:cBhvr>
                                        <p:cTn id="24" dur="1" fill="hold">
                                          <p:stCondLst>
                                            <p:cond delay="0"/>
                                          </p:stCondLst>
                                        </p:cTn>
                                        <p:tgtEl>
                                          <p:spTgt spid="241"/>
                                        </p:tgtEl>
                                        <p:attrNameLst>
                                          <p:attrName>style.visibility</p:attrName>
                                        </p:attrNameLst>
                                      </p:cBhvr>
                                      <p:to>
                                        <p:strVal val="visible"/>
                                      </p:to>
                                    </p:set>
                                    <p:animEffect transition="in" filter="wipe(down)">
                                      <p:cBhvr>
                                        <p:cTn id="25" dur="500"/>
                                        <p:tgtEl>
                                          <p:spTgt spid="24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4"/>
                                        </p:tgtEl>
                                        <p:attrNameLst>
                                          <p:attrName>style.visibility</p:attrName>
                                        </p:attrNameLst>
                                      </p:cBhvr>
                                      <p:to>
                                        <p:strVal val="visible"/>
                                      </p:to>
                                    </p:set>
                                    <p:animEffect transition="in" filter="wipe(down)">
                                      <p:cBhvr>
                                        <p:cTn id="28" dur="500"/>
                                        <p:tgtEl>
                                          <p:spTgt spid="244"/>
                                        </p:tgtEl>
                                      </p:cBhvr>
                                    </p:animEffect>
                                  </p:childTnLst>
                                </p:cTn>
                              </p:par>
                              <p:par>
                                <p:cTn id="29" presetID="22" presetClass="entr" presetSubtype="4" fill="hold" nodeType="withEffect">
                                  <p:stCondLst>
                                    <p:cond delay="0"/>
                                  </p:stCondLst>
                                  <p:childTnLst>
                                    <p:set>
                                      <p:cBhvr>
                                        <p:cTn id="30" dur="1" fill="hold">
                                          <p:stCondLst>
                                            <p:cond delay="0"/>
                                          </p:stCondLst>
                                        </p:cTn>
                                        <p:tgtEl>
                                          <p:spTgt spid="242"/>
                                        </p:tgtEl>
                                        <p:attrNameLst>
                                          <p:attrName>style.visibility</p:attrName>
                                        </p:attrNameLst>
                                      </p:cBhvr>
                                      <p:to>
                                        <p:strVal val="visible"/>
                                      </p:to>
                                    </p:set>
                                    <p:animEffect transition="in" filter="wipe(down)">
                                      <p:cBhvr>
                                        <p:cTn id="31" dur="500"/>
                                        <p:tgtEl>
                                          <p:spTgt spid="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7"/>
                                        </p:tgtEl>
                                        <p:attrNameLst>
                                          <p:attrName>style.visibility</p:attrName>
                                        </p:attrNameLst>
                                      </p:cBhvr>
                                      <p:to>
                                        <p:strVal val="visible"/>
                                      </p:to>
                                    </p:set>
                                    <p:animEffect transition="in" filter="fade">
                                      <p:cBhvr>
                                        <p:cTn id="36" dur="500"/>
                                        <p:tgtEl>
                                          <p:spTgt spid="247"/>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227"/>
                                        </p:tgtEl>
                                        <p:attrNameLst>
                                          <p:attrName>style.visibility</p:attrName>
                                        </p:attrNameLst>
                                      </p:cBhvr>
                                      <p:to>
                                        <p:strVal val="visible"/>
                                      </p:to>
                                    </p:set>
                                    <p:animEffect transition="in" filter="wipe(down)">
                                      <p:cBhvr>
                                        <p:cTn id="40" dur="500"/>
                                        <p:tgtEl>
                                          <p:spTgt spid="22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wipe(down)">
                                      <p:cBhvr>
                                        <p:cTn id="43" dur="500"/>
                                        <p:tgtEl>
                                          <p:spTgt spid="245"/>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path" presetSubtype="0" accel="50000" decel="50000" fill="hold" grpId="1" nodeType="clickEffect">
                                  <p:stCondLst>
                                    <p:cond delay="0"/>
                                  </p:stCondLst>
                                  <p:childTnLst>
                                    <p:animMotion origin="layout" path="M 3.33333E-6 7.40741E-7 L -0.29566 -0.00394 " pathEditMode="relative" rAng="0" ptsTypes="AA">
                                      <p:cBhvr>
                                        <p:cTn id="47" dur="1000" fill="hold"/>
                                        <p:tgtEl>
                                          <p:spTgt spid="243"/>
                                        </p:tgtEl>
                                        <p:attrNameLst>
                                          <p:attrName>ppt_x</p:attrName>
                                          <p:attrName>ppt_y</p:attrName>
                                        </p:attrNameLst>
                                      </p:cBhvr>
                                      <p:rCtr x="-14792" y="-208"/>
                                    </p:animMotion>
                                  </p:childTnLst>
                                </p:cTn>
                              </p:par>
                              <p:par>
                                <p:cTn id="48" presetID="35" presetClass="path" presetSubtype="0" accel="50000" decel="50000" fill="hold" nodeType="withEffect">
                                  <p:stCondLst>
                                    <p:cond delay="0"/>
                                  </p:stCondLst>
                                  <p:childTnLst>
                                    <p:animMotion origin="layout" path="M 3.33333E-6 4.44444E-6 L -0.29723 0.00347 " pathEditMode="relative" rAng="0" ptsTypes="AA">
                                      <p:cBhvr>
                                        <p:cTn id="49" dur="1000" fill="hold"/>
                                        <p:tgtEl>
                                          <p:spTgt spid="241"/>
                                        </p:tgtEl>
                                        <p:attrNameLst>
                                          <p:attrName>ppt_x</p:attrName>
                                          <p:attrName>ppt_y</p:attrName>
                                        </p:attrNameLst>
                                      </p:cBhvr>
                                      <p:rCtr x="-14861"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27" grpId="0" animBg="1"/>
      <p:bldP spid="243" grpId="0"/>
      <p:bldP spid="243" grpId="1"/>
      <p:bldP spid="244" grpId="0"/>
      <p:bldP spid="245" grpId="0"/>
      <p:bldP spid="247" grpId="0" animBg="1"/>
      <p:bldP spid="2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组合 214"/>
          <p:cNvGrpSpPr/>
          <p:nvPr/>
        </p:nvGrpSpPr>
        <p:grpSpPr>
          <a:xfrm>
            <a:off x="1691683" y="2624401"/>
            <a:ext cx="5314805" cy="400110"/>
            <a:chOff x="2166105" y="5816082"/>
            <a:chExt cx="5314805" cy="533478"/>
          </a:xfrm>
        </p:grpSpPr>
        <p:sp>
          <p:nvSpPr>
            <p:cNvPr id="216"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217"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18"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219"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20"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1"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2"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223"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224"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15</a:t>
              </a:r>
              <a:endParaRPr lang="en-US" altLang="zh-CN" sz="2000" b="1" dirty="0"/>
            </a:p>
          </p:txBody>
        </p:sp>
        <p:sp>
          <p:nvSpPr>
            <p:cNvPr id="225"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226" name="矩形 225"/>
          <p:cNvSpPr/>
          <p:nvPr/>
        </p:nvSpPr>
        <p:spPr>
          <a:xfrm>
            <a:off x="6473427" y="2571750"/>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上箭头 226"/>
          <p:cNvSpPr/>
          <p:nvPr/>
        </p:nvSpPr>
        <p:spPr>
          <a:xfrm>
            <a:off x="2402421" y="3036053"/>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箭头连接符 240"/>
          <p:cNvCxnSpPr/>
          <p:nvPr/>
        </p:nvCxnSpPr>
        <p:spPr>
          <a:xfrm flipV="1">
            <a:off x="3542556" y="2972623"/>
            <a:ext cx="0" cy="391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a:endCxn id="216" idx="2"/>
          </p:cNvCxnSpPr>
          <p:nvPr/>
        </p:nvCxnSpPr>
        <p:spPr>
          <a:xfrm flipV="1">
            <a:off x="1958382" y="3024511"/>
            <a:ext cx="1" cy="303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3" name="文本框 47"/>
          <p:cNvSpPr txBox="1"/>
          <p:nvPr/>
        </p:nvSpPr>
        <p:spPr>
          <a:xfrm>
            <a:off x="3275856" y="3301765"/>
            <a:ext cx="649286" cy="338554"/>
          </a:xfrm>
          <a:prstGeom prst="rect">
            <a:avLst/>
          </a:prstGeom>
          <a:noFill/>
        </p:spPr>
        <p:txBody>
          <a:bodyPr wrap="square" rtlCol="0">
            <a:spAutoFit/>
          </a:bodyPr>
          <a:lstStyle/>
          <a:p>
            <a:pPr algn="ctr"/>
            <a:r>
              <a:rPr lang="en-US" altLang="zh-CN" sz="1600" dirty="0"/>
              <a:t>high</a:t>
            </a:r>
            <a:endParaRPr lang="zh-CN" altLang="en-US" sz="1600" dirty="0"/>
          </a:p>
        </p:txBody>
      </p:sp>
      <p:sp>
        <p:nvSpPr>
          <p:cNvPr id="244" name="文本框 48"/>
          <p:cNvSpPr txBox="1"/>
          <p:nvPr/>
        </p:nvSpPr>
        <p:spPr>
          <a:xfrm>
            <a:off x="1739615" y="3317456"/>
            <a:ext cx="649286" cy="338554"/>
          </a:xfrm>
          <a:prstGeom prst="rect">
            <a:avLst/>
          </a:prstGeom>
          <a:noFill/>
        </p:spPr>
        <p:txBody>
          <a:bodyPr wrap="square" rtlCol="0">
            <a:spAutoFit/>
          </a:bodyPr>
          <a:lstStyle/>
          <a:p>
            <a:r>
              <a:rPr lang="en-US" altLang="zh-CN" sz="1600" dirty="0"/>
              <a:t>low</a:t>
            </a:r>
            <a:endParaRPr lang="zh-CN" altLang="en-US" sz="1600" dirty="0"/>
          </a:p>
        </p:txBody>
      </p:sp>
      <p:sp>
        <p:nvSpPr>
          <p:cNvPr id="245" name="文本框 49"/>
          <p:cNvSpPr txBox="1"/>
          <p:nvPr/>
        </p:nvSpPr>
        <p:spPr>
          <a:xfrm>
            <a:off x="2184860" y="3169300"/>
            <a:ext cx="802967" cy="338554"/>
          </a:xfrm>
          <a:prstGeom prst="rect">
            <a:avLst/>
          </a:prstGeom>
          <a:noFill/>
        </p:spPr>
        <p:txBody>
          <a:bodyPr wrap="square" rtlCol="0">
            <a:spAutoFit/>
          </a:bodyPr>
          <a:lstStyle/>
          <a:p>
            <a:r>
              <a:rPr lang="en-US" altLang="zh-CN" sz="1600" dirty="0" smtClean="0"/>
              <a:t>mid</a:t>
            </a:r>
            <a:endParaRPr lang="zh-CN" altLang="en-US" sz="1600" dirty="0"/>
          </a:p>
        </p:txBody>
      </p:sp>
      <p:sp>
        <p:nvSpPr>
          <p:cNvPr id="247" name="圆角矩形 246"/>
          <p:cNvSpPr/>
          <p:nvPr/>
        </p:nvSpPr>
        <p:spPr bwMode="auto">
          <a:xfrm>
            <a:off x="2749917" y="3829052"/>
            <a:ext cx="3429542"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mid </a:t>
            </a:r>
            <a:r>
              <a:rPr lang="en-US" altLang="zh-CN" b="1" dirty="0">
                <a:solidFill>
                  <a:schemeClr val="bg1"/>
                </a:solidFill>
                <a:latin typeface="微软雅黑" panose="020B0503020204020204" pitchFamily="34" charset="-122"/>
                <a:ea typeface="微软雅黑" panose="020B0503020204020204" pitchFamily="34" charset="-122"/>
              </a:rPr>
              <a:t>= (low + high)/2</a:t>
            </a:r>
            <a:endParaRPr lang="pt-BR" altLang="zh-CN" b="1" dirty="0">
              <a:solidFill>
                <a:schemeClr val="bg1"/>
              </a:solidFill>
              <a:latin typeface="微软雅黑" panose="020B0503020204020204" pitchFamily="34" charset="-122"/>
              <a:ea typeface="微软雅黑" panose="020B0503020204020204" pitchFamily="34" charset="-122"/>
            </a:endParaRPr>
          </a:p>
        </p:txBody>
      </p:sp>
      <p:sp>
        <p:nvSpPr>
          <p:cNvPr id="23" name="Rectangle 4"/>
          <p:cNvSpPr>
            <a:spLocks noChangeArrowheads="1"/>
          </p:cNvSpPr>
          <p:nvPr/>
        </p:nvSpPr>
        <p:spPr bwMode="auto">
          <a:xfrm>
            <a:off x="177646" y="483518"/>
            <a:ext cx="8786842" cy="19197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p"/>
            </a:pPr>
            <a:r>
              <a:rPr lang="zh-CN" altLang="en-US" sz="2500" dirty="0">
                <a:solidFill>
                  <a:srgbClr val="0070C0"/>
                </a:solidFill>
              </a:rPr>
              <a:t>思想：</a:t>
            </a:r>
            <a:r>
              <a:rPr lang="zh-CN" altLang="en-US" sz="2500" dirty="0"/>
              <a:t>折半法定位</a:t>
            </a:r>
            <a:r>
              <a:rPr lang="zh-CN" altLang="en-US" sz="2500" dirty="0">
                <a:solidFill>
                  <a:srgbClr val="0070C0"/>
                </a:solidFill>
              </a:rPr>
              <a:t>第一个大于待插入元素的记录位置</a:t>
            </a:r>
            <a:r>
              <a:rPr lang="zh-CN" altLang="en-US" sz="2500" dirty="0"/>
              <a:t>，在其左侧插入。</a:t>
            </a:r>
            <a:endParaRPr lang="en-US" altLang="zh-CN" sz="2500" dirty="0"/>
          </a:p>
          <a:p>
            <a:pPr marL="342900" indent="-342900">
              <a:lnSpc>
                <a:spcPct val="95000"/>
              </a:lnSpc>
              <a:buFont typeface="Wingdings" panose="05000000000000000000" pitchFamily="2" charset="2"/>
              <a:buChar char="Ø"/>
            </a:pPr>
            <a:r>
              <a:rPr lang="zh-CN" altLang="en-US" sz="2500" b="0" dirty="0" smtClean="0"/>
              <a:t>每次和中间元素比较，如果中间元素小于</a:t>
            </a:r>
            <a:r>
              <a:rPr lang="zh-CN" altLang="en-US" sz="2500" dirty="0">
                <a:solidFill>
                  <a:srgbClr val="FF0000"/>
                </a:solidFill>
              </a:rPr>
              <a:t>或等于</a:t>
            </a:r>
            <a:r>
              <a:rPr lang="zh-CN" altLang="en-US" sz="2500" b="0" dirty="0" smtClean="0"/>
              <a:t>待插入记录，则所寻找位置在右半区间，</a:t>
            </a:r>
            <a:r>
              <a:rPr lang="en-US" altLang="zh-CN" sz="2500" b="0" dirty="0" smtClean="0"/>
              <a:t>low</a:t>
            </a:r>
            <a:r>
              <a:rPr lang="zh-CN" altLang="en-US" sz="2500" b="0" dirty="0" smtClean="0"/>
              <a:t>变为</a:t>
            </a:r>
            <a:r>
              <a:rPr lang="en-US" altLang="zh-CN" sz="2500" b="0" dirty="0" smtClean="0"/>
              <a:t>mid+1</a:t>
            </a:r>
            <a:r>
              <a:rPr lang="zh-CN" altLang="en-US" sz="2500" b="0" dirty="0" smtClean="0"/>
              <a:t>；如果中间元素大，则将</a:t>
            </a:r>
            <a:r>
              <a:rPr lang="en-US" altLang="zh-CN" sz="2500" b="0" dirty="0" smtClean="0"/>
              <a:t>high</a:t>
            </a:r>
            <a:r>
              <a:rPr lang="zh-CN" altLang="en-US" sz="2500" b="0" dirty="0" smtClean="0"/>
              <a:t>变为</a:t>
            </a:r>
            <a:r>
              <a:rPr lang="en-US" altLang="zh-CN" sz="2500" b="0" dirty="0" smtClean="0"/>
              <a:t>mid-1【high</a:t>
            </a:r>
            <a:r>
              <a:rPr lang="zh-CN" altLang="en-US" sz="2500" b="0" dirty="0" smtClean="0"/>
              <a:t>右侧均大于待插入记录</a:t>
            </a:r>
            <a:r>
              <a:rPr lang="en-US" altLang="zh-CN" sz="2500" b="0" dirty="0" smtClean="0"/>
              <a:t>】</a:t>
            </a:r>
            <a:endParaRPr lang="en-US" altLang="zh-CN" sz="2500" b="0" dirty="0"/>
          </a:p>
        </p:txBody>
      </p:sp>
    </p:spTree>
    <p:custDataLst>
      <p:tags r:id="rId1"/>
    </p:custDataLst>
    <p:extLst>
      <p:ext uri="{BB962C8B-B14F-4D97-AF65-F5344CB8AC3E}">
        <p14:creationId xmlns:p14="http://schemas.microsoft.com/office/powerpoint/2010/main" val="1234501312"/>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500"/>
                                        <p:tgtEl>
                                          <p:spTgt spid="2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down)">
                                      <p:cBhvr>
                                        <p:cTn id="10" dur="500"/>
                                        <p:tgtEl>
                                          <p:spTgt spid="245"/>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88889E-6 -2.96296E-6 L 0.1125 0.00232 " pathEditMode="relative" rAng="0" ptsTypes="AA">
                                      <p:cBhvr>
                                        <p:cTn id="14" dur="2000" fill="hold"/>
                                        <p:tgtEl>
                                          <p:spTgt spid="242"/>
                                        </p:tgtEl>
                                        <p:attrNameLst>
                                          <p:attrName>ppt_x</p:attrName>
                                          <p:attrName>ppt_y</p:attrName>
                                        </p:attrNameLst>
                                      </p:cBhvr>
                                      <p:rCtr x="5625" y="116"/>
                                    </p:animMotion>
                                  </p:childTnLst>
                                </p:cTn>
                              </p:par>
                              <p:par>
                                <p:cTn id="15" presetID="63" presetClass="path" presetSubtype="0" accel="50000" decel="50000" fill="hold" grpId="0" nodeType="withEffect">
                                  <p:stCondLst>
                                    <p:cond delay="0"/>
                                  </p:stCondLst>
                                  <p:childTnLst>
                                    <p:animMotion origin="layout" path="M -4.44444E-6 1.48148E-6 L 0.10105 0.00347 " pathEditMode="relative" rAng="0" ptsTypes="AA">
                                      <p:cBhvr>
                                        <p:cTn id="16" dur="2000" fill="hold"/>
                                        <p:tgtEl>
                                          <p:spTgt spid="244"/>
                                        </p:tgtEl>
                                        <p:attrNameLst>
                                          <p:attrName>ppt_x</p:attrName>
                                          <p:attrName>ppt_y</p:attrName>
                                        </p:attrNameLst>
                                      </p:cBhvr>
                                      <p:rCtr x="505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44" grpId="0"/>
      <p:bldP spid="2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组合 214"/>
          <p:cNvGrpSpPr/>
          <p:nvPr/>
        </p:nvGrpSpPr>
        <p:grpSpPr>
          <a:xfrm>
            <a:off x="1691683" y="2654488"/>
            <a:ext cx="5314805" cy="400110"/>
            <a:chOff x="2166105" y="5816082"/>
            <a:chExt cx="5314805" cy="533478"/>
          </a:xfrm>
        </p:grpSpPr>
        <p:sp>
          <p:nvSpPr>
            <p:cNvPr id="216"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217"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18"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219"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20"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1"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2"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223"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224"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15</a:t>
              </a:r>
              <a:endParaRPr lang="en-US" altLang="zh-CN" sz="2000" b="1" dirty="0"/>
            </a:p>
          </p:txBody>
        </p:sp>
        <p:sp>
          <p:nvSpPr>
            <p:cNvPr id="225"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226" name="矩形 225"/>
          <p:cNvSpPr/>
          <p:nvPr/>
        </p:nvSpPr>
        <p:spPr>
          <a:xfrm>
            <a:off x="6473427" y="2601837"/>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上箭头 226"/>
          <p:cNvSpPr/>
          <p:nvPr/>
        </p:nvSpPr>
        <p:spPr>
          <a:xfrm>
            <a:off x="2987582" y="3057539"/>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箭头连接符 240"/>
          <p:cNvCxnSpPr/>
          <p:nvPr/>
        </p:nvCxnSpPr>
        <p:spPr>
          <a:xfrm flipV="1">
            <a:off x="3707904" y="3056170"/>
            <a:ext cx="0" cy="391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2915816" y="3055787"/>
            <a:ext cx="0" cy="404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3" name="文本框 47"/>
          <p:cNvSpPr txBox="1"/>
          <p:nvPr/>
        </p:nvSpPr>
        <p:spPr>
          <a:xfrm>
            <a:off x="3562674" y="3433452"/>
            <a:ext cx="649286" cy="338554"/>
          </a:xfrm>
          <a:prstGeom prst="rect">
            <a:avLst/>
          </a:prstGeom>
          <a:noFill/>
        </p:spPr>
        <p:txBody>
          <a:bodyPr wrap="square" rtlCol="0">
            <a:spAutoFit/>
          </a:bodyPr>
          <a:lstStyle/>
          <a:p>
            <a:pPr algn="ctr"/>
            <a:r>
              <a:rPr lang="en-US" altLang="zh-CN" sz="1600" dirty="0"/>
              <a:t>high</a:t>
            </a:r>
            <a:endParaRPr lang="zh-CN" altLang="en-US" sz="1600" dirty="0"/>
          </a:p>
        </p:txBody>
      </p:sp>
      <p:sp>
        <p:nvSpPr>
          <p:cNvPr id="244" name="文本框 48"/>
          <p:cNvSpPr txBox="1"/>
          <p:nvPr/>
        </p:nvSpPr>
        <p:spPr>
          <a:xfrm>
            <a:off x="2699792" y="3449143"/>
            <a:ext cx="649286" cy="338554"/>
          </a:xfrm>
          <a:prstGeom prst="rect">
            <a:avLst/>
          </a:prstGeom>
          <a:noFill/>
        </p:spPr>
        <p:txBody>
          <a:bodyPr wrap="square" rtlCol="0">
            <a:spAutoFit/>
          </a:bodyPr>
          <a:lstStyle/>
          <a:p>
            <a:r>
              <a:rPr lang="en-US" altLang="zh-CN" sz="1600" dirty="0"/>
              <a:t>low</a:t>
            </a:r>
            <a:endParaRPr lang="zh-CN" altLang="en-US" sz="1600" dirty="0"/>
          </a:p>
        </p:txBody>
      </p:sp>
      <p:sp>
        <p:nvSpPr>
          <p:cNvPr id="245" name="文本框 49"/>
          <p:cNvSpPr txBox="1"/>
          <p:nvPr/>
        </p:nvSpPr>
        <p:spPr>
          <a:xfrm>
            <a:off x="2869211" y="3190786"/>
            <a:ext cx="802967" cy="338554"/>
          </a:xfrm>
          <a:prstGeom prst="rect">
            <a:avLst/>
          </a:prstGeom>
          <a:noFill/>
        </p:spPr>
        <p:txBody>
          <a:bodyPr wrap="square" rtlCol="0">
            <a:spAutoFit/>
          </a:bodyPr>
          <a:lstStyle/>
          <a:p>
            <a:r>
              <a:rPr lang="en-US" altLang="zh-CN" sz="1600" dirty="0" smtClean="0"/>
              <a:t>mid</a:t>
            </a:r>
            <a:endParaRPr lang="zh-CN" altLang="en-US" sz="1600" dirty="0"/>
          </a:p>
        </p:txBody>
      </p:sp>
      <p:sp>
        <p:nvSpPr>
          <p:cNvPr id="247" name="圆角矩形 246"/>
          <p:cNvSpPr/>
          <p:nvPr/>
        </p:nvSpPr>
        <p:spPr bwMode="auto">
          <a:xfrm>
            <a:off x="2749917" y="3859139"/>
            <a:ext cx="3429542"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mid </a:t>
            </a:r>
            <a:r>
              <a:rPr lang="en-US" altLang="zh-CN" b="1" dirty="0">
                <a:solidFill>
                  <a:schemeClr val="bg1"/>
                </a:solidFill>
                <a:latin typeface="微软雅黑" panose="020B0503020204020204" pitchFamily="34" charset="-122"/>
                <a:ea typeface="微软雅黑" panose="020B0503020204020204" pitchFamily="34" charset="-122"/>
              </a:rPr>
              <a:t>= (low + high)/2</a:t>
            </a:r>
            <a:endParaRPr lang="pt-BR" altLang="zh-CN" b="1" dirty="0">
              <a:solidFill>
                <a:schemeClr val="bg1"/>
              </a:solidFill>
              <a:latin typeface="微软雅黑" panose="020B0503020204020204" pitchFamily="34" charset="-122"/>
              <a:ea typeface="微软雅黑" panose="020B0503020204020204" pitchFamily="34" charset="-122"/>
            </a:endParaRPr>
          </a:p>
        </p:txBody>
      </p:sp>
      <p:sp>
        <p:nvSpPr>
          <p:cNvPr id="23" name="Rectangle 4"/>
          <p:cNvSpPr>
            <a:spLocks noChangeArrowheads="1"/>
          </p:cNvSpPr>
          <p:nvPr/>
        </p:nvSpPr>
        <p:spPr bwMode="auto">
          <a:xfrm>
            <a:off x="177646" y="483518"/>
            <a:ext cx="8786842" cy="19197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p"/>
            </a:pPr>
            <a:r>
              <a:rPr lang="zh-CN" altLang="en-US" sz="2500" dirty="0">
                <a:solidFill>
                  <a:srgbClr val="0070C0"/>
                </a:solidFill>
              </a:rPr>
              <a:t>思想：折半法</a:t>
            </a:r>
            <a:r>
              <a:rPr lang="zh-CN" altLang="en-US" sz="2500" b="0" dirty="0"/>
              <a:t>定位</a:t>
            </a:r>
            <a:r>
              <a:rPr lang="zh-CN" altLang="en-US" sz="2500" b="0" dirty="0">
                <a:solidFill>
                  <a:srgbClr val="0070C0"/>
                </a:solidFill>
              </a:rPr>
              <a:t>第一个大于待插入元素的记录位置</a:t>
            </a:r>
            <a:r>
              <a:rPr lang="zh-CN" altLang="en-US" sz="2500" b="0" dirty="0"/>
              <a:t>，在其左侧插入。</a:t>
            </a:r>
            <a:endParaRPr lang="en-US" altLang="zh-CN" sz="2500" b="0" dirty="0"/>
          </a:p>
          <a:p>
            <a:pPr marL="342900" indent="-342900">
              <a:lnSpc>
                <a:spcPct val="95000"/>
              </a:lnSpc>
              <a:buFont typeface="Wingdings" panose="05000000000000000000" pitchFamily="2" charset="2"/>
              <a:buChar char="Ø"/>
            </a:pPr>
            <a:r>
              <a:rPr lang="zh-CN" altLang="en-US" sz="2500" b="0" dirty="0"/>
              <a:t>每次和中间元素比较，如果中间元素小于</a:t>
            </a:r>
            <a:r>
              <a:rPr lang="zh-CN" altLang="en-US" sz="2500" dirty="0">
                <a:solidFill>
                  <a:srgbClr val="FF0000"/>
                </a:solidFill>
              </a:rPr>
              <a:t>或等于</a:t>
            </a:r>
            <a:r>
              <a:rPr lang="zh-CN" altLang="en-US" sz="2500" b="0" dirty="0"/>
              <a:t>待插入记录，则所寻找位置在右半区间，</a:t>
            </a:r>
            <a:r>
              <a:rPr lang="en-US" altLang="zh-CN" sz="2500" b="0" dirty="0"/>
              <a:t>low</a:t>
            </a:r>
            <a:r>
              <a:rPr lang="zh-CN" altLang="en-US" sz="2500" b="0" dirty="0"/>
              <a:t>变为</a:t>
            </a:r>
            <a:r>
              <a:rPr lang="en-US" altLang="zh-CN" sz="2500" b="0" dirty="0"/>
              <a:t>mid+1</a:t>
            </a:r>
            <a:r>
              <a:rPr lang="zh-CN" altLang="en-US" sz="2500" b="0" dirty="0"/>
              <a:t>；如果中间元素大，则将</a:t>
            </a:r>
            <a:r>
              <a:rPr lang="en-US" altLang="zh-CN" sz="2500" b="0" dirty="0"/>
              <a:t>high</a:t>
            </a:r>
            <a:r>
              <a:rPr lang="zh-CN" altLang="en-US" sz="2500" b="0" dirty="0"/>
              <a:t>变为</a:t>
            </a:r>
            <a:r>
              <a:rPr lang="en-US" altLang="zh-CN" sz="2500" b="0" dirty="0"/>
              <a:t>mid-1【high</a:t>
            </a:r>
            <a:r>
              <a:rPr lang="zh-CN" altLang="en-US" sz="2500" b="0" dirty="0"/>
              <a:t>右侧均大于待插入记录</a:t>
            </a:r>
            <a:r>
              <a:rPr lang="en-US" altLang="zh-CN" sz="2500" b="0" dirty="0"/>
              <a:t>】</a:t>
            </a:r>
          </a:p>
        </p:txBody>
      </p:sp>
    </p:spTree>
    <p:custDataLst>
      <p:tags r:id="rId1"/>
    </p:custDataLst>
    <p:extLst>
      <p:ext uri="{BB962C8B-B14F-4D97-AF65-F5344CB8AC3E}">
        <p14:creationId xmlns:p14="http://schemas.microsoft.com/office/powerpoint/2010/main" val="2901944374"/>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500"/>
                                        <p:tgtEl>
                                          <p:spTgt spid="2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down)">
                                      <p:cBhvr>
                                        <p:cTn id="10" dur="500"/>
                                        <p:tgtEl>
                                          <p:spTgt spid="245"/>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61111E-6 0.00232 L 0.05504 0.00232 " pathEditMode="relative" rAng="0" ptsTypes="AA">
                                      <p:cBhvr>
                                        <p:cTn id="14" dur="2000" fill="hold"/>
                                        <p:tgtEl>
                                          <p:spTgt spid="242"/>
                                        </p:tgtEl>
                                        <p:attrNameLst>
                                          <p:attrName>ppt_x</p:attrName>
                                          <p:attrName>ppt_y</p:attrName>
                                        </p:attrNameLst>
                                      </p:cBhvr>
                                      <p:rCtr x="2743" y="0"/>
                                    </p:animMotion>
                                  </p:childTnLst>
                                </p:cTn>
                              </p:par>
                              <p:par>
                                <p:cTn id="15" presetID="63" presetClass="path" presetSubtype="0" accel="50000" decel="50000" fill="hold" grpId="0" nodeType="withEffect">
                                  <p:stCondLst>
                                    <p:cond delay="0"/>
                                  </p:stCondLst>
                                  <p:childTnLst>
                                    <p:animMotion origin="layout" path="M -0.00399 0.00339 L 0.03142 0.00339 " pathEditMode="relative" rAng="0" ptsTypes="AA">
                                      <p:cBhvr>
                                        <p:cTn id="16" dur="2000" fill="hold"/>
                                        <p:tgtEl>
                                          <p:spTgt spid="244"/>
                                        </p:tgtEl>
                                        <p:attrNameLst>
                                          <p:attrName>ppt_x</p:attrName>
                                          <p:attrName>ppt_y</p:attrName>
                                        </p:attrNameLst>
                                      </p:cBhvr>
                                      <p:rCtr x="17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44" grpId="0"/>
      <p:bldP spid="2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组合 214"/>
          <p:cNvGrpSpPr/>
          <p:nvPr/>
        </p:nvGrpSpPr>
        <p:grpSpPr>
          <a:xfrm>
            <a:off x="1691683" y="2552393"/>
            <a:ext cx="5314805" cy="400110"/>
            <a:chOff x="2166105" y="5816082"/>
            <a:chExt cx="5314805" cy="533478"/>
          </a:xfrm>
        </p:grpSpPr>
        <p:sp>
          <p:nvSpPr>
            <p:cNvPr id="216"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217"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18"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219"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20"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1"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2"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223"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224"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15</a:t>
              </a:r>
              <a:endParaRPr lang="en-US" altLang="zh-CN" sz="2000" b="1" dirty="0"/>
            </a:p>
          </p:txBody>
        </p:sp>
        <p:sp>
          <p:nvSpPr>
            <p:cNvPr id="225"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226" name="矩形 225"/>
          <p:cNvSpPr/>
          <p:nvPr/>
        </p:nvSpPr>
        <p:spPr>
          <a:xfrm>
            <a:off x="6473427" y="2499742"/>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上箭头 226"/>
          <p:cNvSpPr/>
          <p:nvPr/>
        </p:nvSpPr>
        <p:spPr>
          <a:xfrm>
            <a:off x="3455359" y="2943558"/>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箭头连接符 240"/>
          <p:cNvCxnSpPr/>
          <p:nvPr/>
        </p:nvCxnSpPr>
        <p:spPr>
          <a:xfrm flipV="1">
            <a:off x="3685358" y="2942189"/>
            <a:ext cx="0" cy="391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3346650" y="2941806"/>
            <a:ext cx="0" cy="404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3" name="文本框 47"/>
          <p:cNvSpPr txBox="1"/>
          <p:nvPr/>
        </p:nvSpPr>
        <p:spPr>
          <a:xfrm>
            <a:off x="3490666" y="3333662"/>
            <a:ext cx="649286" cy="338554"/>
          </a:xfrm>
          <a:prstGeom prst="rect">
            <a:avLst/>
          </a:prstGeom>
          <a:noFill/>
        </p:spPr>
        <p:txBody>
          <a:bodyPr wrap="square" rtlCol="0">
            <a:spAutoFit/>
          </a:bodyPr>
          <a:lstStyle/>
          <a:p>
            <a:pPr algn="ctr"/>
            <a:r>
              <a:rPr lang="en-US" altLang="zh-CN" sz="1600" dirty="0"/>
              <a:t>high</a:t>
            </a:r>
            <a:endParaRPr lang="zh-CN" altLang="en-US" sz="1600" dirty="0"/>
          </a:p>
        </p:txBody>
      </p:sp>
      <p:sp>
        <p:nvSpPr>
          <p:cNvPr id="244" name="文本框 48"/>
          <p:cNvSpPr txBox="1"/>
          <p:nvPr/>
        </p:nvSpPr>
        <p:spPr>
          <a:xfrm>
            <a:off x="3130626" y="3335162"/>
            <a:ext cx="649286" cy="338554"/>
          </a:xfrm>
          <a:prstGeom prst="rect">
            <a:avLst/>
          </a:prstGeom>
          <a:noFill/>
        </p:spPr>
        <p:txBody>
          <a:bodyPr wrap="square" rtlCol="0">
            <a:spAutoFit/>
          </a:bodyPr>
          <a:lstStyle/>
          <a:p>
            <a:r>
              <a:rPr lang="en-US" altLang="zh-CN" sz="1600" dirty="0"/>
              <a:t>low</a:t>
            </a:r>
            <a:endParaRPr lang="zh-CN" altLang="en-US" sz="1600" dirty="0"/>
          </a:p>
        </p:txBody>
      </p:sp>
      <p:sp>
        <p:nvSpPr>
          <p:cNvPr id="245" name="文本框 49"/>
          <p:cNvSpPr txBox="1"/>
          <p:nvPr/>
        </p:nvSpPr>
        <p:spPr>
          <a:xfrm>
            <a:off x="3336988" y="3076805"/>
            <a:ext cx="802967" cy="338554"/>
          </a:xfrm>
          <a:prstGeom prst="rect">
            <a:avLst/>
          </a:prstGeom>
          <a:noFill/>
        </p:spPr>
        <p:txBody>
          <a:bodyPr wrap="square" rtlCol="0">
            <a:spAutoFit/>
          </a:bodyPr>
          <a:lstStyle/>
          <a:p>
            <a:r>
              <a:rPr lang="en-US" altLang="zh-CN" sz="1600" dirty="0" smtClean="0"/>
              <a:t>mid</a:t>
            </a:r>
            <a:endParaRPr lang="zh-CN" altLang="en-US" sz="1600" dirty="0"/>
          </a:p>
        </p:txBody>
      </p:sp>
      <p:sp>
        <p:nvSpPr>
          <p:cNvPr id="247" name="圆角矩形 246"/>
          <p:cNvSpPr/>
          <p:nvPr/>
        </p:nvSpPr>
        <p:spPr bwMode="auto">
          <a:xfrm>
            <a:off x="2294586" y="3723878"/>
            <a:ext cx="3429542"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mid </a:t>
            </a:r>
            <a:r>
              <a:rPr lang="en-US" altLang="zh-CN" b="1" dirty="0">
                <a:solidFill>
                  <a:schemeClr val="bg1"/>
                </a:solidFill>
                <a:latin typeface="微软雅黑" panose="020B0503020204020204" pitchFamily="34" charset="-122"/>
                <a:ea typeface="微软雅黑" panose="020B0503020204020204" pitchFamily="34" charset="-122"/>
              </a:rPr>
              <a:t>= (low + high)/2</a:t>
            </a:r>
            <a:endParaRPr lang="pt-BR" altLang="zh-CN" b="1" dirty="0">
              <a:solidFill>
                <a:schemeClr val="bg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05609D5B-50C1-496C-9079-31E85451EE02}"/>
              </a:ext>
            </a:extLst>
          </p:cNvPr>
          <p:cNvGrpSpPr/>
          <p:nvPr/>
        </p:nvGrpSpPr>
        <p:grpSpPr>
          <a:xfrm rot="20129020">
            <a:off x="4481984" y="3398481"/>
            <a:ext cx="4902387" cy="988940"/>
            <a:chOff x="5542200" y="4168664"/>
            <a:chExt cx="3882957" cy="1109888"/>
          </a:xfrm>
        </p:grpSpPr>
        <p:grpSp>
          <p:nvGrpSpPr>
            <p:cNvPr id="24" name="组合 23">
              <a:extLst>
                <a:ext uri="{FF2B5EF4-FFF2-40B4-BE49-F238E27FC236}">
                  <a16:creationId xmlns:a16="http://schemas.microsoft.com/office/drawing/2014/main" id="{F3983ABF-DF48-4178-A391-4EE421FBEEAD}"/>
                </a:ext>
              </a:extLst>
            </p:cNvPr>
            <p:cNvGrpSpPr/>
            <p:nvPr/>
          </p:nvGrpSpPr>
          <p:grpSpPr>
            <a:xfrm flipH="1">
              <a:off x="5542200" y="4168664"/>
              <a:ext cx="3722659" cy="1109888"/>
              <a:chOff x="4983646" y="183982"/>
              <a:chExt cx="3774130" cy="907099"/>
            </a:xfrm>
          </p:grpSpPr>
          <p:pic>
            <p:nvPicPr>
              <p:cNvPr id="26" name="图片 25">
                <a:extLst>
                  <a:ext uri="{FF2B5EF4-FFF2-40B4-BE49-F238E27FC236}">
                    <a16:creationId xmlns:a16="http://schemas.microsoft.com/office/drawing/2014/main" id="{0037C8C8-FC5A-4CA0-9404-0CD11C51F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307485" y="296365"/>
                <a:ext cx="2366995" cy="781200"/>
              </a:xfrm>
              <a:prstGeom prst="rect">
                <a:avLst/>
              </a:prstGeom>
            </p:spPr>
          </p:pic>
          <p:grpSp>
            <p:nvGrpSpPr>
              <p:cNvPr id="27" name="组合 26">
                <a:extLst>
                  <a:ext uri="{FF2B5EF4-FFF2-40B4-BE49-F238E27FC236}">
                    <a16:creationId xmlns:a16="http://schemas.microsoft.com/office/drawing/2014/main" id="{8EC0DF85-7B19-48CA-8253-670E04845698}"/>
                  </a:ext>
                </a:extLst>
              </p:cNvPr>
              <p:cNvGrpSpPr/>
              <p:nvPr/>
            </p:nvGrpSpPr>
            <p:grpSpPr>
              <a:xfrm flipH="1">
                <a:off x="4983646" y="183982"/>
                <a:ext cx="3774130" cy="907099"/>
                <a:chOff x="8642796" y="660859"/>
                <a:chExt cx="3657331" cy="879028"/>
              </a:xfrm>
            </p:grpSpPr>
            <p:sp>
              <p:nvSpPr>
                <p:cNvPr id="28" name="Freeform 56">
                  <a:extLst>
                    <a:ext uri="{FF2B5EF4-FFF2-40B4-BE49-F238E27FC236}">
                      <a16:creationId xmlns:a16="http://schemas.microsoft.com/office/drawing/2014/main" id="{BFE6D2A0-10B2-4937-95AE-8E314350F8CA}"/>
                    </a:ext>
                  </a:extLst>
                </p:cNvPr>
                <p:cNvSpPr>
                  <a:spLocks/>
                </p:cNvSpPr>
                <p:nvPr/>
              </p:nvSpPr>
              <p:spPr bwMode="auto">
                <a:xfrm>
                  <a:off x="9032271" y="660859"/>
                  <a:ext cx="3267856" cy="870696"/>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sp>
              <p:nvSpPr>
                <p:cNvPr id="29" name="Freeform 57">
                  <a:extLst>
                    <a:ext uri="{FF2B5EF4-FFF2-40B4-BE49-F238E27FC236}">
                      <a16:creationId xmlns:a16="http://schemas.microsoft.com/office/drawing/2014/main" id="{98703628-BDF7-4CF0-8A37-C35B34C58950}"/>
                    </a:ext>
                  </a:extLst>
                </p:cNvPr>
                <p:cNvSpPr>
                  <a:spLocks/>
                </p:cNvSpPr>
                <p:nvPr/>
              </p:nvSpPr>
              <p:spPr bwMode="auto">
                <a:xfrm>
                  <a:off x="8642796" y="661509"/>
                  <a:ext cx="595660" cy="878378"/>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grpSp>
        <p:sp>
          <p:nvSpPr>
            <p:cNvPr id="25" name="矩形 24">
              <a:extLst>
                <a:ext uri="{FF2B5EF4-FFF2-40B4-BE49-F238E27FC236}">
                  <a16:creationId xmlns:a16="http://schemas.microsoft.com/office/drawing/2014/main" id="{51C1913C-59B3-4F60-AF02-4C026FAA54E5}"/>
                </a:ext>
              </a:extLst>
            </p:cNvPr>
            <p:cNvSpPr/>
            <p:nvPr/>
          </p:nvSpPr>
          <p:spPr>
            <a:xfrm rot="21547832">
              <a:off x="6010000" y="4182734"/>
              <a:ext cx="3415157" cy="1070794"/>
            </a:xfrm>
            <a:prstGeom prst="rect">
              <a:avLst/>
            </a:prstGeom>
          </p:spPr>
          <p:txBody>
            <a:bodyPr wrap="square">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High</a:t>
              </a:r>
              <a:r>
                <a:rPr lang="zh-CN" altLang="en-US" sz="2800" dirty="0" smtClean="0">
                  <a:solidFill>
                    <a:schemeClr val="bg1"/>
                  </a:solidFill>
                  <a:latin typeface="微软雅黑" panose="020B0503020204020204" pitchFamily="34" charset="-122"/>
                  <a:ea typeface="微软雅黑" panose="020B0503020204020204" pitchFamily="34" charset="-122"/>
                </a:rPr>
                <a:t>右侧均大于</a:t>
              </a:r>
              <a:r>
                <a:rPr lang="en-US" altLang="zh-CN" sz="2800" dirty="0" smtClean="0">
                  <a:solidFill>
                    <a:schemeClr val="bg1"/>
                  </a:solidFill>
                  <a:latin typeface="微软雅黑" panose="020B0503020204020204" pitchFamily="34" charset="-122"/>
                  <a:ea typeface="微软雅黑" panose="020B0503020204020204" pitchFamily="34" charset="-122"/>
                </a:rPr>
                <a:t>x</a:t>
              </a:r>
            </a:p>
            <a:p>
              <a:pPr algn="ctr"/>
              <a:r>
                <a:rPr lang="en-US" altLang="zh-CN" sz="2800" dirty="0">
                  <a:solidFill>
                    <a:schemeClr val="bg1"/>
                  </a:solidFill>
                  <a:latin typeface="微软雅黑" panose="020B0503020204020204" pitchFamily="34" charset="-122"/>
                  <a:ea typeface="微软雅黑" panose="020B0503020204020204" pitchFamily="34" charset="-122"/>
                </a:rPr>
                <a:t>Low</a:t>
              </a:r>
              <a:r>
                <a:rPr lang="zh-CN" altLang="en-US" sz="2800" dirty="0">
                  <a:solidFill>
                    <a:schemeClr val="bg1"/>
                  </a:solidFill>
                  <a:latin typeface="微软雅黑" panose="020B0503020204020204" pitchFamily="34" charset="-122"/>
                  <a:ea typeface="微软雅黑" panose="020B0503020204020204" pitchFamily="34" charset="-122"/>
                </a:rPr>
                <a:t>左侧均小于</a:t>
              </a:r>
              <a:r>
                <a:rPr lang="zh-CN" altLang="en-US" sz="2800" dirty="0" smtClean="0">
                  <a:solidFill>
                    <a:schemeClr val="bg1"/>
                  </a:solidFill>
                  <a:latin typeface="微软雅黑" panose="020B0503020204020204" pitchFamily="34" charset="-122"/>
                  <a:ea typeface="微软雅黑" panose="020B0503020204020204" pitchFamily="34" charset="-122"/>
                </a:rPr>
                <a:t>等于</a:t>
              </a:r>
              <a:r>
                <a:rPr lang="en-US" altLang="zh-CN" sz="2800" dirty="0" smtClean="0">
                  <a:solidFill>
                    <a:schemeClr val="bg1"/>
                  </a:solidFill>
                  <a:latin typeface="微软雅黑" panose="020B0503020204020204" pitchFamily="34" charset="-122"/>
                  <a:ea typeface="微软雅黑" panose="020B0503020204020204" pitchFamily="34" charset="-122"/>
                </a:rPr>
                <a:t>x</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010D4C60-D798-403D-8B0A-25C78E435A53}"/>
              </a:ext>
            </a:extLst>
          </p:cNvPr>
          <p:cNvGrpSpPr/>
          <p:nvPr/>
        </p:nvGrpSpPr>
        <p:grpSpPr>
          <a:xfrm rot="21364353">
            <a:off x="4817080" y="4410905"/>
            <a:ext cx="387956" cy="452345"/>
            <a:chOff x="10109233" y="719821"/>
            <a:chExt cx="387956" cy="603127"/>
          </a:xfrm>
          <a:solidFill>
            <a:srgbClr val="C00000"/>
          </a:solidFill>
          <a:effectLst>
            <a:outerShdw blurRad="444500" dist="254000" dir="2700000" algn="ctr" rotWithShape="0">
              <a:srgbClr val="000000">
                <a:alpha val="43137"/>
              </a:srgbClr>
            </a:outerShdw>
          </a:effectLst>
        </p:grpSpPr>
        <p:sp>
          <p:nvSpPr>
            <p:cNvPr id="31" name="Freeform 54">
              <a:extLst>
                <a:ext uri="{FF2B5EF4-FFF2-40B4-BE49-F238E27FC236}">
                  <a16:creationId xmlns:a16="http://schemas.microsoft.com/office/drawing/2014/main" id="{9C458A23-5691-46CD-8F30-9B55860F8EAD}"/>
                </a:ext>
              </a:extLst>
            </p:cNvPr>
            <p:cNvSpPr>
              <a:spLocks/>
            </p:cNvSpPr>
            <p:nvPr/>
          </p:nvSpPr>
          <p:spPr bwMode="auto">
            <a:xfrm>
              <a:off x="10109233" y="951292"/>
              <a:ext cx="378176" cy="130406"/>
            </a:xfrm>
            <a:custGeom>
              <a:avLst/>
              <a:gdLst>
                <a:gd name="T0" fmla="*/ 93 w 108"/>
                <a:gd name="T1" fmla="*/ 19 h 37"/>
                <a:gd name="T2" fmla="*/ 20 w 108"/>
                <a:gd name="T3" fmla="*/ 2 h 37"/>
                <a:gd name="T4" fmla="*/ 0 w 108"/>
                <a:gd name="T5" fmla="*/ 13 h 37"/>
                <a:gd name="T6" fmla="*/ 106 w 108"/>
                <a:gd name="T7" fmla="*/ 37 h 37"/>
                <a:gd name="T8" fmla="*/ 93 w 108"/>
                <a:gd name="T9" fmla="*/ 19 h 37"/>
              </a:gdLst>
              <a:ahLst/>
              <a:cxnLst>
                <a:cxn ang="0">
                  <a:pos x="T0" y="T1"/>
                </a:cxn>
                <a:cxn ang="0">
                  <a:pos x="T2" y="T3"/>
                </a:cxn>
                <a:cxn ang="0">
                  <a:pos x="T4" y="T5"/>
                </a:cxn>
                <a:cxn ang="0">
                  <a:pos x="T6" y="T7"/>
                </a:cxn>
                <a:cxn ang="0">
                  <a:pos x="T8" y="T9"/>
                </a:cxn>
              </a:cxnLst>
              <a:rect l="0" t="0" r="r" b="b"/>
              <a:pathLst>
                <a:path w="108" h="37">
                  <a:moveTo>
                    <a:pt x="93" y="19"/>
                  </a:moveTo>
                  <a:cubicBezTo>
                    <a:pt x="20" y="2"/>
                    <a:pt x="20" y="2"/>
                    <a:pt x="20" y="2"/>
                  </a:cubicBezTo>
                  <a:cubicBezTo>
                    <a:pt x="11" y="0"/>
                    <a:pt x="2" y="5"/>
                    <a:pt x="0" y="13"/>
                  </a:cubicBezTo>
                  <a:cubicBezTo>
                    <a:pt x="106" y="37"/>
                    <a:pt x="106" y="37"/>
                    <a:pt x="106" y="37"/>
                  </a:cubicBezTo>
                  <a:cubicBezTo>
                    <a:pt x="108" y="29"/>
                    <a:pt x="103" y="21"/>
                    <a:pt x="9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6EF284D9-33DE-4DE4-9271-F76D54B2D3DF}"/>
                </a:ext>
              </a:extLst>
            </p:cNvPr>
            <p:cNvSpPr>
              <a:spLocks/>
            </p:cNvSpPr>
            <p:nvPr/>
          </p:nvSpPr>
          <p:spPr bwMode="auto">
            <a:xfrm>
              <a:off x="10164655" y="768724"/>
              <a:ext cx="286892" cy="241250"/>
            </a:xfrm>
            <a:custGeom>
              <a:avLst/>
              <a:gdLst>
                <a:gd name="T0" fmla="*/ 60 w 88"/>
                <a:gd name="T1" fmla="*/ 68 h 74"/>
                <a:gd name="T2" fmla="*/ 88 w 88"/>
                <a:gd name="T3" fmla="*/ 74 h 74"/>
                <a:gd name="T4" fmla="*/ 87 w 88"/>
                <a:gd name="T5" fmla="*/ 14 h 74"/>
                <a:gd name="T6" fmla="*/ 58 w 88"/>
                <a:gd name="T7" fmla="*/ 8 h 74"/>
                <a:gd name="T8" fmla="*/ 28 w 88"/>
                <a:gd name="T9" fmla="*/ 0 h 74"/>
                <a:gd name="T10" fmla="*/ 0 w 88"/>
                <a:gd name="T11" fmla="*/ 55 h 74"/>
                <a:gd name="T12" fmla="*/ 28 w 88"/>
                <a:gd name="T13" fmla="*/ 61 h 74"/>
                <a:gd name="T14" fmla="*/ 60 w 88"/>
                <a:gd name="T15" fmla="*/ 6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74">
                  <a:moveTo>
                    <a:pt x="60" y="68"/>
                  </a:moveTo>
                  <a:lnTo>
                    <a:pt x="88" y="74"/>
                  </a:lnTo>
                  <a:lnTo>
                    <a:pt x="87" y="14"/>
                  </a:lnTo>
                  <a:lnTo>
                    <a:pt x="58" y="8"/>
                  </a:lnTo>
                  <a:lnTo>
                    <a:pt x="28" y="0"/>
                  </a:lnTo>
                  <a:lnTo>
                    <a:pt x="0" y="55"/>
                  </a:lnTo>
                  <a:lnTo>
                    <a:pt x="28" y="61"/>
                  </a:lnTo>
                  <a:lnTo>
                    <a:pt x="6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6">
              <a:extLst>
                <a:ext uri="{FF2B5EF4-FFF2-40B4-BE49-F238E27FC236}">
                  <a16:creationId xmlns:a16="http://schemas.microsoft.com/office/drawing/2014/main" id="{DE3325DC-2195-4537-9DE9-B8D885E2831F}"/>
                </a:ext>
              </a:extLst>
            </p:cNvPr>
            <p:cNvSpPr>
              <a:spLocks/>
            </p:cNvSpPr>
            <p:nvPr/>
          </p:nvSpPr>
          <p:spPr bwMode="auto">
            <a:xfrm>
              <a:off x="10216817" y="719821"/>
              <a:ext cx="280372" cy="91284"/>
            </a:xfrm>
            <a:custGeom>
              <a:avLst/>
              <a:gdLst>
                <a:gd name="T0" fmla="*/ 76 w 80"/>
                <a:gd name="T1" fmla="*/ 16 h 26"/>
                <a:gd name="T2" fmla="*/ 7 w 80"/>
                <a:gd name="T3" fmla="*/ 0 h 26"/>
                <a:gd name="T4" fmla="*/ 3 w 80"/>
                <a:gd name="T5" fmla="*/ 1 h 26"/>
                <a:gd name="T6" fmla="*/ 1 w 80"/>
                <a:gd name="T7" fmla="*/ 4 h 26"/>
                <a:gd name="T8" fmla="*/ 5 w 80"/>
                <a:gd name="T9" fmla="*/ 10 h 26"/>
                <a:gd name="T10" fmla="*/ 74 w 80"/>
                <a:gd name="T11" fmla="*/ 25 h 26"/>
                <a:gd name="T12" fmla="*/ 80 w 80"/>
                <a:gd name="T13" fmla="*/ 22 h 26"/>
                <a:gd name="T14" fmla="*/ 76 w 80"/>
                <a:gd name="T15" fmla="*/ 1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6">
                  <a:moveTo>
                    <a:pt x="76" y="16"/>
                  </a:moveTo>
                  <a:cubicBezTo>
                    <a:pt x="7" y="0"/>
                    <a:pt x="7" y="0"/>
                    <a:pt x="7" y="0"/>
                  </a:cubicBezTo>
                  <a:cubicBezTo>
                    <a:pt x="6" y="0"/>
                    <a:pt x="4" y="0"/>
                    <a:pt x="3" y="1"/>
                  </a:cubicBezTo>
                  <a:cubicBezTo>
                    <a:pt x="2" y="1"/>
                    <a:pt x="1" y="2"/>
                    <a:pt x="1" y="4"/>
                  </a:cubicBezTo>
                  <a:cubicBezTo>
                    <a:pt x="0" y="6"/>
                    <a:pt x="2" y="9"/>
                    <a:pt x="5" y="10"/>
                  </a:cubicBezTo>
                  <a:cubicBezTo>
                    <a:pt x="74" y="25"/>
                    <a:pt x="74" y="25"/>
                    <a:pt x="74" y="25"/>
                  </a:cubicBezTo>
                  <a:cubicBezTo>
                    <a:pt x="77" y="26"/>
                    <a:pt x="79" y="24"/>
                    <a:pt x="80" y="22"/>
                  </a:cubicBezTo>
                  <a:cubicBezTo>
                    <a:pt x="80" y="19"/>
                    <a:pt x="79" y="16"/>
                    <a:pt x="7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7">
              <a:extLst>
                <a:ext uri="{FF2B5EF4-FFF2-40B4-BE49-F238E27FC236}">
                  <a16:creationId xmlns:a16="http://schemas.microsoft.com/office/drawing/2014/main" id="{CE81173D-DF9F-40E0-81D6-34EED50185BA}"/>
                </a:ext>
              </a:extLst>
            </p:cNvPr>
            <p:cNvSpPr>
              <a:spLocks noEditPoints="1"/>
            </p:cNvSpPr>
            <p:nvPr/>
          </p:nvSpPr>
          <p:spPr bwMode="auto">
            <a:xfrm>
              <a:off x="10233119" y="1045835"/>
              <a:ext cx="110845" cy="277113"/>
            </a:xfrm>
            <a:custGeom>
              <a:avLst/>
              <a:gdLst>
                <a:gd name="T0" fmla="*/ 15 w 34"/>
                <a:gd name="T1" fmla="*/ 3 h 85"/>
                <a:gd name="T2" fmla="*/ 2 w 34"/>
                <a:gd name="T3" fmla="*/ 0 h 85"/>
                <a:gd name="T4" fmla="*/ 0 w 34"/>
                <a:gd name="T5" fmla="*/ 85 h 85"/>
                <a:gd name="T6" fmla="*/ 34 w 34"/>
                <a:gd name="T7" fmla="*/ 7 h 85"/>
                <a:gd name="T8" fmla="*/ 21 w 34"/>
                <a:gd name="T9" fmla="*/ 4 h 85"/>
                <a:gd name="T10" fmla="*/ 15 w 34"/>
                <a:gd name="T11" fmla="*/ 3 h 85"/>
                <a:gd name="T12" fmla="*/ 27 w 34"/>
                <a:gd name="T13" fmla="*/ 13 h 85"/>
                <a:gd name="T14" fmla="*/ 5 w 34"/>
                <a:gd name="T15" fmla="*/ 68 h 85"/>
                <a:gd name="T16" fmla="*/ 21 w 34"/>
                <a:gd name="T17" fmla="*/ 12 h 85"/>
                <a:gd name="T18" fmla="*/ 27 w 34"/>
                <a:gd name="T19"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85">
                  <a:moveTo>
                    <a:pt x="15" y="3"/>
                  </a:moveTo>
                  <a:lnTo>
                    <a:pt x="2" y="0"/>
                  </a:lnTo>
                  <a:lnTo>
                    <a:pt x="0" y="85"/>
                  </a:lnTo>
                  <a:lnTo>
                    <a:pt x="34" y="7"/>
                  </a:lnTo>
                  <a:lnTo>
                    <a:pt x="21" y="4"/>
                  </a:lnTo>
                  <a:lnTo>
                    <a:pt x="15" y="3"/>
                  </a:lnTo>
                  <a:close/>
                  <a:moveTo>
                    <a:pt x="27" y="13"/>
                  </a:moveTo>
                  <a:lnTo>
                    <a:pt x="5" y="68"/>
                  </a:lnTo>
                  <a:lnTo>
                    <a:pt x="21" y="12"/>
                  </a:lnTo>
                  <a:lnTo>
                    <a:pt x="2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Rectangle 4"/>
          <p:cNvSpPr>
            <a:spLocks noChangeArrowheads="1"/>
          </p:cNvSpPr>
          <p:nvPr/>
        </p:nvSpPr>
        <p:spPr bwMode="auto">
          <a:xfrm>
            <a:off x="177646" y="411510"/>
            <a:ext cx="8786842" cy="19197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p"/>
            </a:pPr>
            <a:r>
              <a:rPr lang="zh-CN" altLang="en-US" sz="2500" dirty="0">
                <a:solidFill>
                  <a:srgbClr val="0070C0"/>
                </a:solidFill>
              </a:rPr>
              <a:t>思想：</a:t>
            </a:r>
            <a:r>
              <a:rPr lang="zh-CN" altLang="en-US" sz="2500" b="0" dirty="0">
                <a:solidFill>
                  <a:srgbClr val="0070C0"/>
                </a:solidFill>
              </a:rPr>
              <a:t>折半法</a:t>
            </a:r>
            <a:r>
              <a:rPr lang="zh-CN" altLang="en-US" sz="2500" b="0" dirty="0"/>
              <a:t>定位</a:t>
            </a:r>
            <a:r>
              <a:rPr lang="zh-CN" altLang="en-US" sz="2500" b="0" dirty="0">
                <a:solidFill>
                  <a:srgbClr val="0070C0"/>
                </a:solidFill>
              </a:rPr>
              <a:t>第一个大于待插入元素的记录位置</a:t>
            </a:r>
            <a:r>
              <a:rPr lang="zh-CN" altLang="en-US" sz="2500" b="0" dirty="0"/>
              <a:t>，在其左侧插入。</a:t>
            </a:r>
            <a:endParaRPr lang="en-US" altLang="zh-CN" sz="2500" b="0" dirty="0"/>
          </a:p>
          <a:p>
            <a:pPr marL="342900" indent="-342900">
              <a:lnSpc>
                <a:spcPct val="95000"/>
              </a:lnSpc>
              <a:buFont typeface="Wingdings" panose="05000000000000000000" pitchFamily="2" charset="2"/>
              <a:buChar char="Ø"/>
            </a:pPr>
            <a:r>
              <a:rPr lang="zh-CN" altLang="en-US" sz="2500" b="0" dirty="0"/>
              <a:t>每次和中间元素比较，如果中间元素小于</a:t>
            </a:r>
            <a:r>
              <a:rPr lang="zh-CN" altLang="en-US" sz="2500" dirty="0">
                <a:solidFill>
                  <a:srgbClr val="FF0000"/>
                </a:solidFill>
              </a:rPr>
              <a:t>或等于</a:t>
            </a:r>
            <a:r>
              <a:rPr lang="zh-CN" altLang="en-US" sz="2500" b="0" dirty="0"/>
              <a:t>待插入记录，则所寻找位置在右半区间，</a:t>
            </a:r>
            <a:r>
              <a:rPr lang="en-US" altLang="zh-CN" sz="2500" b="0" dirty="0"/>
              <a:t>low</a:t>
            </a:r>
            <a:r>
              <a:rPr lang="zh-CN" altLang="en-US" sz="2500" b="0" dirty="0"/>
              <a:t>变为</a:t>
            </a:r>
            <a:r>
              <a:rPr lang="en-US" altLang="zh-CN" sz="2500" b="0" dirty="0"/>
              <a:t>mid+1</a:t>
            </a:r>
            <a:r>
              <a:rPr lang="zh-CN" altLang="en-US" sz="2500" b="0" dirty="0"/>
              <a:t>；如果中间元素大，则将</a:t>
            </a:r>
            <a:r>
              <a:rPr lang="en-US" altLang="zh-CN" sz="2500" b="0" dirty="0"/>
              <a:t>high</a:t>
            </a:r>
            <a:r>
              <a:rPr lang="zh-CN" altLang="en-US" sz="2500" b="0" dirty="0"/>
              <a:t>变为</a:t>
            </a:r>
            <a:r>
              <a:rPr lang="en-US" altLang="zh-CN" sz="2500" b="0" dirty="0"/>
              <a:t>mid-1【high</a:t>
            </a:r>
            <a:r>
              <a:rPr lang="zh-CN" altLang="en-US" sz="2500" b="0" dirty="0"/>
              <a:t>右侧均大于待插入记录</a:t>
            </a:r>
            <a:r>
              <a:rPr lang="en-US" altLang="zh-CN" sz="2500" b="0" dirty="0"/>
              <a:t>】</a:t>
            </a:r>
          </a:p>
        </p:txBody>
      </p:sp>
    </p:spTree>
    <p:custDataLst>
      <p:tags r:id="rId1"/>
    </p:custDataLst>
    <p:extLst>
      <p:ext uri="{BB962C8B-B14F-4D97-AF65-F5344CB8AC3E}">
        <p14:creationId xmlns:p14="http://schemas.microsoft.com/office/powerpoint/2010/main" val="1918197995"/>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6"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down)">
                                      <p:cBhvr>
                                        <p:cTn id="7" dur="500"/>
                                        <p:tgtEl>
                                          <p:spTgt spid="2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down)">
                                      <p:cBhvr>
                                        <p:cTn id="10" dur="500"/>
                                        <p:tgtEl>
                                          <p:spTgt spid="24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38889E-6 4.44444E-6 L -0.0684 0.00347 " pathEditMode="relative" rAng="0" ptsTypes="AA">
                                      <p:cBhvr>
                                        <p:cTn id="14" dur="2000" fill="hold"/>
                                        <p:tgtEl>
                                          <p:spTgt spid="241"/>
                                        </p:tgtEl>
                                        <p:attrNameLst>
                                          <p:attrName>ppt_x</p:attrName>
                                          <p:attrName>ppt_y</p:attrName>
                                        </p:attrNameLst>
                                      </p:cBhvr>
                                      <p:rCtr x="-3420" y="162"/>
                                    </p:animMotion>
                                  </p:childTnLst>
                                </p:cTn>
                              </p:par>
                              <p:par>
                                <p:cTn id="15" presetID="35" presetClass="path" presetSubtype="0" accel="50000" decel="50000" fill="hold" grpId="0" nodeType="withEffect">
                                  <p:stCondLst>
                                    <p:cond delay="0"/>
                                  </p:stCondLst>
                                  <p:childTnLst>
                                    <p:animMotion origin="layout" path="M 2.5E-6 2.96296E-6 L -0.09045 0.00787 " pathEditMode="relative" rAng="0" ptsTypes="AA">
                                      <p:cBhvr>
                                        <p:cTn id="16" dur="2000" fill="hold"/>
                                        <p:tgtEl>
                                          <p:spTgt spid="243"/>
                                        </p:tgtEl>
                                        <p:attrNameLst>
                                          <p:attrName>ppt_x</p:attrName>
                                          <p:attrName>ppt_y</p:attrName>
                                        </p:attrNameLst>
                                      </p:cBhvr>
                                      <p:rCtr x="-4531" y="394"/>
                                    </p:animMotion>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000" fill="hold"/>
                                        <p:tgtEl>
                                          <p:spTgt spid="241"/>
                                        </p:tgtEl>
                                      </p:cBhvr>
                                      <p:by x="150000" y="150000"/>
                                    </p:animScale>
                                  </p:childTnLst>
                                </p:cTn>
                              </p:par>
                              <p:par>
                                <p:cTn id="21" presetID="6" presetClass="emph" presetSubtype="0" fill="hold" nodeType="withEffect">
                                  <p:stCondLst>
                                    <p:cond delay="0"/>
                                  </p:stCondLst>
                                  <p:childTnLst>
                                    <p:animScale>
                                      <p:cBhvr>
                                        <p:cTn id="22" dur="2000" fill="hold"/>
                                        <p:tgtEl>
                                          <p:spTgt spid="242"/>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43" grpId="0"/>
      <p:bldP spid="2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 name="组合 214"/>
          <p:cNvGrpSpPr/>
          <p:nvPr/>
        </p:nvGrpSpPr>
        <p:grpSpPr>
          <a:xfrm>
            <a:off x="1691683" y="2552393"/>
            <a:ext cx="5328589" cy="400110"/>
            <a:chOff x="2166105" y="5816082"/>
            <a:chExt cx="5328589" cy="533478"/>
          </a:xfrm>
        </p:grpSpPr>
        <p:sp>
          <p:nvSpPr>
            <p:cNvPr id="216"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217"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18"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219"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20"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1"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22" name="Text Box 19"/>
            <p:cNvSpPr txBox="1">
              <a:spLocks noChangeArrowheads="1"/>
            </p:cNvSpPr>
            <p:nvPr/>
          </p:nvSpPr>
          <p:spPr bwMode="auto">
            <a:xfrm>
              <a:off x="6961294"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solidFill>
                    <a:srgbClr val="FF0000"/>
                  </a:solidFill>
                </a:rPr>
                <a:t>99</a:t>
              </a:r>
              <a:endParaRPr lang="en-US" altLang="zh-CN" sz="2000" b="1" dirty="0">
                <a:solidFill>
                  <a:srgbClr val="FF0000"/>
                </a:solidFill>
              </a:endParaRPr>
            </a:p>
          </p:txBody>
        </p:sp>
        <p:sp>
          <p:nvSpPr>
            <p:cNvPr id="223"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224"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15</a:t>
              </a:r>
              <a:endParaRPr lang="en-US" altLang="zh-CN" sz="2000" b="1" dirty="0"/>
            </a:p>
          </p:txBody>
        </p:sp>
        <p:sp>
          <p:nvSpPr>
            <p:cNvPr id="225"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226" name="矩形 225"/>
          <p:cNvSpPr/>
          <p:nvPr/>
        </p:nvSpPr>
        <p:spPr>
          <a:xfrm>
            <a:off x="6473427" y="2499742"/>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上箭头 226"/>
          <p:cNvSpPr/>
          <p:nvPr/>
        </p:nvSpPr>
        <p:spPr>
          <a:xfrm>
            <a:off x="6047644" y="2943558"/>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箭头连接符 240"/>
          <p:cNvCxnSpPr/>
          <p:nvPr/>
        </p:nvCxnSpPr>
        <p:spPr>
          <a:xfrm flipV="1">
            <a:off x="6277643" y="2942189"/>
            <a:ext cx="0" cy="391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6732240" y="2941806"/>
            <a:ext cx="0" cy="404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3" name="文本框 47"/>
          <p:cNvSpPr txBox="1"/>
          <p:nvPr/>
        </p:nvSpPr>
        <p:spPr>
          <a:xfrm>
            <a:off x="5938938" y="3147814"/>
            <a:ext cx="649286" cy="338554"/>
          </a:xfrm>
          <a:prstGeom prst="rect">
            <a:avLst/>
          </a:prstGeom>
          <a:noFill/>
        </p:spPr>
        <p:txBody>
          <a:bodyPr wrap="square" rtlCol="0">
            <a:spAutoFit/>
          </a:bodyPr>
          <a:lstStyle/>
          <a:p>
            <a:pPr algn="ctr"/>
            <a:r>
              <a:rPr lang="en-US" altLang="zh-CN" sz="1600" dirty="0"/>
              <a:t>high</a:t>
            </a:r>
            <a:endParaRPr lang="zh-CN" altLang="en-US" sz="1600" dirty="0"/>
          </a:p>
        </p:txBody>
      </p:sp>
      <p:sp>
        <p:nvSpPr>
          <p:cNvPr id="244" name="文本框 48"/>
          <p:cNvSpPr txBox="1"/>
          <p:nvPr/>
        </p:nvSpPr>
        <p:spPr>
          <a:xfrm>
            <a:off x="6731026" y="3075806"/>
            <a:ext cx="649286" cy="338554"/>
          </a:xfrm>
          <a:prstGeom prst="rect">
            <a:avLst/>
          </a:prstGeom>
          <a:noFill/>
        </p:spPr>
        <p:txBody>
          <a:bodyPr wrap="square" rtlCol="0">
            <a:spAutoFit/>
          </a:bodyPr>
          <a:lstStyle/>
          <a:p>
            <a:r>
              <a:rPr lang="en-US" altLang="zh-CN" sz="1600" dirty="0"/>
              <a:t>low</a:t>
            </a:r>
            <a:endParaRPr lang="zh-CN" altLang="en-US" sz="1600" dirty="0"/>
          </a:p>
        </p:txBody>
      </p:sp>
      <p:sp>
        <p:nvSpPr>
          <p:cNvPr id="247" name="圆角矩形 246"/>
          <p:cNvSpPr/>
          <p:nvPr/>
        </p:nvSpPr>
        <p:spPr bwMode="auto">
          <a:xfrm>
            <a:off x="2294586" y="3723878"/>
            <a:ext cx="3429542"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mid </a:t>
            </a:r>
            <a:r>
              <a:rPr lang="en-US" altLang="zh-CN" b="1" dirty="0">
                <a:solidFill>
                  <a:schemeClr val="bg1"/>
                </a:solidFill>
                <a:latin typeface="微软雅黑" panose="020B0503020204020204" pitchFamily="34" charset="-122"/>
                <a:ea typeface="微软雅黑" panose="020B0503020204020204" pitchFamily="34" charset="-122"/>
              </a:rPr>
              <a:t>= (low + high)/2</a:t>
            </a:r>
            <a:endParaRPr lang="pt-BR" altLang="zh-CN" b="1" dirty="0">
              <a:solidFill>
                <a:schemeClr val="bg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05609D5B-50C1-496C-9079-31E85451EE02}"/>
              </a:ext>
            </a:extLst>
          </p:cNvPr>
          <p:cNvGrpSpPr/>
          <p:nvPr/>
        </p:nvGrpSpPr>
        <p:grpSpPr>
          <a:xfrm rot="20129020">
            <a:off x="4509959" y="3472292"/>
            <a:ext cx="4902387" cy="988940"/>
            <a:chOff x="5542200" y="4168664"/>
            <a:chExt cx="3882957" cy="1109888"/>
          </a:xfrm>
        </p:grpSpPr>
        <p:grpSp>
          <p:nvGrpSpPr>
            <p:cNvPr id="24" name="组合 23">
              <a:extLst>
                <a:ext uri="{FF2B5EF4-FFF2-40B4-BE49-F238E27FC236}">
                  <a16:creationId xmlns:a16="http://schemas.microsoft.com/office/drawing/2014/main" id="{F3983ABF-DF48-4178-A391-4EE421FBEEAD}"/>
                </a:ext>
              </a:extLst>
            </p:cNvPr>
            <p:cNvGrpSpPr/>
            <p:nvPr/>
          </p:nvGrpSpPr>
          <p:grpSpPr>
            <a:xfrm flipH="1">
              <a:off x="5542200" y="4168664"/>
              <a:ext cx="3722659" cy="1109888"/>
              <a:chOff x="4983646" y="183982"/>
              <a:chExt cx="3774130" cy="907099"/>
            </a:xfrm>
          </p:grpSpPr>
          <p:pic>
            <p:nvPicPr>
              <p:cNvPr id="26" name="图片 25">
                <a:extLst>
                  <a:ext uri="{FF2B5EF4-FFF2-40B4-BE49-F238E27FC236}">
                    <a16:creationId xmlns:a16="http://schemas.microsoft.com/office/drawing/2014/main" id="{0037C8C8-FC5A-4CA0-9404-0CD11C51F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307485" y="296365"/>
                <a:ext cx="2366995" cy="781200"/>
              </a:xfrm>
              <a:prstGeom prst="rect">
                <a:avLst/>
              </a:prstGeom>
            </p:spPr>
          </p:pic>
          <p:grpSp>
            <p:nvGrpSpPr>
              <p:cNvPr id="27" name="组合 26">
                <a:extLst>
                  <a:ext uri="{FF2B5EF4-FFF2-40B4-BE49-F238E27FC236}">
                    <a16:creationId xmlns:a16="http://schemas.microsoft.com/office/drawing/2014/main" id="{8EC0DF85-7B19-48CA-8253-670E04845698}"/>
                  </a:ext>
                </a:extLst>
              </p:cNvPr>
              <p:cNvGrpSpPr/>
              <p:nvPr/>
            </p:nvGrpSpPr>
            <p:grpSpPr>
              <a:xfrm flipH="1">
                <a:off x="4983646" y="183982"/>
                <a:ext cx="3774130" cy="907099"/>
                <a:chOff x="8642796" y="660859"/>
                <a:chExt cx="3657331" cy="879028"/>
              </a:xfrm>
            </p:grpSpPr>
            <p:sp>
              <p:nvSpPr>
                <p:cNvPr id="28" name="Freeform 56">
                  <a:extLst>
                    <a:ext uri="{FF2B5EF4-FFF2-40B4-BE49-F238E27FC236}">
                      <a16:creationId xmlns:a16="http://schemas.microsoft.com/office/drawing/2014/main" id="{BFE6D2A0-10B2-4937-95AE-8E314350F8CA}"/>
                    </a:ext>
                  </a:extLst>
                </p:cNvPr>
                <p:cNvSpPr>
                  <a:spLocks/>
                </p:cNvSpPr>
                <p:nvPr/>
              </p:nvSpPr>
              <p:spPr bwMode="auto">
                <a:xfrm>
                  <a:off x="9032271" y="660859"/>
                  <a:ext cx="3267856" cy="870696"/>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sp>
              <p:nvSpPr>
                <p:cNvPr id="29" name="Freeform 57">
                  <a:extLst>
                    <a:ext uri="{FF2B5EF4-FFF2-40B4-BE49-F238E27FC236}">
                      <a16:creationId xmlns:a16="http://schemas.microsoft.com/office/drawing/2014/main" id="{98703628-BDF7-4CF0-8A37-C35B34C58950}"/>
                    </a:ext>
                  </a:extLst>
                </p:cNvPr>
                <p:cNvSpPr>
                  <a:spLocks/>
                </p:cNvSpPr>
                <p:nvPr/>
              </p:nvSpPr>
              <p:spPr bwMode="auto">
                <a:xfrm>
                  <a:off x="8642796" y="661509"/>
                  <a:ext cx="595660" cy="878378"/>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grpSp>
        <p:sp>
          <p:nvSpPr>
            <p:cNvPr id="25" name="矩形 24">
              <a:extLst>
                <a:ext uri="{FF2B5EF4-FFF2-40B4-BE49-F238E27FC236}">
                  <a16:creationId xmlns:a16="http://schemas.microsoft.com/office/drawing/2014/main" id="{51C1913C-59B3-4F60-AF02-4C026FAA54E5}"/>
                </a:ext>
              </a:extLst>
            </p:cNvPr>
            <p:cNvSpPr/>
            <p:nvPr/>
          </p:nvSpPr>
          <p:spPr>
            <a:xfrm rot="21547832">
              <a:off x="6010000" y="4182734"/>
              <a:ext cx="3415157" cy="1070795"/>
            </a:xfrm>
            <a:prstGeom prst="rect">
              <a:avLst/>
            </a:prstGeom>
          </p:spPr>
          <p:txBody>
            <a:bodyPr wrap="square">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待插入元素最大时也插入</a:t>
              </a:r>
              <a:r>
                <a:rPr lang="en-US" altLang="zh-CN" sz="2800" b="1" dirty="0" smtClean="0">
                  <a:solidFill>
                    <a:schemeClr val="bg1"/>
                  </a:solidFill>
                  <a:latin typeface="微软雅黑" panose="020B0503020204020204" pitchFamily="34" charset="-122"/>
                  <a:ea typeface="微软雅黑" panose="020B0503020204020204" pitchFamily="34" charset="-122"/>
                </a:rPr>
                <a:t>high</a:t>
              </a:r>
              <a:r>
                <a:rPr lang="zh-CN" altLang="en-US" sz="2800" b="1" dirty="0" smtClean="0">
                  <a:solidFill>
                    <a:schemeClr val="bg1"/>
                  </a:solidFill>
                  <a:latin typeface="微软雅黑" panose="020B0503020204020204" pitchFamily="34" charset="-122"/>
                  <a:ea typeface="微软雅黑" panose="020B0503020204020204" pitchFamily="34" charset="-122"/>
                </a:rPr>
                <a:t>右侧</a:t>
              </a:r>
              <a:r>
                <a:rPr lang="en-US" altLang="zh-CN" sz="2800" b="1" dirty="0" smtClean="0">
                  <a:solidFill>
                    <a:schemeClr val="bg1"/>
                  </a:solidFill>
                  <a:latin typeface="微软雅黑" panose="020B0503020204020204" pitchFamily="34" charset="-122"/>
                  <a:ea typeface="微软雅黑" panose="020B0503020204020204" pitchFamily="34" charset="-122"/>
                </a:rPr>
                <a:t>/low</a:t>
              </a:r>
              <a:r>
                <a:rPr lang="zh-CN" altLang="en-US" sz="2800" b="1" dirty="0" smtClean="0">
                  <a:solidFill>
                    <a:schemeClr val="bg1"/>
                  </a:solidFill>
                  <a:latin typeface="微软雅黑" panose="020B0503020204020204" pitchFamily="34" charset="-122"/>
                  <a:ea typeface="微软雅黑" panose="020B0503020204020204" pitchFamily="34" charset="-122"/>
                </a:rPr>
                <a:t>的位置</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010D4C60-D798-403D-8B0A-25C78E435A53}"/>
              </a:ext>
            </a:extLst>
          </p:cNvPr>
          <p:cNvGrpSpPr/>
          <p:nvPr/>
        </p:nvGrpSpPr>
        <p:grpSpPr>
          <a:xfrm rot="21364353">
            <a:off x="4817080" y="4410905"/>
            <a:ext cx="387956" cy="452345"/>
            <a:chOff x="10109233" y="719821"/>
            <a:chExt cx="387956" cy="603127"/>
          </a:xfrm>
          <a:solidFill>
            <a:srgbClr val="C00000"/>
          </a:solidFill>
          <a:effectLst>
            <a:outerShdw blurRad="444500" dist="254000" dir="2700000" algn="ctr" rotWithShape="0">
              <a:srgbClr val="000000">
                <a:alpha val="43137"/>
              </a:srgbClr>
            </a:outerShdw>
          </a:effectLst>
        </p:grpSpPr>
        <p:sp>
          <p:nvSpPr>
            <p:cNvPr id="31" name="Freeform 54">
              <a:extLst>
                <a:ext uri="{FF2B5EF4-FFF2-40B4-BE49-F238E27FC236}">
                  <a16:creationId xmlns:a16="http://schemas.microsoft.com/office/drawing/2014/main" id="{9C458A23-5691-46CD-8F30-9B55860F8EAD}"/>
                </a:ext>
              </a:extLst>
            </p:cNvPr>
            <p:cNvSpPr>
              <a:spLocks/>
            </p:cNvSpPr>
            <p:nvPr/>
          </p:nvSpPr>
          <p:spPr bwMode="auto">
            <a:xfrm>
              <a:off x="10109233" y="951292"/>
              <a:ext cx="378176" cy="130406"/>
            </a:xfrm>
            <a:custGeom>
              <a:avLst/>
              <a:gdLst>
                <a:gd name="T0" fmla="*/ 93 w 108"/>
                <a:gd name="T1" fmla="*/ 19 h 37"/>
                <a:gd name="T2" fmla="*/ 20 w 108"/>
                <a:gd name="T3" fmla="*/ 2 h 37"/>
                <a:gd name="T4" fmla="*/ 0 w 108"/>
                <a:gd name="T5" fmla="*/ 13 h 37"/>
                <a:gd name="T6" fmla="*/ 106 w 108"/>
                <a:gd name="T7" fmla="*/ 37 h 37"/>
                <a:gd name="T8" fmla="*/ 93 w 108"/>
                <a:gd name="T9" fmla="*/ 19 h 37"/>
              </a:gdLst>
              <a:ahLst/>
              <a:cxnLst>
                <a:cxn ang="0">
                  <a:pos x="T0" y="T1"/>
                </a:cxn>
                <a:cxn ang="0">
                  <a:pos x="T2" y="T3"/>
                </a:cxn>
                <a:cxn ang="0">
                  <a:pos x="T4" y="T5"/>
                </a:cxn>
                <a:cxn ang="0">
                  <a:pos x="T6" y="T7"/>
                </a:cxn>
                <a:cxn ang="0">
                  <a:pos x="T8" y="T9"/>
                </a:cxn>
              </a:cxnLst>
              <a:rect l="0" t="0" r="r" b="b"/>
              <a:pathLst>
                <a:path w="108" h="37">
                  <a:moveTo>
                    <a:pt x="93" y="19"/>
                  </a:moveTo>
                  <a:cubicBezTo>
                    <a:pt x="20" y="2"/>
                    <a:pt x="20" y="2"/>
                    <a:pt x="20" y="2"/>
                  </a:cubicBezTo>
                  <a:cubicBezTo>
                    <a:pt x="11" y="0"/>
                    <a:pt x="2" y="5"/>
                    <a:pt x="0" y="13"/>
                  </a:cubicBezTo>
                  <a:cubicBezTo>
                    <a:pt x="106" y="37"/>
                    <a:pt x="106" y="37"/>
                    <a:pt x="106" y="37"/>
                  </a:cubicBezTo>
                  <a:cubicBezTo>
                    <a:pt x="108" y="29"/>
                    <a:pt x="103" y="21"/>
                    <a:pt x="9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6EF284D9-33DE-4DE4-9271-F76D54B2D3DF}"/>
                </a:ext>
              </a:extLst>
            </p:cNvPr>
            <p:cNvSpPr>
              <a:spLocks/>
            </p:cNvSpPr>
            <p:nvPr/>
          </p:nvSpPr>
          <p:spPr bwMode="auto">
            <a:xfrm>
              <a:off x="10164655" y="768724"/>
              <a:ext cx="286892" cy="241250"/>
            </a:xfrm>
            <a:custGeom>
              <a:avLst/>
              <a:gdLst>
                <a:gd name="T0" fmla="*/ 60 w 88"/>
                <a:gd name="T1" fmla="*/ 68 h 74"/>
                <a:gd name="T2" fmla="*/ 88 w 88"/>
                <a:gd name="T3" fmla="*/ 74 h 74"/>
                <a:gd name="T4" fmla="*/ 87 w 88"/>
                <a:gd name="T5" fmla="*/ 14 h 74"/>
                <a:gd name="T6" fmla="*/ 58 w 88"/>
                <a:gd name="T7" fmla="*/ 8 h 74"/>
                <a:gd name="T8" fmla="*/ 28 w 88"/>
                <a:gd name="T9" fmla="*/ 0 h 74"/>
                <a:gd name="T10" fmla="*/ 0 w 88"/>
                <a:gd name="T11" fmla="*/ 55 h 74"/>
                <a:gd name="T12" fmla="*/ 28 w 88"/>
                <a:gd name="T13" fmla="*/ 61 h 74"/>
                <a:gd name="T14" fmla="*/ 60 w 88"/>
                <a:gd name="T15" fmla="*/ 6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74">
                  <a:moveTo>
                    <a:pt x="60" y="68"/>
                  </a:moveTo>
                  <a:lnTo>
                    <a:pt x="88" y="74"/>
                  </a:lnTo>
                  <a:lnTo>
                    <a:pt x="87" y="14"/>
                  </a:lnTo>
                  <a:lnTo>
                    <a:pt x="58" y="8"/>
                  </a:lnTo>
                  <a:lnTo>
                    <a:pt x="28" y="0"/>
                  </a:lnTo>
                  <a:lnTo>
                    <a:pt x="0" y="55"/>
                  </a:lnTo>
                  <a:lnTo>
                    <a:pt x="28" y="61"/>
                  </a:lnTo>
                  <a:lnTo>
                    <a:pt x="6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6">
              <a:extLst>
                <a:ext uri="{FF2B5EF4-FFF2-40B4-BE49-F238E27FC236}">
                  <a16:creationId xmlns:a16="http://schemas.microsoft.com/office/drawing/2014/main" id="{DE3325DC-2195-4537-9DE9-B8D885E2831F}"/>
                </a:ext>
              </a:extLst>
            </p:cNvPr>
            <p:cNvSpPr>
              <a:spLocks/>
            </p:cNvSpPr>
            <p:nvPr/>
          </p:nvSpPr>
          <p:spPr bwMode="auto">
            <a:xfrm>
              <a:off x="10216817" y="719821"/>
              <a:ext cx="280372" cy="91284"/>
            </a:xfrm>
            <a:custGeom>
              <a:avLst/>
              <a:gdLst>
                <a:gd name="T0" fmla="*/ 76 w 80"/>
                <a:gd name="T1" fmla="*/ 16 h 26"/>
                <a:gd name="T2" fmla="*/ 7 w 80"/>
                <a:gd name="T3" fmla="*/ 0 h 26"/>
                <a:gd name="T4" fmla="*/ 3 w 80"/>
                <a:gd name="T5" fmla="*/ 1 h 26"/>
                <a:gd name="T6" fmla="*/ 1 w 80"/>
                <a:gd name="T7" fmla="*/ 4 h 26"/>
                <a:gd name="T8" fmla="*/ 5 w 80"/>
                <a:gd name="T9" fmla="*/ 10 h 26"/>
                <a:gd name="T10" fmla="*/ 74 w 80"/>
                <a:gd name="T11" fmla="*/ 25 h 26"/>
                <a:gd name="T12" fmla="*/ 80 w 80"/>
                <a:gd name="T13" fmla="*/ 22 h 26"/>
                <a:gd name="T14" fmla="*/ 76 w 80"/>
                <a:gd name="T15" fmla="*/ 1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6">
                  <a:moveTo>
                    <a:pt x="76" y="16"/>
                  </a:moveTo>
                  <a:cubicBezTo>
                    <a:pt x="7" y="0"/>
                    <a:pt x="7" y="0"/>
                    <a:pt x="7" y="0"/>
                  </a:cubicBezTo>
                  <a:cubicBezTo>
                    <a:pt x="6" y="0"/>
                    <a:pt x="4" y="0"/>
                    <a:pt x="3" y="1"/>
                  </a:cubicBezTo>
                  <a:cubicBezTo>
                    <a:pt x="2" y="1"/>
                    <a:pt x="1" y="2"/>
                    <a:pt x="1" y="4"/>
                  </a:cubicBezTo>
                  <a:cubicBezTo>
                    <a:pt x="0" y="6"/>
                    <a:pt x="2" y="9"/>
                    <a:pt x="5" y="10"/>
                  </a:cubicBezTo>
                  <a:cubicBezTo>
                    <a:pt x="74" y="25"/>
                    <a:pt x="74" y="25"/>
                    <a:pt x="74" y="25"/>
                  </a:cubicBezTo>
                  <a:cubicBezTo>
                    <a:pt x="77" y="26"/>
                    <a:pt x="79" y="24"/>
                    <a:pt x="80" y="22"/>
                  </a:cubicBezTo>
                  <a:cubicBezTo>
                    <a:pt x="80" y="19"/>
                    <a:pt x="79" y="16"/>
                    <a:pt x="7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7">
              <a:extLst>
                <a:ext uri="{FF2B5EF4-FFF2-40B4-BE49-F238E27FC236}">
                  <a16:creationId xmlns:a16="http://schemas.microsoft.com/office/drawing/2014/main" id="{CE81173D-DF9F-40E0-81D6-34EED50185BA}"/>
                </a:ext>
              </a:extLst>
            </p:cNvPr>
            <p:cNvSpPr>
              <a:spLocks noEditPoints="1"/>
            </p:cNvSpPr>
            <p:nvPr/>
          </p:nvSpPr>
          <p:spPr bwMode="auto">
            <a:xfrm>
              <a:off x="10233119" y="1045835"/>
              <a:ext cx="110845" cy="277113"/>
            </a:xfrm>
            <a:custGeom>
              <a:avLst/>
              <a:gdLst>
                <a:gd name="T0" fmla="*/ 15 w 34"/>
                <a:gd name="T1" fmla="*/ 3 h 85"/>
                <a:gd name="T2" fmla="*/ 2 w 34"/>
                <a:gd name="T3" fmla="*/ 0 h 85"/>
                <a:gd name="T4" fmla="*/ 0 w 34"/>
                <a:gd name="T5" fmla="*/ 85 h 85"/>
                <a:gd name="T6" fmla="*/ 34 w 34"/>
                <a:gd name="T7" fmla="*/ 7 h 85"/>
                <a:gd name="T8" fmla="*/ 21 w 34"/>
                <a:gd name="T9" fmla="*/ 4 h 85"/>
                <a:gd name="T10" fmla="*/ 15 w 34"/>
                <a:gd name="T11" fmla="*/ 3 h 85"/>
                <a:gd name="T12" fmla="*/ 27 w 34"/>
                <a:gd name="T13" fmla="*/ 13 h 85"/>
                <a:gd name="T14" fmla="*/ 5 w 34"/>
                <a:gd name="T15" fmla="*/ 68 h 85"/>
                <a:gd name="T16" fmla="*/ 21 w 34"/>
                <a:gd name="T17" fmla="*/ 12 h 85"/>
                <a:gd name="T18" fmla="*/ 27 w 34"/>
                <a:gd name="T19"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85">
                  <a:moveTo>
                    <a:pt x="15" y="3"/>
                  </a:moveTo>
                  <a:lnTo>
                    <a:pt x="2" y="0"/>
                  </a:lnTo>
                  <a:lnTo>
                    <a:pt x="0" y="85"/>
                  </a:lnTo>
                  <a:lnTo>
                    <a:pt x="34" y="7"/>
                  </a:lnTo>
                  <a:lnTo>
                    <a:pt x="21" y="4"/>
                  </a:lnTo>
                  <a:lnTo>
                    <a:pt x="15" y="3"/>
                  </a:lnTo>
                  <a:close/>
                  <a:moveTo>
                    <a:pt x="27" y="13"/>
                  </a:moveTo>
                  <a:lnTo>
                    <a:pt x="5" y="68"/>
                  </a:lnTo>
                  <a:lnTo>
                    <a:pt x="21" y="12"/>
                  </a:lnTo>
                  <a:lnTo>
                    <a:pt x="2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Rectangle 4"/>
          <p:cNvSpPr>
            <a:spLocks noChangeArrowheads="1"/>
          </p:cNvSpPr>
          <p:nvPr/>
        </p:nvSpPr>
        <p:spPr bwMode="auto">
          <a:xfrm>
            <a:off x="177646" y="411510"/>
            <a:ext cx="8786842" cy="19197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p"/>
            </a:pPr>
            <a:r>
              <a:rPr lang="zh-CN" altLang="en-US" sz="2500" dirty="0">
                <a:solidFill>
                  <a:srgbClr val="0070C0"/>
                </a:solidFill>
              </a:rPr>
              <a:t>思想：</a:t>
            </a:r>
            <a:r>
              <a:rPr lang="zh-CN" altLang="en-US" sz="2500" b="0" dirty="0">
                <a:solidFill>
                  <a:srgbClr val="0070C0"/>
                </a:solidFill>
              </a:rPr>
              <a:t>折半法</a:t>
            </a:r>
            <a:r>
              <a:rPr lang="zh-CN" altLang="en-US" sz="2500" b="0" dirty="0"/>
              <a:t>定位</a:t>
            </a:r>
            <a:r>
              <a:rPr lang="zh-CN" altLang="en-US" sz="2500" b="0" dirty="0">
                <a:solidFill>
                  <a:srgbClr val="0070C0"/>
                </a:solidFill>
              </a:rPr>
              <a:t>第一个大于待插入元素的记录位置</a:t>
            </a:r>
            <a:r>
              <a:rPr lang="zh-CN" altLang="en-US" sz="2500" b="0" dirty="0"/>
              <a:t>，在其左侧插入。</a:t>
            </a:r>
            <a:endParaRPr lang="en-US" altLang="zh-CN" sz="2500" b="0" dirty="0"/>
          </a:p>
          <a:p>
            <a:pPr marL="342900" indent="-342900">
              <a:lnSpc>
                <a:spcPct val="95000"/>
              </a:lnSpc>
              <a:buFont typeface="Wingdings" panose="05000000000000000000" pitchFamily="2" charset="2"/>
              <a:buChar char="Ø"/>
            </a:pPr>
            <a:r>
              <a:rPr lang="zh-CN" altLang="en-US" sz="2500" b="0" dirty="0"/>
              <a:t>每次和中间元素比较</a:t>
            </a:r>
            <a:r>
              <a:rPr lang="zh-CN" altLang="en-US" sz="2500" b="0" dirty="0" smtClean="0"/>
              <a:t>，如果中间</a:t>
            </a:r>
            <a:r>
              <a:rPr lang="zh-CN" altLang="en-US" sz="2500" b="0" dirty="0"/>
              <a:t>元素小于</a:t>
            </a:r>
            <a:r>
              <a:rPr lang="zh-CN" altLang="en-US" sz="2500" dirty="0">
                <a:solidFill>
                  <a:srgbClr val="FF0000"/>
                </a:solidFill>
              </a:rPr>
              <a:t>或等于</a:t>
            </a:r>
            <a:r>
              <a:rPr lang="zh-CN" altLang="en-US" sz="2500" b="0" dirty="0"/>
              <a:t>待插入记录，则所寻找位置在右半</a:t>
            </a:r>
            <a:r>
              <a:rPr lang="zh-CN" altLang="en-US" sz="2500" b="0" dirty="0" smtClean="0"/>
              <a:t>区间，</a:t>
            </a:r>
            <a:r>
              <a:rPr lang="en-US" altLang="zh-CN" sz="2500" b="0" dirty="0" smtClean="0"/>
              <a:t>low</a:t>
            </a:r>
            <a:r>
              <a:rPr lang="zh-CN" altLang="en-US" sz="2500" b="0" dirty="0"/>
              <a:t>变为</a:t>
            </a:r>
            <a:r>
              <a:rPr lang="en-US" altLang="zh-CN" sz="2500" b="0" dirty="0"/>
              <a:t>mid+1</a:t>
            </a:r>
            <a:r>
              <a:rPr lang="zh-CN" altLang="en-US" sz="2500" b="0" dirty="0" smtClean="0"/>
              <a:t>；如果中间元素大，则将</a:t>
            </a:r>
            <a:r>
              <a:rPr lang="en-US" altLang="zh-CN" sz="2500" b="0" dirty="0" smtClean="0"/>
              <a:t>high</a:t>
            </a:r>
            <a:r>
              <a:rPr lang="zh-CN" altLang="en-US" sz="2500" b="0" dirty="0" smtClean="0"/>
              <a:t>变为</a:t>
            </a:r>
            <a:r>
              <a:rPr lang="en-US" altLang="zh-CN" sz="2500" b="0" dirty="0" smtClean="0"/>
              <a:t>mid-1【high</a:t>
            </a:r>
            <a:r>
              <a:rPr lang="zh-CN" altLang="en-US" sz="2500" b="0" dirty="0" smtClean="0"/>
              <a:t>右侧均大于待插入记录</a:t>
            </a:r>
            <a:r>
              <a:rPr lang="en-US" altLang="zh-CN" sz="2500" b="0" dirty="0" smtClean="0"/>
              <a:t>】</a:t>
            </a:r>
            <a:endParaRPr lang="en-US" altLang="zh-CN" sz="2500" b="0" dirty="0"/>
          </a:p>
        </p:txBody>
      </p:sp>
      <p:sp>
        <p:nvSpPr>
          <p:cNvPr id="36" name="上箭头 35"/>
          <p:cNvSpPr/>
          <p:nvPr/>
        </p:nvSpPr>
        <p:spPr>
          <a:xfrm>
            <a:off x="3923928" y="3003798"/>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5063356" y="2957190"/>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上箭头 37"/>
          <p:cNvSpPr/>
          <p:nvPr/>
        </p:nvSpPr>
        <p:spPr>
          <a:xfrm>
            <a:off x="5579870" y="2957190"/>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45498613"/>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6"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500" tmFilter="0, 0; .2, .5; .8, .5; 1, 0"/>
                                        <p:tgtEl>
                                          <p:spTgt spid="226"/>
                                        </p:tgtEl>
                                      </p:cBhvr>
                                    </p:animEffect>
                                    <p:animScale>
                                      <p:cBhvr>
                                        <p:cTn id="7" dur="250" autoRev="1" fill="hold"/>
                                        <p:tgtEl>
                                          <p:spTgt spid="22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arn(inVertic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barn(inVertical)">
                                      <p:cBhvr>
                                        <p:cTn id="27" dur="500"/>
                                        <p:tgtEl>
                                          <p:spTgt spid="2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4"/>
                                        </p:tgtEl>
                                        <p:attrNameLst>
                                          <p:attrName>style.visibility</p:attrName>
                                        </p:attrNameLst>
                                      </p:cBhvr>
                                      <p:to>
                                        <p:strVal val="visible"/>
                                      </p:to>
                                    </p:set>
                                    <p:animEffect transition="in" filter="wipe(down)">
                                      <p:cBhvr>
                                        <p:cTn id="32" dur="500"/>
                                        <p:tgtEl>
                                          <p:spTgt spid="244"/>
                                        </p:tgtEl>
                                      </p:cBhvr>
                                    </p:animEffect>
                                  </p:childTnLst>
                                </p:cTn>
                              </p:par>
                              <p:par>
                                <p:cTn id="33" presetID="22" presetClass="entr" presetSubtype="4"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animEffect transition="in" filter="wipe(down)">
                                      <p:cBhvr>
                                        <p:cTn id="35" dur="500"/>
                                        <p:tgtEl>
                                          <p:spTgt spid="24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0-#ppt_h/2"/>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27" grpId="0" animBg="1"/>
      <p:bldP spid="244" grpId="0"/>
      <p:bldP spid="36" grpId="0" animBg="1"/>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6120" y="487710"/>
            <a:ext cx="7776864" cy="4443038"/>
            <a:chOff x="7127272" y="2681303"/>
            <a:chExt cx="4112228" cy="5924051"/>
          </a:xfrm>
        </p:grpSpPr>
        <p:sp>
          <p:nvSpPr>
            <p:cNvPr id="57" name="矩形 56"/>
            <p:cNvSpPr/>
            <p:nvPr/>
          </p:nvSpPr>
          <p:spPr>
            <a:xfrm>
              <a:off x="7127272" y="2681303"/>
              <a:ext cx="4112228" cy="5924051"/>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ndParaRPr>
            </a:p>
          </p:txBody>
        </p:sp>
        <p:sp>
          <p:nvSpPr>
            <p:cNvPr id="58" name="矩形 47"/>
            <p:cNvSpPr>
              <a:spLocks noChangeArrowheads="1"/>
            </p:cNvSpPr>
            <p:nvPr/>
          </p:nvSpPr>
          <p:spPr bwMode="auto">
            <a:xfrm>
              <a:off x="7208494" y="2825318"/>
              <a:ext cx="3809873" cy="578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90000"/>
                </a:lnSpc>
              </a:pP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void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BinInsertionSort</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SqList</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&amp;L) </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a:t>
              </a:r>
            </a:p>
            <a:p>
              <a:pPr>
                <a:lnSpc>
                  <a:spcPct val="90000"/>
                </a:lnSpc>
              </a:pP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for </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i</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=2; </a:t>
              </a:r>
              <a:r>
                <a:rPr kumimoji="1" lang="en-US" altLang="zh-CN" sz="2200" dirty="0" err="1">
                  <a:latin typeface="Times New Roman" panose="02020603050405020304" pitchFamily="18" charset="0"/>
                  <a:ea typeface="Verdana" panose="020B0604030504040204" pitchFamily="34" charset="0"/>
                  <a:cs typeface="Times New Roman" panose="02020603050405020304" pitchFamily="18" charset="0"/>
                </a:rPr>
                <a:t>i</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&lt;=</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L.length</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a:latin typeface="Times New Roman" panose="02020603050405020304" pitchFamily="18" charset="0"/>
                  <a:ea typeface="Verdana" panose="020B0604030504040204" pitchFamily="34" charset="0"/>
                  <a:cs typeface="Times New Roman" panose="02020603050405020304" pitchFamily="18" charset="0"/>
                </a:rPr>
                <a:t>i</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 </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p>
            <a:p>
              <a:pPr>
                <a:lnSpc>
                  <a:spcPct val="90000"/>
                </a:lnSpc>
              </a:pP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low = 1;   high = i-1;</a:t>
              </a:r>
            </a:p>
            <a:p>
              <a:pPr>
                <a:lnSpc>
                  <a:spcPct val="90000"/>
                </a:lnSpc>
              </a:pP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while </a:t>
              </a:r>
              <a:r>
                <a:rPr lang="en-US" altLang="zh-CN" sz="2200" dirty="0">
                  <a:solidFill>
                    <a:srgbClr val="00B0F0"/>
                  </a:solidFill>
                  <a:latin typeface="Times New Roman" panose="02020603050405020304" pitchFamily="18" charset="0"/>
                  <a:ea typeface="楷体_GB2312" pitchFamily="49" charset="-122"/>
                  <a:cs typeface="Times New Roman" panose="02020603050405020304" pitchFamily="18" charset="0"/>
                </a:rPr>
                <a:t>(low&lt;=high) { </a:t>
              </a:r>
            </a:p>
            <a:p>
              <a:pPr>
                <a:lnSpc>
                  <a:spcPct val="90000"/>
                </a:lnSpc>
              </a:pPr>
              <a:r>
                <a:rPr lang="en-US" altLang="zh-CN" sz="2200" dirty="0">
                  <a:solidFill>
                    <a:srgbClr val="00B0F0"/>
                  </a:solidFill>
                  <a:latin typeface="Times New Roman" panose="02020603050405020304" pitchFamily="18" charset="0"/>
                  <a:ea typeface="楷体_GB2312" pitchFamily="49" charset="-122"/>
                  <a:cs typeface="Times New Roman" panose="02020603050405020304" pitchFamily="18" charset="0"/>
                </a:rPr>
                <a:t>    </a:t>
              </a: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mid=(</a:t>
              </a:r>
              <a:r>
                <a:rPr lang="en-US" altLang="zh-CN" sz="2200" dirty="0" err="1">
                  <a:solidFill>
                    <a:srgbClr val="00B0F0"/>
                  </a:solidFill>
                  <a:latin typeface="Times New Roman" panose="02020603050405020304" pitchFamily="18" charset="0"/>
                  <a:ea typeface="楷体_GB2312" pitchFamily="49" charset="-122"/>
                  <a:cs typeface="Times New Roman" panose="02020603050405020304" pitchFamily="18" charset="0"/>
                </a:rPr>
                <a:t>low+high</a:t>
              </a:r>
              <a:r>
                <a:rPr lang="en-US" altLang="zh-CN" sz="2200" dirty="0">
                  <a:solidFill>
                    <a:srgbClr val="00B0F0"/>
                  </a:solidFill>
                  <a:latin typeface="Times New Roman" panose="02020603050405020304" pitchFamily="18" charset="0"/>
                  <a:ea typeface="楷体_GB2312" pitchFamily="49" charset="-122"/>
                  <a:cs typeface="Times New Roman" panose="02020603050405020304" pitchFamily="18" charset="0"/>
                </a:rPr>
                <a:t>)/2; </a:t>
              </a:r>
            </a:p>
            <a:p>
              <a:pPr>
                <a:lnSpc>
                  <a:spcPct val="90000"/>
                </a:lnSpc>
              </a:pP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if(GT(</a:t>
              </a:r>
              <a:r>
                <a:rPr lang="en-US" altLang="zh-CN" sz="2200" dirty="0" err="1" smtClean="0">
                  <a:solidFill>
                    <a:srgbClr val="00B0F0"/>
                  </a:solidFill>
                  <a:latin typeface="Times New Roman" panose="02020603050405020304" pitchFamily="18" charset="0"/>
                  <a:ea typeface="楷体_GB2312" pitchFamily="49" charset="-122"/>
                  <a:cs typeface="Times New Roman" panose="02020603050405020304" pitchFamily="18" charset="0"/>
                </a:rPr>
                <a:t>L.r</a:t>
              </a: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[mid], </a:t>
              </a:r>
              <a:r>
                <a:rPr lang="en-US" altLang="zh-CN" sz="2200" dirty="0" err="1" smtClean="0">
                  <a:solidFill>
                    <a:srgbClr val="00B0F0"/>
                  </a:solidFill>
                  <a:latin typeface="Times New Roman" panose="02020603050405020304" pitchFamily="18" charset="0"/>
                  <a:ea typeface="楷体_GB2312" pitchFamily="49" charset="-122"/>
                  <a:cs typeface="Times New Roman" panose="02020603050405020304" pitchFamily="18" charset="0"/>
                </a:rPr>
                <a:t>L.r</a:t>
              </a: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[i])) high=mid-1</a:t>
              </a:r>
              <a:r>
                <a:rPr lang="en-US" altLang="zh-CN" sz="2200" dirty="0">
                  <a:solidFill>
                    <a:srgbClr val="00B0F0"/>
                  </a:solidFill>
                  <a:latin typeface="Times New Roman" panose="02020603050405020304" pitchFamily="18" charset="0"/>
                  <a:ea typeface="楷体_GB2312" pitchFamily="49" charset="-122"/>
                  <a:cs typeface="Times New Roman" panose="02020603050405020304" pitchFamily="18" charset="0"/>
                </a:rPr>
                <a:t>;  </a:t>
              </a:r>
            </a:p>
            <a:p>
              <a:pPr>
                <a:lnSpc>
                  <a:spcPct val="90000"/>
                </a:lnSpc>
              </a:pP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else low=mid+1</a:t>
              </a:r>
              <a:r>
                <a:rPr lang="en-US" altLang="zh-CN" sz="2200" dirty="0">
                  <a:solidFill>
                    <a:srgbClr val="00B0F0"/>
                  </a:solidFill>
                  <a:latin typeface="Times New Roman" panose="02020603050405020304" pitchFamily="18" charset="0"/>
                  <a:ea typeface="楷体_GB2312" pitchFamily="49" charset="-122"/>
                  <a:cs typeface="Times New Roman" panose="02020603050405020304" pitchFamily="18" charset="0"/>
                </a:rPr>
                <a:t>;</a:t>
              </a:r>
            </a:p>
            <a:p>
              <a:pPr>
                <a:lnSpc>
                  <a:spcPct val="90000"/>
                </a:lnSpc>
              </a:pPr>
              <a:r>
                <a:rPr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a:t>
              </a:r>
            </a:p>
            <a:p>
              <a:pPr>
                <a:lnSpc>
                  <a:spcPct val="90000"/>
                </a:lnSpc>
              </a:pPr>
              <a:r>
                <a:rPr kumimoji="1" lang="en-US" altLang="zh-CN" sz="2200" dirty="0" smtClean="0">
                  <a:solidFill>
                    <a:srgbClr val="00B0F0"/>
                  </a:solidFill>
                  <a:latin typeface="Times New Roman" panose="02020603050405020304" pitchFamily="18" charset="0"/>
                  <a:ea typeface="楷体_GB2312" pitchFamily="49" charset="-122"/>
                  <a:cs typeface="Times New Roman" panose="02020603050405020304" pitchFamily="18" charset="0"/>
                </a:rPr>
                <a:t>        </a:t>
              </a:r>
              <a:r>
                <a:rPr kumimoji="1" lang="en-US" altLang="zh-CN" sz="2200" dirty="0" err="1">
                  <a:latin typeface="Times New Roman" panose="02020603050405020304" pitchFamily="18" charset="0"/>
                  <a:ea typeface="Verdana" panose="020B0604030504040204" pitchFamily="34" charset="0"/>
                  <a:cs typeface="Times New Roman" panose="02020603050405020304" pitchFamily="18" charset="0"/>
                </a:rPr>
                <a:t>L.r</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[0]=</a:t>
              </a:r>
              <a:r>
                <a:rPr kumimoji="1" lang="en-US" altLang="zh-CN" sz="2200" dirty="0" err="1">
                  <a:latin typeface="Times New Roman" panose="02020603050405020304" pitchFamily="18" charset="0"/>
                  <a:ea typeface="Verdana" panose="020B0604030504040204" pitchFamily="34" charset="0"/>
                  <a:cs typeface="Times New Roman" panose="02020603050405020304" pitchFamily="18" charset="0"/>
                </a:rPr>
                <a:t>L.r</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a:t>
              </a:r>
              <a:r>
                <a:rPr kumimoji="1" lang="en-US" altLang="zh-CN" sz="2200" dirty="0" err="1">
                  <a:latin typeface="Times New Roman" panose="02020603050405020304" pitchFamily="18" charset="0"/>
                  <a:ea typeface="Verdana" panose="020B0604030504040204" pitchFamily="34" charset="0"/>
                  <a:cs typeface="Times New Roman" panose="02020603050405020304" pitchFamily="18" charset="0"/>
                </a:rPr>
                <a:t>i</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endParaRPr kumimoji="1" lang="en-US" altLang="zh-CN" sz="22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pP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for ( j=i-1; j&gt;=high+1; </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j </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a:t>
              </a:r>
              <a:endPar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90000"/>
                </a:lnSpc>
              </a:pP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L.r</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[j+1</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 </a:t>
              </a:r>
              <a:r>
                <a:rPr kumimoji="1" lang="en-US" altLang="zh-CN" sz="2200" smtClean="0">
                  <a:latin typeface="Times New Roman" panose="02020603050405020304" pitchFamily="18" charset="0"/>
                  <a:ea typeface="Verdana" panose="020B0604030504040204" pitchFamily="34" charset="0"/>
                  <a:cs typeface="Times New Roman" panose="02020603050405020304" pitchFamily="18" charset="0"/>
                </a:rPr>
                <a:t>L.r[j</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endParaRPr kumimoji="1"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pP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L.r</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[high+1] </a:t>
              </a: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err="1" smtClean="0">
                  <a:latin typeface="Times New Roman" panose="02020603050405020304" pitchFamily="18" charset="0"/>
                  <a:ea typeface="Verdana" panose="020B0604030504040204" pitchFamily="34" charset="0"/>
                  <a:cs typeface="Times New Roman" panose="02020603050405020304" pitchFamily="18" charset="0"/>
                </a:rPr>
                <a:t>L.r</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[0]; </a:t>
              </a:r>
              <a:endPar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pP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r>
                <a:rPr kumimoji="1" lang="en-US" altLang="zh-CN" sz="2200" dirty="0" smtClean="0">
                  <a:latin typeface="Times New Roman" panose="02020603050405020304" pitchFamily="18" charset="0"/>
                  <a:ea typeface="Verdana" panose="020B0604030504040204" pitchFamily="34" charset="0"/>
                  <a:cs typeface="Times New Roman" panose="02020603050405020304" pitchFamily="18" charset="0"/>
                </a:rPr>
                <a:t> }</a:t>
              </a:r>
              <a:endPar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endParaRPr>
            </a:p>
            <a:p>
              <a:pPr>
                <a:lnSpc>
                  <a:spcPct val="90000"/>
                </a:lnSpc>
              </a:pPr>
              <a:r>
                <a:rPr kumimoji="1" lang="en-US" altLang="zh-CN" sz="2200" dirty="0">
                  <a:latin typeface="Times New Roman" panose="02020603050405020304" pitchFamily="18" charset="0"/>
                  <a:ea typeface="Verdana" panose="020B0604030504040204" pitchFamily="34" charset="0"/>
                  <a:cs typeface="Times New Roman" panose="02020603050405020304" pitchFamily="18" charset="0"/>
                </a:rPr>
                <a:t>} </a:t>
              </a:r>
            </a:p>
          </p:txBody>
        </p:sp>
      </p:gr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76885">
            <a:off x="4843024" y="724207"/>
            <a:ext cx="5140335" cy="1557338"/>
          </a:xfrm>
          <a:prstGeom prst="rect">
            <a:avLst/>
          </a:prstGeom>
          <a:noFill/>
          <a:ln>
            <a:noFill/>
          </a:ln>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987824" y="2994506"/>
            <a:ext cx="3905236" cy="369332"/>
          </a:xfrm>
          <a:prstGeom prst="rect">
            <a:avLst/>
          </a:prstGeom>
        </p:spPr>
        <p:txBody>
          <a:bodyPr wrap="none">
            <a:spAutoFit/>
          </a:bodyPr>
          <a:lstStyle/>
          <a:p>
            <a:r>
              <a:rPr kumimoji="1" lang="en-US" altLang="zh-CN" dirty="0" smtClean="0">
                <a:solidFill>
                  <a:srgbClr val="C00000"/>
                </a:solidFill>
                <a:latin typeface="+mn-ea"/>
                <a:ea typeface="+mn-ea"/>
                <a:cs typeface="Verdana" panose="020B0604030504040204" pitchFamily="34" charset="0"/>
              </a:rPr>
              <a:t>//</a:t>
            </a:r>
            <a:r>
              <a:rPr kumimoji="1" lang="zh-CN" altLang="en-US" dirty="0" smtClean="0">
                <a:solidFill>
                  <a:srgbClr val="C00000"/>
                </a:solidFill>
                <a:latin typeface="+mn-ea"/>
                <a:ea typeface="+mn-ea"/>
                <a:cs typeface="Verdana" panose="020B0604030504040204" pitchFamily="34" charset="0"/>
              </a:rPr>
              <a:t>备份无序块首元素，即待插入记录</a:t>
            </a:r>
            <a:endParaRPr lang="zh-CN" altLang="en-US" dirty="0">
              <a:solidFill>
                <a:srgbClr val="C00000"/>
              </a:solidFill>
              <a:latin typeface="+mn-ea"/>
              <a:ea typeface="+mn-ea"/>
            </a:endParaRPr>
          </a:p>
        </p:txBody>
      </p:sp>
      <p:sp>
        <p:nvSpPr>
          <p:cNvPr id="9" name="矩形 8"/>
          <p:cNvSpPr/>
          <p:nvPr/>
        </p:nvSpPr>
        <p:spPr>
          <a:xfrm>
            <a:off x="4283968" y="3291830"/>
            <a:ext cx="2162772" cy="369332"/>
          </a:xfrm>
          <a:prstGeom prst="rect">
            <a:avLst/>
          </a:prstGeom>
        </p:spPr>
        <p:txBody>
          <a:bodyPr wrap="none">
            <a:spAutoFit/>
          </a:bodyPr>
          <a:lstStyle/>
          <a:p>
            <a:r>
              <a:rPr kumimoji="1" lang="en-US" altLang="zh-CN" b="1" dirty="0">
                <a:solidFill>
                  <a:srgbClr val="C00000"/>
                </a:solidFill>
                <a:latin typeface="+mn-ea"/>
                <a:ea typeface="+mn-ea"/>
                <a:cs typeface="Verdana" panose="020B0604030504040204" pitchFamily="34" charset="0"/>
              </a:rPr>
              <a:t>// </a:t>
            </a:r>
            <a:r>
              <a:rPr kumimoji="1" lang="zh-CN" altLang="en-US" b="1" dirty="0" smtClean="0">
                <a:solidFill>
                  <a:srgbClr val="C00000"/>
                </a:solidFill>
                <a:latin typeface="+mn-ea"/>
                <a:ea typeface="+mn-ea"/>
                <a:cs typeface="Verdana" panose="020B0604030504040204" pitchFamily="34" charset="0"/>
              </a:rPr>
              <a:t>大记录逐个后</a:t>
            </a:r>
            <a:r>
              <a:rPr kumimoji="1" lang="zh-CN" altLang="en-US" b="1" dirty="0">
                <a:solidFill>
                  <a:srgbClr val="C00000"/>
                </a:solidFill>
                <a:latin typeface="+mn-ea"/>
                <a:ea typeface="+mn-ea"/>
                <a:cs typeface="Verdana" panose="020B0604030504040204" pitchFamily="34" charset="0"/>
              </a:rPr>
              <a:t>移</a:t>
            </a:r>
            <a:endParaRPr lang="zh-CN" altLang="en-US" dirty="0">
              <a:solidFill>
                <a:srgbClr val="C00000"/>
              </a:solidFill>
              <a:latin typeface="+mn-ea"/>
              <a:ea typeface="+mn-ea"/>
            </a:endParaRPr>
          </a:p>
        </p:txBody>
      </p:sp>
      <p:sp>
        <p:nvSpPr>
          <p:cNvPr id="10" name="矩形 9"/>
          <p:cNvSpPr/>
          <p:nvPr/>
        </p:nvSpPr>
        <p:spPr>
          <a:xfrm>
            <a:off x="3707904" y="3930610"/>
            <a:ext cx="1000595" cy="369332"/>
          </a:xfrm>
          <a:prstGeom prst="rect">
            <a:avLst/>
          </a:prstGeom>
        </p:spPr>
        <p:txBody>
          <a:bodyPr wrap="none">
            <a:spAutoFit/>
          </a:bodyPr>
          <a:lstStyle/>
          <a:p>
            <a:r>
              <a:rPr kumimoji="1" lang="en-US" altLang="zh-CN" b="1" dirty="0">
                <a:solidFill>
                  <a:srgbClr val="C00000"/>
                </a:solidFill>
                <a:latin typeface="+mn-ea"/>
                <a:ea typeface="+mn-ea"/>
                <a:cs typeface="Verdana" panose="020B0604030504040204" pitchFamily="34" charset="0"/>
              </a:rPr>
              <a:t>// </a:t>
            </a:r>
            <a:r>
              <a:rPr kumimoji="1" lang="zh-CN" altLang="en-US" b="1" dirty="0" smtClean="0">
                <a:solidFill>
                  <a:srgbClr val="C00000"/>
                </a:solidFill>
                <a:latin typeface="+mn-ea"/>
                <a:ea typeface="+mn-ea"/>
                <a:cs typeface="Verdana" panose="020B0604030504040204" pitchFamily="34" charset="0"/>
              </a:rPr>
              <a:t>插入</a:t>
            </a:r>
            <a:endParaRPr lang="zh-CN" altLang="en-US" dirty="0">
              <a:solidFill>
                <a:srgbClr val="C00000"/>
              </a:solidFill>
              <a:latin typeface="+mn-ea"/>
              <a:ea typeface="+mn-ea"/>
            </a:endParaRPr>
          </a:p>
        </p:txBody>
      </p:sp>
      <p:sp>
        <p:nvSpPr>
          <p:cNvPr id="11" name="矩形 10"/>
          <p:cNvSpPr/>
          <p:nvPr/>
        </p:nvSpPr>
        <p:spPr>
          <a:xfrm>
            <a:off x="5864140" y="1757670"/>
            <a:ext cx="1465466" cy="369332"/>
          </a:xfrm>
          <a:prstGeom prst="rect">
            <a:avLst/>
          </a:prstGeom>
        </p:spPr>
        <p:txBody>
          <a:bodyPr wrap="none">
            <a:spAutoFit/>
          </a:bodyPr>
          <a:lstStyle/>
          <a:p>
            <a:r>
              <a:rPr kumimoji="1" lang="en-US" altLang="zh-CN" b="1" dirty="0">
                <a:solidFill>
                  <a:srgbClr val="0070C0"/>
                </a:solidFill>
                <a:latin typeface="+mn-ea"/>
                <a:ea typeface="+mn-ea"/>
                <a:cs typeface="Verdana" panose="020B0604030504040204" pitchFamily="34" charset="0"/>
              </a:rPr>
              <a:t>// </a:t>
            </a:r>
            <a:r>
              <a:rPr kumimoji="1" lang="zh-CN" altLang="en-US" b="1" dirty="0" smtClean="0">
                <a:solidFill>
                  <a:srgbClr val="0070C0"/>
                </a:solidFill>
                <a:latin typeface="+mn-ea"/>
                <a:ea typeface="+mn-ea"/>
                <a:cs typeface="Verdana" panose="020B0604030504040204" pitchFamily="34" charset="0"/>
              </a:rPr>
              <a:t>折半定位</a:t>
            </a:r>
            <a:endParaRPr lang="zh-CN" altLang="en-US" dirty="0">
              <a:solidFill>
                <a:srgbClr val="0070C0"/>
              </a:solidFill>
              <a:latin typeface="+mn-ea"/>
              <a:ea typeface="+mn-ea"/>
            </a:endParaRPr>
          </a:p>
        </p:txBody>
      </p:sp>
      <p:sp>
        <p:nvSpPr>
          <p:cNvPr id="2" name="右大括号 1"/>
          <p:cNvSpPr/>
          <p:nvPr/>
        </p:nvSpPr>
        <p:spPr>
          <a:xfrm>
            <a:off x="5652120" y="1347614"/>
            <a:ext cx="190718" cy="1292157"/>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4008636" y="868958"/>
            <a:ext cx="2627642" cy="369332"/>
          </a:xfrm>
          <a:prstGeom prst="rect">
            <a:avLst/>
          </a:prstGeom>
        </p:spPr>
        <p:txBody>
          <a:bodyPr wrap="none">
            <a:spAutoFit/>
          </a:bodyPr>
          <a:lstStyle/>
          <a:p>
            <a:r>
              <a:rPr kumimoji="1" lang="en-US" altLang="zh-CN" dirty="0" smtClean="0">
                <a:solidFill>
                  <a:srgbClr val="C00000"/>
                </a:solidFill>
                <a:latin typeface="+mn-ea"/>
                <a:ea typeface="+mn-ea"/>
                <a:cs typeface="Verdana" panose="020B0604030504040204" pitchFamily="34" charset="0"/>
              </a:rPr>
              <a:t>//</a:t>
            </a:r>
            <a:r>
              <a:rPr kumimoji="1" lang="zh-CN" altLang="en-US" dirty="0" smtClean="0">
                <a:solidFill>
                  <a:srgbClr val="C00000"/>
                </a:solidFill>
                <a:latin typeface="+mn-ea"/>
                <a:ea typeface="+mn-ea"/>
                <a:cs typeface="Verdana" panose="020B0604030504040204" pitchFamily="34" charset="0"/>
              </a:rPr>
              <a:t>从第</a:t>
            </a:r>
            <a:r>
              <a:rPr kumimoji="1" lang="en-US" altLang="zh-CN" dirty="0" smtClean="0">
                <a:solidFill>
                  <a:srgbClr val="C00000"/>
                </a:solidFill>
                <a:latin typeface="+mn-ea"/>
                <a:ea typeface="+mn-ea"/>
                <a:cs typeface="Verdana" panose="020B0604030504040204" pitchFamily="34" charset="0"/>
              </a:rPr>
              <a:t>2</a:t>
            </a:r>
            <a:r>
              <a:rPr kumimoji="1" lang="zh-CN" altLang="en-US" dirty="0" smtClean="0">
                <a:solidFill>
                  <a:srgbClr val="C00000"/>
                </a:solidFill>
                <a:latin typeface="+mn-ea"/>
                <a:ea typeface="+mn-ea"/>
                <a:cs typeface="Verdana" panose="020B0604030504040204" pitchFamily="34" charset="0"/>
              </a:rPr>
              <a:t>条记录开始处理</a:t>
            </a:r>
            <a:endParaRPr lang="zh-CN" altLang="en-US" dirty="0">
              <a:solidFill>
                <a:srgbClr val="C00000"/>
              </a:solidFill>
              <a:latin typeface="+mn-ea"/>
              <a:ea typeface="+mn-ea"/>
            </a:endParaRPr>
          </a:p>
        </p:txBody>
      </p:sp>
    </p:spTree>
    <p:custDataLst>
      <p:tags r:id="rId1"/>
    </p:custDataLst>
    <p:extLst>
      <p:ext uri="{BB962C8B-B14F-4D97-AF65-F5344CB8AC3E}">
        <p14:creationId xmlns:p14="http://schemas.microsoft.com/office/powerpoint/2010/main" val="3596738228"/>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6"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985048" y="1291153"/>
            <a:ext cx="5314805" cy="400110"/>
            <a:chOff x="2166105" y="5816082"/>
            <a:chExt cx="5314805" cy="533478"/>
          </a:xfrm>
        </p:grpSpPr>
        <p:sp>
          <p:nvSpPr>
            <p:cNvPr id="27"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11</a:t>
              </a:r>
            </a:p>
          </p:txBody>
        </p:sp>
        <p:sp>
          <p:nvSpPr>
            <p:cNvPr id="28"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41</a:t>
              </a:r>
            </a:p>
          </p:txBody>
        </p:sp>
        <p:sp>
          <p:nvSpPr>
            <p:cNvPr id="29"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58</a:t>
              </a:r>
              <a:endParaRPr lang="en-US" altLang="zh-CN" sz="2000" baseline="-25000" dirty="0"/>
            </a:p>
          </p:txBody>
        </p:sp>
        <p:sp>
          <p:nvSpPr>
            <p:cNvPr id="30"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81</a:t>
              </a:r>
            </a:p>
          </p:txBody>
        </p:sp>
        <p:sp>
          <p:nvSpPr>
            <p:cNvPr id="31"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95</a:t>
              </a:r>
              <a:endParaRPr lang="en-US" altLang="zh-CN" sz="2000" baseline="-25000" dirty="0"/>
            </a:p>
          </p:txBody>
        </p:sp>
        <p:sp>
          <p:nvSpPr>
            <p:cNvPr id="32"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95</a:t>
              </a:r>
              <a:endParaRPr lang="en-US" altLang="zh-CN" sz="2000" baseline="-25000" dirty="0"/>
            </a:p>
          </p:txBody>
        </p:sp>
        <p:sp>
          <p:nvSpPr>
            <p:cNvPr id="33"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15</a:t>
              </a:r>
            </a:p>
          </p:txBody>
        </p:sp>
        <p:sp>
          <p:nvSpPr>
            <p:cNvPr id="34"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35</a:t>
              </a:r>
              <a:endParaRPr lang="en-US" altLang="zh-CN" sz="2000" baseline="-25000" dirty="0">
                <a:solidFill>
                  <a:srgbClr val="FF0000"/>
                </a:solidFill>
              </a:endParaRPr>
            </a:p>
          </p:txBody>
        </p:sp>
        <p:sp>
          <p:nvSpPr>
            <p:cNvPr id="35"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smtClean="0">
                  <a:solidFill>
                    <a:srgbClr val="FF0000"/>
                  </a:solidFill>
                </a:rPr>
                <a:t>15</a:t>
              </a:r>
              <a:endParaRPr lang="en-US" altLang="zh-CN" sz="2000" dirty="0">
                <a:solidFill>
                  <a:srgbClr val="FF0000"/>
                </a:solidFill>
              </a:endParaRPr>
            </a:p>
          </p:txBody>
        </p:sp>
        <p:sp>
          <p:nvSpPr>
            <p:cNvPr id="36"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12</a:t>
              </a:r>
            </a:p>
          </p:txBody>
        </p:sp>
      </p:grpSp>
      <p:sp>
        <p:nvSpPr>
          <p:cNvPr id="37" name="矩形 36"/>
          <p:cNvSpPr/>
          <p:nvPr/>
        </p:nvSpPr>
        <p:spPr>
          <a:xfrm>
            <a:off x="5766792" y="1263901"/>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上箭头 37"/>
          <p:cNvSpPr/>
          <p:nvPr/>
        </p:nvSpPr>
        <p:spPr>
          <a:xfrm>
            <a:off x="2699550" y="1932694"/>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flipV="1">
            <a:off x="5503560" y="1688934"/>
            <a:ext cx="0" cy="391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1251745" y="1688551"/>
            <a:ext cx="0" cy="404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bwMode="auto">
          <a:xfrm>
            <a:off x="3903360" y="1876823"/>
            <a:ext cx="1408590"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次</a:t>
            </a:r>
            <a:r>
              <a:rPr lang="zh-CN" altLang="en-US" b="1" dirty="0">
                <a:solidFill>
                  <a:schemeClr val="bg1"/>
                </a:solidFill>
                <a:latin typeface="微软雅黑" panose="020B0503020204020204" pitchFamily="34" charset="-122"/>
                <a:ea typeface="微软雅黑" panose="020B0503020204020204" pitchFamily="34" charset="-122"/>
              </a:rPr>
              <a:t>比较</a:t>
            </a:r>
            <a:endParaRPr lang="pt-BR" altLang="zh-CN"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072954" y="3368747"/>
            <a:ext cx="5314805" cy="400110"/>
            <a:chOff x="2166105" y="5816082"/>
            <a:chExt cx="5314805" cy="533478"/>
          </a:xfrm>
        </p:grpSpPr>
        <p:sp>
          <p:nvSpPr>
            <p:cNvPr id="43"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11</a:t>
              </a:r>
            </a:p>
          </p:txBody>
        </p:sp>
        <p:sp>
          <p:nvSpPr>
            <p:cNvPr id="44"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41</a:t>
              </a:r>
            </a:p>
          </p:txBody>
        </p:sp>
        <p:sp>
          <p:nvSpPr>
            <p:cNvPr id="45"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58</a:t>
              </a:r>
              <a:endParaRPr lang="en-US" altLang="zh-CN" sz="2000" baseline="-25000" dirty="0">
                <a:solidFill>
                  <a:srgbClr val="FF0000"/>
                </a:solidFill>
              </a:endParaRPr>
            </a:p>
          </p:txBody>
        </p:sp>
        <p:sp>
          <p:nvSpPr>
            <p:cNvPr id="46"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81</a:t>
              </a:r>
            </a:p>
          </p:txBody>
        </p:sp>
        <p:sp>
          <p:nvSpPr>
            <p:cNvPr id="47"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95</a:t>
              </a:r>
              <a:endParaRPr lang="en-US" altLang="zh-CN" sz="2000" baseline="-25000" dirty="0">
                <a:solidFill>
                  <a:srgbClr val="FF0000"/>
                </a:solidFill>
              </a:endParaRPr>
            </a:p>
          </p:txBody>
        </p:sp>
        <p:sp>
          <p:nvSpPr>
            <p:cNvPr id="48"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95</a:t>
              </a:r>
              <a:endParaRPr lang="en-US" altLang="zh-CN" sz="2000" baseline="-25000" dirty="0">
                <a:solidFill>
                  <a:srgbClr val="FF0000"/>
                </a:solidFill>
              </a:endParaRPr>
            </a:p>
          </p:txBody>
        </p:sp>
        <p:sp>
          <p:nvSpPr>
            <p:cNvPr id="49"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a:t>15</a:t>
              </a:r>
            </a:p>
          </p:txBody>
        </p:sp>
        <p:sp>
          <p:nvSpPr>
            <p:cNvPr id="50"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solidFill>
                    <a:srgbClr val="FF0000"/>
                  </a:solidFill>
                </a:rPr>
                <a:t>35</a:t>
              </a:r>
              <a:endParaRPr lang="en-US" altLang="zh-CN" sz="2000" baseline="-25000" dirty="0">
                <a:solidFill>
                  <a:srgbClr val="FF0000"/>
                </a:solidFill>
              </a:endParaRPr>
            </a:p>
          </p:txBody>
        </p:sp>
        <p:sp>
          <p:nvSpPr>
            <p:cNvPr id="51"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smtClean="0">
                  <a:solidFill>
                    <a:srgbClr val="FF0000"/>
                  </a:solidFill>
                </a:rPr>
                <a:t>15</a:t>
              </a:r>
              <a:endParaRPr lang="en-US" altLang="zh-CN" sz="2000" dirty="0">
                <a:solidFill>
                  <a:srgbClr val="FF0000"/>
                </a:solidFill>
              </a:endParaRPr>
            </a:p>
          </p:txBody>
        </p:sp>
        <p:sp>
          <p:nvSpPr>
            <p:cNvPr id="52"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12</a:t>
              </a:r>
            </a:p>
          </p:txBody>
        </p:sp>
      </p:grpSp>
      <p:sp>
        <p:nvSpPr>
          <p:cNvPr id="53" name="上箭头 52"/>
          <p:cNvSpPr/>
          <p:nvPr/>
        </p:nvSpPr>
        <p:spPr>
          <a:xfrm>
            <a:off x="6056450" y="3804902"/>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854995" y="3348237"/>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bwMode="auto">
          <a:xfrm>
            <a:off x="3953271" y="3939902"/>
            <a:ext cx="1408590" cy="334887"/>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7</a:t>
            </a:r>
            <a:r>
              <a:rPr lang="zh-CN" altLang="en-US" b="1" dirty="0" smtClean="0">
                <a:solidFill>
                  <a:schemeClr val="bg1"/>
                </a:solidFill>
                <a:latin typeface="微软雅黑" panose="020B0503020204020204" pitchFamily="34" charset="-122"/>
                <a:ea typeface="微软雅黑" panose="020B0503020204020204" pitchFamily="34" charset="-122"/>
              </a:rPr>
              <a:t>次</a:t>
            </a:r>
            <a:r>
              <a:rPr lang="zh-CN" altLang="en-US" b="1" dirty="0">
                <a:solidFill>
                  <a:schemeClr val="bg1"/>
                </a:solidFill>
                <a:latin typeface="微软雅黑" panose="020B0503020204020204" pitchFamily="34" charset="-122"/>
                <a:ea typeface="微软雅黑" panose="020B0503020204020204" pitchFamily="34" charset="-122"/>
              </a:rPr>
              <a:t>比较</a:t>
            </a:r>
            <a:endParaRPr lang="pt-BR" altLang="zh-CN"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95535" y="3435846"/>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11</a:t>
            </a:r>
            <a:endParaRPr lang="zh-CN" altLang="en-US" b="1" dirty="0">
              <a:solidFill>
                <a:srgbClr val="FF0000"/>
              </a:solidFill>
            </a:endParaRPr>
          </a:p>
        </p:txBody>
      </p:sp>
      <p:grpSp>
        <p:nvGrpSpPr>
          <p:cNvPr id="61" name="组合 60">
            <a:extLst>
              <a:ext uri="{FF2B5EF4-FFF2-40B4-BE49-F238E27FC236}">
                <a16:creationId xmlns:a16="http://schemas.microsoft.com/office/drawing/2014/main" id="{05609D5B-50C1-496C-9079-31E85451EE02}"/>
              </a:ext>
            </a:extLst>
          </p:cNvPr>
          <p:cNvGrpSpPr/>
          <p:nvPr/>
        </p:nvGrpSpPr>
        <p:grpSpPr>
          <a:xfrm rot="20735813">
            <a:off x="4367408" y="1723280"/>
            <a:ext cx="4920778" cy="1292662"/>
            <a:chOff x="5411377" y="4073515"/>
            <a:chExt cx="4920778" cy="1350912"/>
          </a:xfrm>
        </p:grpSpPr>
        <p:grpSp>
          <p:nvGrpSpPr>
            <p:cNvPr id="62" name="组合 61">
              <a:extLst>
                <a:ext uri="{FF2B5EF4-FFF2-40B4-BE49-F238E27FC236}">
                  <a16:creationId xmlns:a16="http://schemas.microsoft.com/office/drawing/2014/main" id="{F3983ABF-DF48-4178-A391-4EE421FBEEAD}"/>
                </a:ext>
              </a:extLst>
            </p:cNvPr>
            <p:cNvGrpSpPr/>
            <p:nvPr/>
          </p:nvGrpSpPr>
          <p:grpSpPr>
            <a:xfrm flipH="1">
              <a:off x="5411377" y="4115259"/>
              <a:ext cx="4649752" cy="1237089"/>
              <a:chOff x="4176360" y="140330"/>
              <a:chExt cx="4714038" cy="1011056"/>
            </a:xfrm>
          </p:grpSpPr>
          <p:pic>
            <p:nvPicPr>
              <p:cNvPr id="64" name="图片 63">
                <a:extLst>
                  <a:ext uri="{FF2B5EF4-FFF2-40B4-BE49-F238E27FC236}">
                    <a16:creationId xmlns:a16="http://schemas.microsoft.com/office/drawing/2014/main" id="{0037C8C8-FC5A-4CA0-9404-0CD11C51F1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307485" y="296365"/>
                <a:ext cx="2366995" cy="781200"/>
              </a:xfrm>
              <a:prstGeom prst="rect">
                <a:avLst/>
              </a:prstGeom>
            </p:spPr>
          </p:pic>
          <p:grpSp>
            <p:nvGrpSpPr>
              <p:cNvPr id="65" name="组合 64">
                <a:extLst>
                  <a:ext uri="{FF2B5EF4-FFF2-40B4-BE49-F238E27FC236}">
                    <a16:creationId xmlns:a16="http://schemas.microsoft.com/office/drawing/2014/main" id="{8EC0DF85-7B19-48CA-8253-670E04845698}"/>
                  </a:ext>
                </a:extLst>
              </p:cNvPr>
              <p:cNvGrpSpPr/>
              <p:nvPr/>
            </p:nvGrpSpPr>
            <p:grpSpPr>
              <a:xfrm flipH="1">
                <a:off x="4176360" y="140330"/>
                <a:ext cx="4714038" cy="1011056"/>
                <a:chOff x="8514289" y="618559"/>
                <a:chExt cx="4568155" cy="979768"/>
              </a:xfrm>
            </p:grpSpPr>
            <p:sp>
              <p:nvSpPr>
                <p:cNvPr id="66" name="Freeform 56">
                  <a:extLst>
                    <a:ext uri="{FF2B5EF4-FFF2-40B4-BE49-F238E27FC236}">
                      <a16:creationId xmlns:a16="http://schemas.microsoft.com/office/drawing/2014/main" id="{BFE6D2A0-10B2-4937-95AE-8E314350F8CA}"/>
                    </a:ext>
                  </a:extLst>
                </p:cNvPr>
                <p:cNvSpPr>
                  <a:spLocks/>
                </p:cNvSpPr>
                <p:nvPr/>
              </p:nvSpPr>
              <p:spPr bwMode="auto">
                <a:xfrm>
                  <a:off x="9064940" y="618559"/>
                  <a:ext cx="4017504" cy="979768"/>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sp>
              <p:nvSpPr>
                <p:cNvPr id="67" name="Freeform 57">
                  <a:extLst>
                    <a:ext uri="{FF2B5EF4-FFF2-40B4-BE49-F238E27FC236}">
                      <a16:creationId xmlns:a16="http://schemas.microsoft.com/office/drawing/2014/main" id="{98703628-BDF7-4CF0-8A37-C35B34C58950}"/>
                    </a:ext>
                  </a:extLst>
                </p:cNvPr>
                <p:cNvSpPr>
                  <a:spLocks/>
                </p:cNvSpPr>
                <p:nvPr/>
              </p:nvSpPr>
              <p:spPr bwMode="auto">
                <a:xfrm>
                  <a:off x="8514289" y="735373"/>
                  <a:ext cx="595660" cy="690967"/>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grpSp>
        <p:sp>
          <p:nvSpPr>
            <p:cNvPr id="63" name="矩形 62">
              <a:extLst>
                <a:ext uri="{FF2B5EF4-FFF2-40B4-BE49-F238E27FC236}">
                  <a16:creationId xmlns:a16="http://schemas.microsoft.com/office/drawing/2014/main" id="{51C1913C-59B3-4F60-AF02-4C026FAA54E5}"/>
                </a:ext>
              </a:extLst>
            </p:cNvPr>
            <p:cNvSpPr/>
            <p:nvPr/>
          </p:nvSpPr>
          <p:spPr>
            <a:xfrm rot="21547832">
              <a:off x="5949695" y="4073515"/>
              <a:ext cx="4382460" cy="1350912"/>
            </a:xfrm>
            <a:prstGeom prst="rect">
              <a:avLst/>
            </a:prstGeom>
          </p:spPr>
          <p:txBody>
            <a:bodyPr wrap="square">
              <a:spAutoFit/>
            </a:bodyPr>
            <a:lstStyle/>
            <a:p>
              <a:pPr algn="ctr"/>
              <a:r>
                <a:rPr lang="zh-CN" altLang="en-US" sz="2600" dirty="0" smtClean="0">
                  <a:solidFill>
                    <a:srgbClr val="FFFF00"/>
                  </a:solidFill>
                  <a:latin typeface="微软雅黑" panose="020B0503020204020204" pitchFamily="34" charset="-122"/>
                  <a:ea typeface="微软雅黑" panose="020B0503020204020204" pitchFamily="34" charset="-122"/>
                </a:rPr>
                <a:t>平均</a:t>
              </a:r>
              <a:r>
                <a:rPr lang="zh-CN" altLang="en-US" sz="2600" dirty="0" smtClean="0">
                  <a:solidFill>
                    <a:schemeClr val="bg1"/>
                  </a:solidFill>
                  <a:latin typeface="微软雅黑" panose="020B0503020204020204" pitchFamily="34" charset="-122"/>
                  <a:ea typeface="微软雅黑" panose="020B0503020204020204" pitchFamily="34" charset="-122"/>
                </a:rPr>
                <a:t>情况下比较次数小，</a:t>
              </a:r>
              <a:endParaRPr lang="en-US" altLang="zh-CN" sz="26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600" dirty="0" smtClean="0">
                  <a:solidFill>
                    <a:schemeClr val="bg1"/>
                  </a:solidFill>
                  <a:latin typeface="微软雅黑" panose="020B0503020204020204" pitchFamily="34" charset="-122"/>
                  <a:ea typeface="微软雅黑" panose="020B0503020204020204" pitchFamily="34" charset="-122"/>
                </a:rPr>
                <a:t>但移动次数同，</a:t>
              </a:r>
              <a:r>
                <a:rPr lang="en-US" altLang="zh-CN" sz="2600" dirty="0" smtClean="0">
                  <a:solidFill>
                    <a:schemeClr val="bg1"/>
                  </a:solidFill>
                  <a:latin typeface="微软雅黑" panose="020B0503020204020204" pitchFamily="34" charset="-122"/>
                  <a:ea typeface="微软雅黑" panose="020B0503020204020204" pitchFamily="34" charset="-122"/>
                </a:rPr>
                <a:t>O(n</a:t>
              </a:r>
              <a:r>
                <a:rPr lang="en-US" altLang="zh-CN" sz="2600" baseline="30000" dirty="0" smtClean="0">
                  <a:solidFill>
                    <a:schemeClr val="bg1"/>
                  </a:solidFill>
                  <a:latin typeface="微软雅黑" panose="020B0503020204020204" pitchFamily="34" charset="-122"/>
                  <a:ea typeface="微软雅黑" panose="020B0503020204020204" pitchFamily="34" charset="-122"/>
                </a:rPr>
                <a:t>2</a:t>
              </a:r>
              <a:r>
                <a:rPr lang="en-US" altLang="zh-CN" sz="2600" dirty="0" smtClean="0">
                  <a:solidFill>
                    <a:schemeClr val="bg1"/>
                  </a:solidFill>
                  <a:latin typeface="微软雅黑" panose="020B0503020204020204" pitchFamily="34" charset="-122"/>
                  <a:ea typeface="微软雅黑" panose="020B0503020204020204" pitchFamily="34" charset="-122"/>
                </a:rPr>
                <a:t>)</a:t>
              </a:r>
            </a:p>
            <a:p>
              <a:pPr algn="ctr"/>
              <a:r>
                <a:rPr lang="zh-CN" altLang="en-US" sz="2600" spc="-50" dirty="0" smtClean="0">
                  <a:solidFill>
                    <a:schemeClr val="bg1"/>
                  </a:solidFill>
                  <a:latin typeface="微软雅黑" panose="020B0503020204020204" pitchFamily="34" charset="-122"/>
                  <a:ea typeface="微软雅黑" panose="020B0503020204020204" pitchFamily="34" charset="-122"/>
                </a:rPr>
                <a:t>正序时直接插入排序最快</a:t>
              </a:r>
              <a:endParaRPr lang="en-US" altLang="zh-CN" sz="2600" spc="-5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a:extLst>
              <a:ext uri="{FF2B5EF4-FFF2-40B4-BE49-F238E27FC236}">
                <a16:creationId xmlns:a16="http://schemas.microsoft.com/office/drawing/2014/main" id="{010D4C60-D798-403D-8B0A-25C78E435A53}"/>
              </a:ext>
            </a:extLst>
          </p:cNvPr>
          <p:cNvGrpSpPr/>
          <p:nvPr/>
        </p:nvGrpSpPr>
        <p:grpSpPr>
          <a:xfrm rot="21364353">
            <a:off x="4587036" y="2610705"/>
            <a:ext cx="387956" cy="452345"/>
            <a:chOff x="10109233" y="719821"/>
            <a:chExt cx="387956" cy="603127"/>
          </a:xfrm>
          <a:solidFill>
            <a:srgbClr val="C00000"/>
          </a:solidFill>
          <a:effectLst>
            <a:outerShdw blurRad="444500" dist="254000" dir="2700000" algn="ctr" rotWithShape="0">
              <a:srgbClr val="000000">
                <a:alpha val="43137"/>
              </a:srgbClr>
            </a:outerShdw>
          </a:effectLst>
        </p:grpSpPr>
        <p:sp>
          <p:nvSpPr>
            <p:cNvPr id="69" name="Freeform 54">
              <a:extLst>
                <a:ext uri="{FF2B5EF4-FFF2-40B4-BE49-F238E27FC236}">
                  <a16:creationId xmlns:a16="http://schemas.microsoft.com/office/drawing/2014/main" id="{9C458A23-5691-46CD-8F30-9B55860F8EAD}"/>
                </a:ext>
              </a:extLst>
            </p:cNvPr>
            <p:cNvSpPr>
              <a:spLocks/>
            </p:cNvSpPr>
            <p:nvPr/>
          </p:nvSpPr>
          <p:spPr bwMode="auto">
            <a:xfrm>
              <a:off x="10109233" y="951292"/>
              <a:ext cx="378176" cy="130406"/>
            </a:xfrm>
            <a:custGeom>
              <a:avLst/>
              <a:gdLst>
                <a:gd name="T0" fmla="*/ 93 w 108"/>
                <a:gd name="T1" fmla="*/ 19 h 37"/>
                <a:gd name="T2" fmla="*/ 20 w 108"/>
                <a:gd name="T3" fmla="*/ 2 h 37"/>
                <a:gd name="T4" fmla="*/ 0 w 108"/>
                <a:gd name="T5" fmla="*/ 13 h 37"/>
                <a:gd name="T6" fmla="*/ 106 w 108"/>
                <a:gd name="T7" fmla="*/ 37 h 37"/>
                <a:gd name="T8" fmla="*/ 93 w 108"/>
                <a:gd name="T9" fmla="*/ 19 h 37"/>
              </a:gdLst>
              <a:ahLst/>
              <a:cxnLst>
                <a:cxn ang="0">
                  <a:pos x="T0" y="T1"/>
                </a:cxn>
                <a:cxn ang="0">
                  <a:pos x="T2" y="T3"/>
                </a:cxn>
                <a:cxn ang="0">
                  <a:pos x="T4" y="T5"/>
                </a:cxn>
                <a:cxn ang="0">
                  <a:pos x="T6" y="T7"/>
                </a:cxn>
                <a:cxn ang="0">
                  <a:pos x="T8" y="T9"/>
                </a:cxn>
              </a:cxnLst>
              <a:rect l="0" t="0" r="r" b="b"/>
              <a:pathLst>
                <a:path w="108" h="37">
                  <a:moveTo>
                    <a:pt x="93" y="19"/>
                  </a:moveTo>
                  <a:cubicBezTo>
                    <a:pt x="20" y="2"/>
                    <a:pt x="20" y="2"/>
                    <a:pt x="20" y="2"/>
                  </a:cubicBezTo>
                  <a:cubicBezTo>
                    <a:pt x="11" y="0"/>
                    <a:pt x="2" y="5"/>
                    <a:pt x="0" y="13"/>
                  </a:cubicBezTo>
                  <a:cubicBezTo>
                    <a:pt x="106" y="37"/>
                    <a:pt x="106" y="37"/>
                    <a:pt x="106" y="37"/>
                  </a:cubicBezTo>
                  <a:cubicBezTo>
                    <a:pt x="108" y="29"/>
                    <a:pt x="103" y="21"/>
                    <a:pt x="9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5">
              <a:extLst>
                <a:ext uri="{FF2B5EF4-FFF2-40B4-BE49-F238E27FC236}">
                  <a16:creationId xmlns:a16="http://schemas.microsoft.com/office/drawing/2014/main" id="{6EF284D9-33DE-4DE4-9271-F76D54B2D3DF}"/>
                </a:ext>
              </a:extLst>
            </p:cNvPr>
            <p:cNvSpPr>
              <a:spLocks/>
            </p:cNvSpPr>
            <p:nvPr/>
          </p:nvSpPr>
          <p:spPr bwMode="auto">
            <a:xfrm>
              <a:off x="10164655" y="768724"/>
              <a:ext cx="286892" cy="241250"/>
            </a:xfrm>
            <a:custGeom>
              <a:avLst/>
              <a:gdLst>
                <a:gd name="T0" fmla="*/ 60 w 88"/>
                <a:gd name="T1" fmla="*/ 68 h 74"/>
                <a:gd name="T2" fmla="*/ 88 w 88"/>
                <a:gd name="T3" fmla="*/ 74 h 74"/>
                <a:gd name="T4" fmla="*/ 87 w 88"/>
                <a:gd name="T5" fmla="*/ 14 h 74"/>
                <a:gd name="T6" fmla="*/ 58 w 88"/>
                <a:gd name="T7" fmla="*/ 8 h 74"/>
                <a:gd name="T8" fmla="*/ 28 w 88"/>
                <a:gd name="T9" fmla="*/ 0 h 74"/>
                <a:gd name="T10" fmla="*/ 0 w 88"/>
                <a:gd name="T11" fmla="*/ 55 h 74"/>
                <a:gd name="T12" fmla="*/ 28 w 88"/>
                <a:gd name="T13" fmla="*/ 61 h 74"/>
                <a:gd name="T14" fmla="*/ 60 w 88"/>
                <a:gd name="T15" fmla="*/ 6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74">
                  <a:moveTo>
                    <a:pt x="60" y="68"/>
                  </a:moveTo>
                  <a:lnTo>
                    <a:pt x="88" y="74"/>
                  </a:lnTo>
                  <a:lnTo>
                    <a:pt x="87" y="14"/>
                  </a:lnTo>
                  <a:lnTo>
                    <a:pt x="58" y="8"/>
                  </a:lnTo>
                  <a:lnTo>
                    <a:pt x="28" y="0"/>
                  </a:lnTo>
                  <a:lnTo>
                    <a:pt x="0" y="55"/>
                  </a:lnTo>
                  <a:lnTo>
                    <a:pt x="28" y="61"/>
                  </a:lnTo>
                  <a:lnTo>
                    <a:pt x="6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6">
              <a:extLst>
                <a:ext uri="{FF2B5EF4-FFF2-40B4-BE49-F238E27FC236}">
                  <a16:creationId xmlns:a16="http://schemas.microsoft.com/office/drawing/2014/main" id="{DE3325DC-2195-4537-9DE9-B8D885E2831F}"/>
                </a:ext>
              </a:extLst>
            </p:cNvPr>
            <p:cNvSpPr>
              <a:spLocks/>
            </p:cNvSpPr>
            <p:nvPr/>
          </p:nvSpPr>
          <p:spPr bwMode="auto">
            <a:xfrm>
              <a:off x="10216817" y="719821"/>
              <a:ext cx="280372" cy="91284"/>
            </a:xfrm>
            <a:custGeom>
              <a:avLst/>
              <a:gdLst>
                <a:gd name="T0" fmla="*/ 76 w 80"/>
                <a:gd name="T1" fmla="*/ 16 h 26"/>
                <a:gd name="T2" fmla="*/ 7 w 80"/>
                <a:gd name="T3" fmla="*/ 0 h 26"/>
                <a:gd name="T4" fmla="*/ 3 w 80"/>
                <a:gd name="T5" fmla="*/ 1 h 26"/>
                <a:gd name="T6" fmla="*/ 1 w 80"/>
                <a:gd name="T7" fmla="*/ 4 h 26"/>
                <a:gd name="T8" fmla="*/ 5 w 80"/>
                <a:gd name="T9" fmla="*/ 10 h 26"/>
                <a:gd name="T10" fmla="*/ 74 w 80"/>
                <a:gd name="T11" fmla="*/ 25 h 26"/>
                <a:gd name="T12" fmla="*/ 80 w 80"/>
                <a:gd name="T13" fmla="*/ 22 h 26"/>
                <a:gd name="T14" fmla="*/ 76 w 80"/>
                <a:gd name="T15" fmla="*/ 1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6">
                  <a:moveTo>
                    <a:pt x="76" y="16"/>
                  </a:moveTo>
                  <a:cubicBezTo>
                    <a:pt x="7" y="0"/>
                    <a:pt x="7" y="0"/>
                    <a:pt x="7" y="0"/>
                  </a:cubicBezTo>
                  <a:cubicBezTo>
                    <a:pt x="6" y="0"/>
                    <a:pt x="4" y="0"/>
                    <a:pt x="3" y="1"/>
                  </a:cubicBezTo>
                  <a:cubicBezTo>
                    <a:pt x="2" y="1"/>
                    <a:pt x="1" y="2"/>
                    <a:pt x="1" y="4"/>
                  </a:cubicBezTo>
                  <a:cubicBezTo>
                    <a:pt x="0" y="6"/>
                    <a:pt x="2" y="9"/>
                    <a:pt x="5" y="10"/>
                  </a:cubicBezTo>
                  <a:cubicBezTo>
                    <a:pt x="74" y="25"/>
                    <a:pt x="74" y="25"/>
                    <a:pt x="74" y="25"/>
                  </a:cubicBezTo>
                  <a:cubicBezTo>
                    <a:pt x="77" y="26"/>
                    <a:pt x="79" y="24"/>
                    <a:pt x="80" y="22"/>
                  </a:cubicBezTo>
                  <a:cubicBezTo>
                    <a:pt x="80" y="19"/>
                    <a:pt x="79" y="16"/>
                    <a:pt x="7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7">
              <a:extLst>
                <a:ext uri="{FF2B5EF4-FFF2-40B4-BE49-F238E27FC236}">
                  <a16:creationId xmlns:a16="http://schemas.microsoft.com/office/drawing/2014/main" id="{CE81173D-DF9F-40E0-81D6-34EED50185BA}"/>
                </a:ext>
              </a:extLst>
            </p:cNvPr>
            <p:cNvSpPr>
              <a:spLocks noEditPoints="1"/>
            </p:cNvSpPr>
            <p:nvPr/>
          </p:nvSpPr>
          <p:spPr bwMode="auto">
            <a:xfrm>
              <a:off x="10233119" y="1045835"/>
              <a:ext cx="110845" cy="277113"/>
            </a:xfrm>
            <a:custGeom>
              <a:avLst/>
              <a:gdLst>
                <a:gd name="T0" fmla="*/ 15 w 34"/>
                <a:gd name="T1" fmla="*/ 3 h 85"/>
                <a:gd name="T2" fmla="*/ 2 w 34"/>
                <a:gd name="T3" fmla="*/ 0 h 85"/>
                <a:gd name="T4" fmla="*/ 0 w 34"/>
                <a:gd name="T5" fmla="*/ 85 h 85"/>
                <a:gd name="T6" fmla="*/ 34 w 34"/>
                <a:gd name="T7" fmla="*/ 7 h 85"/>
                <a:gd name="T8" fmla="*/ 21 w 34"/>
                <a:gd name="T9" fmla="*/ 4 h 85"/>
                <a:gd name="T10" fmla="*/ 15 w 34"/>
                <a:gd name="T11" fmla="*/ 3 h 85"/>
                <a:gd name="T12" fmla="*/ 27 w 34"/>
                <a:gd name="T13" fmla="*/ 13 h 85"/>
                <a:gd name="T14" fmla="*/ 5 w 34"/>
                <a:gd name="T15" fmla="*/ 68 h 85"/>
                <a:gd name="T16" fmla="*/ 21 w 34"/>
                <a:gd name="T17" fmla="*/ 12 h 85"/>
                <a:gd name="T18" fmla="*/ 27 w 34"/>
                <a:gd name="T19"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85">
                  <a:moveTo>
                    <a:pt x="15" y="3"/>
                  </a:moveTo>
                  <a:lnTo>
                    <a:pt x="2" y="0"/>
                  </a:lnTo>
                  <a:lnTo>
                    <a:pt x="0" y="85"/>
                  </a:lnTo>
                  <a:lnTo>
                    <a:pt x="34" y="7"/>
                  </a:lnTo>
                  <a:lnTo>
                    <a:pt x="21" y="4"/>
                  </a:lnTo>
                  <a:lnTo>
                    <a:pt x="15" y="3"/>
                  </a:lnTo>
                  <a:close/>
                  <a:moveTo>
                    <a:pt x="27" y="13"/>
                  </a:moveTo>
                  <a:lnTo>
                    <a:pt x="5" y="68"/>
                  </a:lnTo>
                  <a:lnTo>
                    <a:pt x="21" y="12"/>
                  </a:lnTo>
                  <a:lnTo>
                    <a:pt x="2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Rectangle 4"/>
          <p:cNvSpPr>
            <a:spLocks noChangeArrowheads="1"/>
          </p:cNvSpPr>
          <p:nvPr/>
        </p:nvSpPr>
        <p:spPr bwMode="auto">
          <a:xfrm>
            <a:off x="177646" y="411510"/>
            <a:ext cx="8786842" cy="82330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95000"/>
              </a:lnSpc>
              <a:buFont typeface="Wingdings" panose="05000000000000000000" pitchFamily="2" charset="2"/>
              <a:buChar char="u"/>
            </a:pPr>
            <a:r>
              <a:rPr lang="zh-CN" altLang="en-US" sz="2500" dirty="0" smtClean="0">
                <a:solidFill>
                  <a:srgbClr val="0070C0"/>
                </a:solidFill>
              </a:rPr>
              <a:t>算法分析：</a:t>
            </a:r>
            <a:r>
              <a:rPr lang="zh-CN" altLang="en-US" sz="2500" b="0" dirty="0" smtClean="0"/>
              <a:t>后移次数与直接插入排序相同，时间复杂度仍然是平方阶的，算法仍然是稳定的</a:t>
            </a:r>
            <a:endParaRPr lang="en-US" altLang="zh-CN" sz="2500" dirty="0"/>
          </a:p>
        </p:txBody>
      </p:sp>
      <p:sp>
        <p:nvSpPr>
          <p:cNvPr id="57" name="Text Box 19"/>
          <p:cNvSpPr txBox="1">
            <a:spLocks noChangeArrowheads="1"/>
          </p:cNvSpPr>
          <p:nvPr/>
        </p:nvSpPr>
        <p:spPr bwMode="auto">
          <a:xfrm>
            <a:off x="5731328" y="1282806"/>
            <a:ext cx="610858" cy="400110"/>
          </a:xfrm>
          <a:prstGeom prst="rect">
            <a:avLst/>
          </a:prstGeom>
          <a:solidFill>
            <a:schemeClr val="bg1"/>
          </a:solidFill>
          <a:ln w="25400">
            <a:solidFill>
              <a:schemeClr val="tx1"/>
            </a:solidFill>
            <a:miter lim="800000"/>
            <a:headEnd/>
            <a:tailEnd/>
          </a:ln>
          <a:effectLst/>
          <a:extLst/>
        </p:spPr>
        <p:txBody>
          <a:bodyPr wrap="square">
            <a:spAutoFit/>
          </a:bodyPr>
          <a:lstStyle/>
          <a:p>
            <a:pPr algn="ctr">
              <a:spcBef>
                <a:spcPct val="50000"/>
              </a:spcBef>
            </a:pPr>
            <a:r>
              <a:rPr lang="en-US" altLang="zh-CN" sz="2000" dirty="0" smtClean="0"/>
              <a:t>200</a:t>
            </a:r>
            <a:endParaRPr lang="en-US" altLang="zh-CN" sz="2000" dirty="0"/>
          </a:p>
        </p:txBody>
      </p:sp>
      <p:sp>
        <p:nvSpPr>
          <p:cNvPr id="58" name="Text Box 19"/>
          <p:cNvSpPr txBox="1">
            <a:spLocks noChangeArrowheads="1"/>
          </p:cNvSpPr>
          <p:nvPr/>
        </p:nvSpPr>
        <p:spPr bwMode="auto">
          <a:xfrm>
            <a:off x="5840528" y="3359776"/>
            <a:ext cx="610858" cy="400110"/>
          </a:xfrm>
          <a:prstGeom prst="rect">
            <a:avLst/>
          </a:prstGeom>
          <a:solidFill>
            <a:schemeClr val="bg1"/>
          </a:solidFill>
          <a:ln w="25400">
            <a:solidFill>
              <a:schemeClr val="tx1"/>
            </a:solidFill>
            <a:miter lim="800000"/>
            <a:headEnd/>
            <a:tailEnd/>
          </a:ln>
          <a:effectLst/>
          <a:extLst/>
        </p:spPr>
        <p:txBody>
          <a:bodyPr wrap="square">
            <a:spAutoFit/>
          </a:bodyPr>
          <a:lstStyle/>
          <a:p>
            <a:pPr algn="ctr">
              <a:spcBef>
                <a:spcPct val="50000"/>
              </a:spcBef>
            </a:pPr>
            <a:r>
              <a:rPr lang="en-US" altLang="zh-CN" sz="2000" dirty="0" smtClean="0"/>
              <a:t>200</a:t>
            </a:r>
            <a:endParaRPr lang="en-US" altLang="zh-CN" sz="2000" dirty="0"/>
          </a:p>
        </p:txBody>
      </p:sp>
      <p:sp>
        <p:nvSpPr>
          <p:cNvPr id="59" name="上箭头 58"/>
          <p:cNvSpPr/>
          <p:nvPr/>
        </p:nvSpPr>
        <p:spPr>
          <a:xfrm>
            <a:off x="3275614" y="1707654"/>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上箭头 72"/>
          <p:cNvSpPr/>
          <p:nvPr/>
        </p:nvSpPr>
        <p:spPr>
          <a:xfrm>
            <a:off x="2195736" y="1860686"/>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上箭头 73"/>
          <p:cNvSpPr/>
          <p:nvPr/>
        </p:nvSpPr>
        <p:spPr>
          <a:xfrm>
            <a:off x="1691680" y="1779662"/>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55873187"/>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6"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path" presetSubtype="0" accel="50000" decel="50000" fill="hold" grpId="1" nodeType="clickEffect">
                                  <p:stCondLst>
                                    <p:cond delay="0"/>
                                  </p:stCondLst>
                                  <p:childTnLst>
                                    <p:animMotion origin="layout" path="M -1.94444E-6 -3.7037E-6 L -0.3868 0.00834 " pathEditMode="relative" rAng="0" ptsTypes="AA">
                                      <p:cBhvr>
                                        <p:cTn id="25" dur="2000" fill="hold"/>
                                        <p:tgtEl>
                                          <p:spTgt spid="53"/>
                                        </p:tgtEl>
                                        <p:attrNameLst>
                                          <p:attrName>ppt_x</p:attrName>
                                          <p:attrName>ppt_y</p:attrName>
                                        </p:attrNameLst>
                                      </p:cBhvr>
                                      <p:rCtr x="-19340" y="417"/>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0-#ppt_h/2"/>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1+#ppt_w/2"/>
                                          </p:val>
                                        </p:tav>
                                        <p:tav tm="100000">
                                          <p:val>
                                            <p:strVal val="#ppt_x"/>
                                          </p:val>
                                        </p:tav>
                                      </p:tavLst>
                                    </p:anim>
                                    <p:anim calcmode="lin" valueType="num">
                                      <p:cBhvr additive="base">
                                        <p:cTn id="4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arn(inVertical)">
                                      <p:cBhvr>
                                        <p:cTn id="45" dur="500"/>
                                        <p:tgtEl>
                                          <p:spTgt spid="5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arn(inVertical)">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3" grpId="0" animBg="1"/>
      <p:bldP spid="53" grpId="1" animBg="1"/>
      <p:bldP spid="54" grpId="0" animBg="1"/>
      <p:bldP spid="55" grpId="0" animBg="1"/>
      <p:bldP spid="60" grpId="0" animBg="1"/>
      <p:bldP spid="57" grpId="0" animBg="1"/>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28610"/>
            <a:ext cx="8746066" cy="545718"/>
          </a:xfrm>
        </p:spPr>
        <p:txBody>
          <a:bodyPr/>
          <a:lstStyle/>
          <a:p>
            <a:pPr algn="ctr" fontAlgn="auto">
              <a:spcAft>
                <a:spcPts val="0"/>
              </a:spcAft>
              <a:defRPr/>
            </a:pPr>
            <a:r>
              <a:rPr lang="zh-CN" altLang="en-US" b="1" dirty="0" smtClean="0">
                <a:latin typeface="黑体" pitchFamily="2" charset="-122"/>
                <a:ea typeface="黑体" pitchFamily="2" charset="-122"/>
                <a:cs typeface="+mj-cs"/>
              </a:rPr>
              <a:t>插入排序（</a:t>
            </a:r>
            <a:r>
              <a:rPr lang="en-US" altLang="zh-CN" b="1" dirty="0" smtClean="0">
                <a:latin typeface="黑体" pitchFamily="2" charset="-122"/>
                <a:ea typeface="黑体" pitchFamily="2" charset="-122"/>
                <a:cs typeface="+mj-cs"/>
              </a:rPr>
              <a:t>Insertion Sort</a:t>
            </a:r>
            <a:r>
              <a:rPr lang="zh-CN" altLang="en-US" b="1" dirty="0" smtClean="0">
                <a:latin typeface="黑体" pitchFamily="2" charset="-122"/>
                <a:ea typeface="黑体" pitchFamily="2" charset="-122"/>
                <a:cs typeface="+mj-cs"/>
              </a:rPr>
              <a:t>）</a:t>
            </a:r>
            <a:endParaRPr lang="zh-CN" altLang="en-US" b="1" dirty="0">
              <a:latin typeface="黑体" pitchFamily="2" charset="-122"/>
              <a:ea typeface="黑体" pitchFamily="2" charset="-122"/>
              <a:cs typeface="+mj-cs"/>
            </a:endParaRPr>
          </a:p>
        </p:txBody>
      </p:sp>
      <p:grpSp>
        <p:nvGrpSpPr>
          <p:cNvPr id="18436" name="Group 19"/>
          <p:cNvGrpSpPr>
            <a:grpSpLocks noChangeAspect="1"/>
          </p:cNvGrpSpPr>
          <p:nvPr/>
        </p:nvGrpSpPr>
        <p:grpSpPr bwMode="auto">
          <a:xfrm>
            <a:off x="1785938" y="1334704"/>
            <a:ext cx="5668962" cy="929311"/>
            <a:chOff x="1296" y="1824"/>
            <a:chExt cx="2976" cy="476"/>
          </a:xfrm>
        </p:grpSpPr>
        <p:sp>
          <p:nvSpPr>
            <p:cNvPr id="18452" name="AutoShape 2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FFCC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3" name="AutoShape 21"/>
            <p:cNvSpPr>
              <a:spLocks noChangeAspect="1"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4" name="Text Box 2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直接插入排序</a:t>
              </a:r>
              <a:endParaRPr lang="zh-CN" altLang="en-US" sz="2800" dirty="0">
                <a:solidFill>
                  <a:srgbClr val="000000"/>
                </a:solidFill>
                <a:latin typeface="Times New Roman" pitchFamily="18" charset="0"/>
                <a:ea typeface="仿宋_GB2312"/>
                <a:cs typeface="Times New Roman" pitchFamily="18" charset="0"/>
                <a:hlinkClick r:id="rId3" action="ppaction://hlinksldjump"/>
              </a:endParaRPr>
            </a:p>
          </p:txBody>
        </p:sp>
        <p:sp>
          <p:nvSpPr>
            <p:cNvPr id="18455" name="Text Box 2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1</a:t>
              </a:r>
            </a:p>
          </p:txBody>
        </p:sp>
      </p:grpSp>
      <p:grpSp>
        <p:nvGrpSpPr>
          <p:cNvPr id="4" name="Group 24"/>
          <p:cNvGrpSpPr>
            <a:grpSpLocks noChangeAspect="1"/>
          </p:cNvGrpSpPr>
          <p:nvPr/>
        </p:nvGrpSpPr>
        <p:grpSpPr bwMode="auto">
          <a:xfrm>
            <a:off x="1785938" y="2251622"/>
            <a:ext cx="5668962" cy="824184"/>
            <a:chOff x="1296" y="1824"/>
            <a:chExt cx="2976" cy="476"/>
          </a:xfrm>
        </p:grpSpPr>
        <p:sp>
          <p:nvSpPr>
            <p:cNvPr id="18448" name="AutoShape 25"/>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B0F0"/>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9" name="AutoShape 26"/>
            <p:cNvSpPr>
              <a:spLocks noChangeAspect="1"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0" name="Text Box 27"/>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折半插入排序</a:t>
              </a:r>
              <a:endParaRPr lang="zh-CN" altLang="en-US" sz="2800" dirty="0">
                <a:solidFill>
                  <a:srgbClr val="000000"/>
                </a:solidFill>
                <a:latin typeface="Times New Roman" pitchFamily="18" charset="0"/>
                <a:ea typeface="仿宋_GB2312"/>
                <a:cs typeface="Times New Roman" pitchFamily="18" charset="0"/>
              </a:endParaRPr>
            </a:p>
          </p:txBody>
        </p:sp>
        <p:sp>
          <p:nvSpPr>
            <p:cNvPr id="18451" name="Text Box 28"/>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2</a:t>
              </a:r>
            </a:p>
          </p:txBody>
        </p:sp>
      </p:grpSp>
      <p:grpSp>
        <p:nvGrpSpPr>
          <p:cNvPr id="18438" name="Group 29"/>
          <p:cNvGrpSpPr>
            <a:grpSpLocks noChangeAspect="1"/>
          </p:cNvGrpSpPr>
          <p:nvPr/>
        </p:nvGrpSpPr>
        <p:grpSpPr bwMode="auto">
          <a:xfrm>
            <a:off x="1785938" y="3053134"/>
            <a:ext cx="5668962" cy="958776"/>
            <a:chOff x="1296" y="1824"/>
            <a:chExt cx="2976" cy="476"/>
          </a:xfrm>
        </p:grpSpPr>
        <p:sp>
          <p:nvSpPr>
            <p:cNvPr id="18444" name="AutoShape 3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00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5" name="AutoShape 31"/>
            <p:cNvSpPr>
              <a:spLocks noChangeAspect="1"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6" name="Text Box 3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a:solidFill>
                    <a:srgbClr val="000000"/>
                  </a:solidFill>
                  <a:latin typeface="Times New Roman" pitchFamily="18" charset="0"/>
                  <a:ea typeface="仿宋_GB2312"/>
                  <a:cs typeface="Times New Roman" pitchFamily="18" charset="0"/>
                </a:rPr>
                <a:t>总结与推广</a:t>
              </a:r>
            </a:p>
          </p:txBody>
        </p:sp>
        <p:sp>
          <p:nvSpPr>
            <p:cNvPr id="18447" name="Text Box 3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3</a:t>
              </a:r>
            </a:p>
          </p:txBody>
        </p:sp>
      </p:grpSp>
    </p:spTree>
    <p:extLst>
      <p:ext uri="{BB962C8B-B14F-4D97-AF65-F5344CB8AC3E}">
        <p14:creationId xmlns:p14="http://schemas.microsoft.com/office/powerpoint/2010/main" val="1160182667"/>
      </p:ext>
    </p:extLst>
  </p:cSld>
  <p:clrMapOvr>
    <a:masterClrMapping/>
  </p:clrMapOvr>
  <mc:AlternateContent xmlns:mc="http://schemas.openxmlformats.org/markup-compatibility/2006" xmlns:p14="http://schemas.microsoft.com/office/powerpoint/2010/main">
    <mc:Choice Requires="p14">
      <p:transition p14:dur="0" advTm="1349">
        <p:sndAc>
          <p:stSnd>
            <p:snd r:embed="rId2" name="click.wav"/>
          </p:stSnd>
        </p:sndAc>
      </p:transition>
    </mc:Choice>
    <mc:Fallback xmlns="">
      <p:transition advTm="1349">
        <p:sndAc>
          <p:stSnd>
            <p:snd r:embed="rId4"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withEffect">
                                  <p:stCondLst>
                                    <p:cond delay="0"/>
                                  </p:stCondLst>
                                  <p:childTnLst>
                                    <p:anim calcmode="discrete" valueType="str">
                                      <p:cBhvr>
                                        <p:cTn id="6" dur="1000" fill="hold"/>
                                        <p:tgtEl>
                                          <p:spTgt spid="1843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上凸弯带形 4"/>
          <p:cNvSpPr/>
          <p:nvPr/>
        </p:nvSpPr>
        <p:spPr>
          <a:xfrm>
            <a:off x="5376074" y="987574"/>
            <a:ext cx="2508294" cy="1152128"/>
          </a:xfrm>
          <a:prstGeom prst="ellipseRibbon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solidFill>
                  <a:schemeClr val="dk1"/>
                </a:solidFill>
              </a:rPr>
              <a:t>插入类排序</a:t>
            </a:r>
            <a:endParaRPr lang="zh-CN" altLang="en-US" sz="2400" dirty="0">
              <a:solidFill>
                <a:schemeClr val="dk1"/>
              </a:solidFill>
            </a:endParaRP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1018" t="36777" r="17963" b="27676"/>
          <a:stretch/>
        </p:blipFill>
        <p:spPr bwMode="auto">
          <a:xfrm>
            <a:off x="3779912" y="2788750"/>
            <a:ext cx="5184576" cy="230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4908" t="40187" r="24444" b="35071"/>
          <a:stretch/>
        </p:blipFill>
        <p:spPr bwMode="auto">
          <a:xfrm>
            <a:off x="202962" y="483518"/>
            <a:ext cx="4225022"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94128159"/>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7" name="click.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42844" y="53560"/>
            <a:ext cx="8858312" cy="482207"/>
          </a:xfrm>
        </p:spPr>
        <p:txBody>
          <a:bodyPr>
            <a:normAutofit fontScale="90000"/>
          </a:bodyPr>
          <a:lstStyle/>
          <a:p>
            <a:pPr marL="571500" indent="-571500" fontAlgn="auto">
              <a:spcBef>
                <a:spcPct val="20000"/>
              </a:spcBef>
              <a:spcAft>
                <a:spcPts val="0"/>
              </a:spcAft>
              <a:buFont typeface="Wingdings" panose="05000000000000000000" pitchFamily="2" charset="2"/>
              <a:buChar char="p"/>
              <a:defRPr/>
            </a:pPr>
            <a:r>
              <a:rPr lang="en-US" altLang="zh-CN" sz="3600" b="1" dirty="0" smtClean="0">
                <a:latin typeface="黑体" pitchFamily="2" charset="-122"/>
                <a:ea typeface="黑体" pitchFamily="2" charset="-122"/>
                <a:cs typeface="+mj-cs"/>
              </a:rPr>
              <a:t> </a:t>
            </a:r>
            <a:r>
              <a:rPr lang="zh-CN" altLang="en-US" sz="3600" b="1" dirty="0" smtClean="0">
                <a:latin typeface="黑体" pitchFamily="2" charset="-122"/>
                <a:ea typeface="黑体" pitchFamily="2" charset="-122"/>
                <a:cs typeface="+mj-cs"/>
              </a:rPr>
              <a:t>基本概念</a:t>
            </a:r>
            <a:endParaRPr lang="zh-CN" altLang="en-US" sz="3600" b="1" dirty="0">
              <a:latin typeface="黑体" pitchFamily="2" charset="-122"/>
              <a:ea typeface="黑体" pitchFamily="2" charset="-122"/>
              <a:cs typeface="+mj-cs"/>
            </a:endParaRPr>
          </a:p>
        </p:txBody>
      </p:sp>
      <p:sp>
        <p:nvSpPr>
          <p:cNvPr id="38" name="Text Box 4"/>
          <p:cNvSpPr txBox="1">
            <a:spLocks noChangeArrowheads="1"/>
          </p:cNvSpPr>
          <p:nvPr/>
        </p:nvSpPr>
        <p:spPr bwMode="auto">
          <a:xfrm>
            <a:off x="370459" y="805368"/>
            <a:ext cx="8522021" cy="1144929"/>
          </a:xfrm>
          <a:prstGeom prst="rect">
            <a:avLst/>
          </a:prstGeom>
          <a:noFill/>
          <a:ln w="9525">
            <a:noFill/>
            <a:miter lim="800000"/>
            <a:headEnd/>
            <a:tailEnd/>
          </a:ln>
          <a:effectLst/>
        </p:spPr>
        <p:txBody>
          <a:bodyPr wrap="square">
            <a:spAutoFit/>
          </a:bodyPr>
          <a:lstStyle/>
          <a:p>
            <a:pPr eaLnBrk="1" hangingPunct="1">
              <a:lnSpc>
                <a:spcPct val="95000"/>
              </a:lnSpc>
              <a:spcBef>
                <a:spcPct val="0"/>
              </a:spcBef>
              <a:buClrTx/>
              <a:buFontTx/>
              <a:buNone/>
              <a:defRPr/>
            </a:pPr>
            <a:r>
              <a:rPr lang="zh-CN" altLang="en-US" sz="2400" dirty="0" smtClean="0">
                <a:latin typeface="黑体" panose="02010609060101010101" pitchFamily="49" charset="-122"/>
                <a:ea typeface="黑体" panose="02010609060101010101" pitchFamily="49" charset="-122"/>
              </a:rPr>
              <a:t>排序：</a:t>
            </a:r>
            <a:r>
              <a:rPr lang="zh-CN" altLang="en-US" sz="2400" b="1" dirty="0" smtClean="0">
                <a:latin typeface="+mn-ea"/>
                <a:ea typeface="+mn-ea"/>
              </a:rPr>
              <a:t>若干</a:t>
            </a:r>
            <a:r>
              <a:rPr lang="zh-CN" altLang="en-US" sz="2400" b="1" dirty="0">
                <a:latin typeface="+mn-ea"/>
                <a:ea typeface="+mn-ea"/>
              </a:rPr>
              <a:t>记录</a:t>
            </a:r>
            <a:r>
              <a:rPr lang="en-US" altLang="zh-CN" sz="2400" b="1" dirty="0">
                <a:latin typeface="+mn-ea"/>
                <a:ea typeface="+mn-ea"/>
              </a:rPr>
              <a:t>{ R</a:t>
            </a:r>
            <a:r>
              <a:rPr lang="en-US" altLang="zh-CN" sz="2400" b="1" baseline="-25000" dirty="0">
                <a:latin typeface="+mn-ea"/>
                <a:ea typeface="+mn-ea"/>
              </a:rPr>
              <a:t>1</a:t>
            </a:r>
            <a:r>
              <a:rPr lang="en-US" altLang="zh-CN" sz="2400" b="1" dirty="0">
                <a:latin typeface="+mn-ea"/>
                <a:ea typeface="+mn-ea"/>
              </a:rPr>
              <a:t>,R</a:t>
            </a:r>
            <a:r>
              <a:rPr lang="en-US" altLang="zh-CN" sz="2400" b="1" baseline="-25000" dirty="0">
                <a:latin typeface="+mn-ea"/>
                <a:ea typeface="+mn-ea"/>
              </a:rPr>
              <a:t>2</a:t>
            </a:r>
            <a:r>
              <a:rPr lang="en-US" altLang="zh-CN" sz="2400" b="1" dirty="0">
                <a:latin typeface="+mn-ea"/>
                <a:ea typeface="+mn-ea"/>
              </a:rPr>
              <a:t>, …</a:t>
            </a:r>
            <a:r>
              <a:rPr lang="zh-CN" altLang="en-US" sz="2400" b="1" dirty="0">
                <a:latin typeface="+mn-ea"/>
                <a:ea typeface="+mn-ea"/>
              </a:rPr>
              <a:t>， </a:t>
            </a:r>
            <a:r>
              <a:rPr lang="en-US" altLang="zh-CN" sz="2400" b="1" dirty="0">
                <a:latin typeface="+mn-ea"/>
                <a:ea typeface="+mn-ea"/>
              </a:rPr>
              <a:t>R</a:t>
            </a:r>
            <a:r>
              <a:rPr lang="en-US" altLang="zh-CN" sz="2400" b="1" baseline="-25000" dirty="0">
                <a:latin typeface="+mn-ea"/>
                <a:ea typeface="+mn-ea"/>
              </a:rPr>
              <a:t>n</a:t>
            </a:r>
            <a:r>
              <a:rPr lang="en-US" altLang="zh-CN" sz="2400" b="1" dirty="0">
                <a:latin typeface="+mn-ea"/>
                <a:ea typeface="+mn-ea"/>
              </a:rPr>
              <a:t> }</a:t>
            </a:r>
            <a:r>
              <a:rPr lang="zh-CN" altLang="en-US" sz="2400" b="1" dirty="0">
                <a:latin typeface="+mn-ea"/>
                <a:ea typeface="+mn-ea"/>
              </a:rPr>
              <a:t>，对其关键字 </a:t>
            </a:r>
            <a:r>
              <a:rPr lang="en-US" altLang="zh-CN" sz="2400" b="1" dirty="0">
                <a:latin typeface="+mn-ea"/>
                <a:ea typeface="+mn-ea"/>
              </a:rPr>
              <a:t>{K</a:t>
            </a:r>
            <a:r>
              <a:rPr lang="en-US" altLang="zh-CN" sz="2400" b="1" baseline="-25000" dirty="0">
                <a:latin typeface="+mn-ea"/>
                <a:ea typeface="+mn-ea"/>
              </a:rPr>
              <a:t>1</a:t>
            </a:r>
            <a:r>
              <a:rPr lang="en-US" altLang="zh-CN" sz="2400" b="1" dirty="0">
                <a:latin typeface="+mn-ea"/>
                <a:ea typeface="+mn-ea"/>
              </a:rPr>
              <a:t>,K</a:t>
            </a:r>
            <a:r>
              <a:rPr lang="en-US" altLang="zh-CN" sz="2400" b="1" baseline="-25000" dirty="0">
                <a:latin typeface="+mn-ea"/>
                <a:ea typeface="+mn-ea"/>
              </a:rPr>
              <a:t>2</a:t>
            </a:r>
            <a:r>
              <a:rPr lang="en-US" altLang="zh-CN" sz="2400" b="1" dirty="0">
                <a:latin typeface="+mn-ea"/>
                <a:ea typeface="+mn-ea"/>
              </a:rPr>
              <a:t>,…</a:t>
            </a:r>
            <a:r>
              <a:rPr lang="en-US" altLang="zh-CN" sz="2400" b="1" dirty="0" err="1">
                <a:latin typeface="+mn-ea"/>
                <a:ea typeface="+mn-ea"/>
              </a:rPr>
              <a:t>K</a:t>
            </a:r>
            <a:r>
              <a:rPr lang="en-US" altLang="zh-CN" sz="2400" b="1" baseline="-25000" dirty="0" err="1">
                <a:latin typeface="+mn-ea"/>
                <a:ea typeface="+mn-ea"/>
              </a:rPr>
              <a:t>n</a:t>
            </a:r>
            <a:r>
              <a:rPr lang="en-US" altLang="zh-CN" sz="2400" b="1" dirty="0">
                <a:latin typeface="+mn-ea"/>
                <a:ea typeface="+mn-ea"/>
              </a:rPr>
              <a:t>}</a:t>
            </a:r>
            <a:r>
              <a:rPr lang="zh-CN" altLang="en-US" sz="2400" b="1" dirty="0">
                <a:latin typeface="+mn-ea"/>
                <a:ea typeface="+mn-ea"/>
              </a:rPr>
              <a:t> 进行比较，按关键字由小到大或由大到小的顺序对记录序列重新排列</a:t>
            </a:r>
            <a:r>
              <a:rPr lang="en-US" altLang="zh-CN" sz="2400" b="1" dirty="0">
                <a:latin typeface="+mn-ea"/>
                <a:ea typeface="+mn-ea"/>
              </a:rPr>
              <a:t>,</a:t>
            </a:r>
            <a:r>
              <a:rPr lang="zh-CN" altLang="en-US" sz="2400" b="1" dirty="0">
                <a:latin typeface="+mn-ea"/>
                <a:ea typeface="+mn-ea"/>
              </a:rPr>
              <a:t>默认非递减序</a:t>
            </a:r>
          </a:p>
        </p:txBody>
      </p:sp>
      <p:graphicFrame>
        <p:nvGraphicFramePr>
          <p:cNvPr id="39" name="Group 48"/>
          <p:cNvGraphicFramePr>
            <a:graphicFrameLocks noGrp="1"/>
          </p:cNvGraphicFramePr>
          <p:nvPr>
            <p:ph sz="half" idx="4294967295"/>
            <p:extLst>
              <p:ext uri="{D42A27DB-BD31-4B8C-83A1-F6EECF244321}">
                <p14:modId xmlns:p14="http://schemas.microsoft.com/office/powerpoint/2010/main" val="205894390"/>
              </p:ext>
            </p:extLst>
          </p:nvPr>
        </p:nvGraphicFramePr>
        <p:xfrm>
          <a:off x="5724128" y="1869673"/>
          <a:ext cx="3096915" cy="2307766"/>
        </p:xfrm>
        <a:graphic>
          <a:graphicData uri="http://schemas.openxmlformats.org/drawingml/2006/table">
            <a:tbl>
              <a:tblPr/>
              <a:tblGrid>
                <a:gridCol w="1008112">
                  <a:extLst>
                    <a:ext uri="{9D8B030D-6E8A-4147-A177-3AD203B41FA5}">
                      <a16:colId xmlns:a16="http://schemas.microsoft.com/office/drawing/2014/main" val="20000"/>
                    </a:ext>
                  </a:extLst>
                </a:gridCol>
                <a:gridCol w="1007716">
                  <a:extLst>
                    <a:ext uri="{9D8B030D-6E8A-4147-A177-3AD203B41FA5}">
                      <a16:colId xmlns:a16="http://schemas.microsoft.com/office/drawing/2014/main" val="20001"/>
                    </a:ext>
                  </a:extLst>
                </a:gridCol>
                <a:gridCol w="1081087">
                  <a:extLst>
                    <a:ext uri="{9D8B030D-6E8A-4147-A177-3AD203B41FA5}">
                      <a16:colId xmlns:a16="http://schemas.microsoft.com/office/drawing/2014/main" val="20002"/>
                    </a:ext>
                  </a:extLst>
                </a:gridCol>
              </a:tblGrid>
              <a:tr h="388607">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chemeClr val="tx1"/>
                          </a:solidFill>
                          <a:effectLst/>
                          <a:latin typeface="Arial" charset="0"/>
                          <a:ea typeface="宋体" pitchFamily="2" charset="-122"/>
                        </a:rPr>
                        <a:t>0501</a:t>
                      </a:r>
                    </a:p>
                  </a:txBody>
                  <a:tcPr marT="34283" marB="342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100" b="1" i="0" u="none" strike="noStrike" cap="none" normalizeH="0" baseline="0" smtClean="0">
                          <a:ln>
                            <a:noFill/>
                          </a:ln>
                          <a:solidFill>
                            <a:schemeClr val="tx1"/>
                          </a:solidFill>
                          <a:effectLst/>
                          <a:latin typeface="Arial" charset="0"/>
                          <a:ea typeface="宋体" pitchFamily="2" charset="-122"/>
                        </a:rPr>
                        <a:t>张三</a:t>
                      </a:r>
                    </a:p>
                  </a:txBody>
                  <a:tcPr marT="34283" marB="342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rgbClr val="FF0000"/>
                          </a:solidFill>
                          <a:effectLst/>
                          <a:latin typeface="Arial" charset="0"/>
                          <a:ea typeface="宋体" pitchFamily="2" charset="-122"/>
                        </a:rPr>
                        <a:t>20</a:t>
                      </a:r>
                    </a:p>
                  </a:txBody>
                  <a:tcPr marT="34283" marB="342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8607">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0502</a:t>
                      </a:r>
                    </a:p>
                  </a:txBody>
                  <a:tcPr marT="34283" marB="342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100" b="1" i="0" u="none" strike="noStrike" cap="none" normalizeH="0" baseline="0" smtClean="0">
                          <a:ln>
                            <a:noFill/>
                          </a:ln>
                          <a:solidFill>
                            <a:schemeClr val="tx1"/>
                          </a:solidFill>
                          <a:effectLst/>
                          <a:latin typeface="Arial" charset="0"/>
                          <a:ea typeface="宋体" pitchFamily="2" charset="-122"/>
                        </a:rPr>
                        <a:t>李四</a:t>
                      </a:r>
                    </a:p>
                  </a:txBody>
                  <a:tcPr marT="34283" marB="342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21</a:t>
                      </a:r>
                    </a:p>
                  </a:txBody>
                  <a:tcPr marT="34283" marB="342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8607">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0503</a:t>
                      </a:r>
                    </a:p>
                  </a:txBody>
                  <a:tcPr marT="34283" marB="342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100" b="1" i="0" u="none" strike="noStrike" cap="none" normalizeH="0" baseline="0" smtClean="0">
                          <a:ln>
                            <a:noFill/>
                          </a:ln>
                          <a:solidFill>
                            <a:schemeClr val="tx1"/>
                          </a:solidFill>
                          <a:effectLst/>
                          <a:latin typeface="Arial" charset="0"/>
                          <a:ea typeface="宋体" pitchFamily="2" charset="-122"/>
                        </a:rPr>
                        <a:t>王五</a:t>
                      </a:r>
                    </a:p>
                  </a:txBody>
                  <a:tcPr marT="34283" marB="342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18</a:t>
                      </a:r>
                    </a:p>
                  </a:txBody>
                  <a:tcPr marT="34283" marB="342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298">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0504</a:t>
                      </a:r>
                    </a:p>
                  </a:txBody>
                  <a:tcPr marT="34283" marB="342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100" b="1" i="0" u="none" strike="noStrike" cap="none" normalizeH="0" baseline="0" smtClean="0">
                          <a:ln>
                            <a:noFill/>
                          </a:ln>
                          <a:solidFill>
                            <a:schemeClr val="tx1"/>
                          </a:solidFill>
                          <a:effectLst/>
                          <a:latin typeface="Arial" charset="0"/>
                          <a:ea typeface="宋体" pitchFamily="2" charset="-122"/>
                        </a:rPr>
                        <a:t>冯六</a:t>
                      </a:r>
                    </a:p>
                  </a:txBody>
                  <a:tcPr marT="34283" marB="342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rgbClr val="FF0000"/>
                          </a:solidFill>
                          <a:effectLst/>
                          <a:latin typeface="Arial" charset="0"/>
                          <a:ea typeface="宋体" pitchFamily="2" charset="-122"/>
                        </a:rPr>
                        <a:t>20</a:t>
                      </a:r>
                    </a:p>
                  </a:txBody>
                  <a:tcPr marT="34283" marB="342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8647">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0505</a:t>
                      </a:r>
                    </a:p>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smtClean="0">
                          <a:ln>
                            <a:noFill/>
                          </a:ln>
                          <a:solidFill>
                            <a:schemeClr val="tx1"/>
                          </a:solidFill>
                          <a:effectLst/>
                          <a:latin typeface="Arial" charset="0"/>
                          <a:ea typeface="宋体" pitchFamily="2" charset="-122"/>
                        </a:rPr>
                        <a:t>…</a:t>
                      </a:r>
                      <a:endParaRPr kumimoji="1" lang="zh-CN" altLang="en-US" sz="2100" b="1" i="0" u="none" strike="noStrike" cap="none" normalizeH="0" baseline="0" smtClean="0">
                        <a:ln>
                          <a:noFill/>
                        </a:ln>
                        <a:solidFill>
                          <a:schemeClr val="tx1"/>
                        </a:solidFill>
                        <a:effectLst/>
                        <a:latin typeface="Arial" charset="0"/>
                        <a:ea typeface="宋体" pitchFamily="2" charset="-122"/>
                      </a:endParaRPr>
                    </a:p>
                  </a:txBody>
                  <a:tcPr marT="34283" marB="342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100" b="1" i="0" u="none" strike="noStrike" cap="none" normalizeH="0" baseline="0" dirty="0" smtClean="0">
                          <a:ln>
                            <a:noFill/>
                          </a:ln>
                          <a:solidFill>
                            <a:schemeClr val="tx1"/>
                          </a:solidFill>
                          <a:effectLst/>
                          <a:latin typeface="Arial" charset="0"/>
                          <a:ea typeface="宋体" pitchFamily="2" charset="-122"/>
                        </a:rPr>
                        <a:t>陈七</a:t>
                      </a:r>
                    </a:p>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chemeClr val="tx1"/>
                          </a:solidFill>
                          <a:effectLst/>
                          <a:latin typeface="Arial" charset="0"/>
                          <a:ea typeface="宋体" pitchFamily="2" charset="-122"/>
                        </a:rPr>
                        <a:t>…</a:t>
                      </a:r>
                    </a:p>
                  </a:txBody>
                  <a:tcPr marT="34283" marB="342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chemeClr val="tx1"/>
                          </a:solidFill>
                          <a:effectLst/>
                          <a:latin typeface="Arial" charset="0"/>
                          <a:ea typeface="宋体" pitchFamily="2" charset="-122"/>
                        </a:rPr>
                        <a:t>19</a:t>
                      </a:r>
                    </a:p>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en-US" altLang="zh-CN" sz="2100" b="1" i="0" u="none" strike="noStrike" cap="none" normalizeH="0" baseline="0" dirty="0" smtClean="0">
                          <a:ln>
                            <a:noFill/>
                          </a:ln>
                          <a:solidFill>
                            <a:schemeClr val="tx1"/>
                          </a:solidFill>
                          <a:effectLst/>
                          <a:latin typeface="Arial" charset="0"/>
                          <a:ea typeface="宋体" pitchFamily="2" charset="-122"/>
                        </a:rPr>
                        <a:t>…</a:t>
                      </a:r>
                    </a:p>
                  </a:txBody>
                  <a:tcPr marT="34283" marB="342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 name="Rectangle 47" descr="蓝色面巾纸"/>
          <p:cNvSpPr>
            <a:spLocks noChangeArrowheads="1"/>
          </p:cNvSpPr>
          <p:nvPr/>
        </p:nvSpPr>
        <p:spPr bwMode="auto">
          <a:xfrm>
            <a:off x="431279" y="2194714"/>
            <a:ext cx="5076825" cy="196121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lvl1pPr>
              <a:defRPr kumimoji="1" sz="2800">
                <a:solidFill>
                  <a:schemeClr val="tx1"/>
                </a:solidFill>
                <a:latin typeface="Times New Roman" pitchFamily="18" charset="0"/>
                <a:ea typeface="宋体" pitchFamily="2" charset="-122"/>
              </a:defRPr>
            </a:lvl1pPr>
            <a:lvl2pPr marL="742950" indent="-285750">
              <a:defRPr kumimoji="1" sz="2800">
                <a:solidFill>
                  <a:schemeClr val="tx1"/>
                </a:solidFill>
                <a:latin typeface="Times New Roman" pitchFamily="18" charset="0"/>
                <a:ea typeface="宋体" pitchFamily="2" charset="-122"/>
              </a:defRPr>
            </a:lvl2pPr>
            <a:lvl3pPr marL="1143000" indent="-228600">
              <a:defRPr kumimoji="1" sz="2800">
                <a:solidFill>
                  <a:schemeClr val="tx1"/>
                </a:solidFill>
                <a:latin typeface="Times New Roman" pitchFamily="18" charset="0"/>
                <a:ea typeface="宋体" pitchFamily="2" charset="-122"/>
              </a:defRPr>
            </a:lvl3pPr>
            <a:lvl4pPr marL="1600200" indent="-228600">
              <a:defRPr kumimoji="1" sz="2800">
                <a:solidFill>
                  <a:schemeClr val="tx1"/>
                </a:solidFill>
                <a:latin typeface="Times New Roman" pitchFamily="18" charset="0"/>
                <a:ea typeface="宋体" pitchFamily="2" charset="-122"/>
              </a:defRPr>
            </a:lvl4pPr>
            <a:lvl5pPr marL="2057400" indent="-22860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9pPr>
          </a:lstStyle>
          <a:p>
            <a:pPr>
              <a:buFont typeface="Wingdings" pitchFamily="2" charset="2"/>
              <a:buChar char="Ø"/>
            </a:pPr>
            <a:r>
              <a:rPr lang="zh-CN" altLang="en-US" sz="2400" dirty="0"/>
              <a:t>排序方法的</a:t>
            </a:r>
            <a:r>
              <a:rPr lang="zh-CN" altLang="en-US" sz="2400" dirty="0" smtClean="0"/>
              <a:t>稳定性：</a:t>
            </a:r>
            <a:r>
              <a:rPr lang="zh-CN" altLang="en-US" sz="2400" b="0" dirty="0" smtClean="0"/>
              <a:t>若</a:t>
            </a:r>
            <a:r>
              <a:rPr lang="en-US" altLang="zh-CN" sz="2400" b="0" dirty="0"/>
              <a:t>Ki=</a:t>
            </a:r>
            <a:r>
              <a:rPr lang="en-US" altLang="zh-CN" sz="2400" b="0" dirty="0" err="1"/>
              <a:t>Kj</a:t>
            </a:r>
            <a:r>
              <a:rPr lang="zh-CN" altLang="en-US" sz="2400" b="0" dirty="0"/>
              <a:t>，排序</a:t>
            </a:r>
          </a:p>
          <a:p>
            <a:pPr>
              <a:buFont typeface="Wingdings" pitchFamily="2" charset="2"/>
              <a:buNone/>
            </a:pPr>
            <a:r>
              <a:rPr lang="zh-CN" altLang="en-US" sz="2400" b="0" dirty="0"/>
              <a:t>后</a:t>
            </a:r>
            <a:r>
              <a:rPr lang="en-US" altLang="zh-CN" sz="2400" b="0" dirty="0" err="1"/>
              <a:t>Ri</a:t>
            </a:r>
            <a:r>
              <a:rPr lang="zh-CN" altLang="en-US" sz="2400" b="0" dirty="0"/>
              <a:t>与</a:t>
            </a:r>
            <a:r>
              <a:rPr lang="en-US" altLang="zh-CN" sz="2400" b="0" dirty="0" err="1"/>
              <a:t>Rj</a:t>
            </a:r>
            <a:r>
              <a:rPr lang="zh-CN" altLang="en-US" sz="2400" b="0" dirty="0"/>
              <a:t>两者间是否保持原次序不变</a:t>
            </a:r>
          </a:p>
          <a:p>
            <a:pPr>
              <a:buFont typeface="Wingdings" pitchFamily="2" charset="2"/>
              <a:buChar char="Ø"/>
            </a:pPr>
            <a:r>
              <a:rPr lang="zh-CN" altLang="en-US" sz="2400" dirty="0"/>
              <a:t>内部排序与外部排序</a:t>
            </a:r>
            <a:r>
              <a:rPr lang="en-US" altLang="zh-CN" sz="2400" b="0" dirty="0"/>
              <a:t>:</a:t>
            </a:r>
            <a:r>
              <a:rPr lang="zh-CN" altLang="en-US" sz="2400" b="0" dirty="0"/>
              <a:t>根据排序开始</a:t>
            </a:r>
          </a:p>
          <a:p>
            <a:pPr>
              <a:buFont typeface="Wingdings" pitchFamily="2" charset="2"/>
              <a:buNone/>
            </a:pPr>
            <a:r>
              <a:rPr lang="zh-CN" altLang="en-US" sz="2400" b="0" dirty="0"/>
              <a:t>时所有待排记录的存放位置或者说</a:t>
            </a:r>
          </a:p>
          <a:p>
            <a:pPr>
              <a:buFont typeface="Wingdings" pitchFamily="2" charset="2"/>
              <a:buNone/>
            </a:pPr>
            <a:r>
              <a:rPr lang="zh-CN" altLang="en-US" sz="2400" b="0" dirty="0"/>
              <a:t>根据排序过程中是否需要访问外存分</a:t>
            </a:r>
          </a:p>
        </p:txBody>
      </p:sp>
    </p:spTree>
    <p:custDataLst>
      <p:tags r:id="rId1"/>
    </p:custDataLst>
    <p:extLst>
      <p:ext uri="{BB962C8B-B14F-4D97-AF65-F5344CB8AC3E}">
        <p14:creationId xmlns:p14="http://schemas.microsoft.com/office/powerpoint/2010/main" val="1708438027"/>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across)">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0">
                                            <p:bg/>
                                          </p:spTgt>
                                        </p:tgtEl>
                                        <p:attrNameLst>
                                          <p:attrName>style.visibility</p:attrName>
                                        </p:attrNameLst>
                                      </p:cBhvr>
                                      <p:to>
                                        <p:strVal val="visible"/>
                                      </p:to>
                                    </p:set>
                                    <p:animEffect transition="in" filter="barn(inHorizontal)">
                                      <p:cBhvr>
                                        <p:cTn id="17" dur="500"/>
                                        <p:tgtEl>
                                          <p:spTgt spid="40">
                                            <p:bg/>
                                          </p:spTgt>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40">
                                            <p:txEl>
                                              <p:pRg st="0" end="0"/>
                                            </p:txEl>
                                          </p:spTgt>
                                        </p:tgtEl>
                                        <p:attrNameLst>
                                          <p:attrName>style.visibility</p:attrName>
                                        </p:attrNameLst>
                                      </p:cBhvr>
                                      <p:to>
                                        <p:strVal val="visible"/>
                                      </p:to>
                                    </p:set>
                                    <p:animEffect transition="in" filter="barn(inHorizontal)">
                                      <p:cBhvr>
                                        <p:cTn id="20" dur="500"/>
                                        <p:tgtEl>
                                          <p:spTgt spid="40">
                                            <p:txEl>
                                              <p:pRg st="0" end="0"/>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animEffect transition="in" filter="barn(inHorizontal)">
                                      <p:cBhvr>
                                        <p:cTn id="23" dur="500"/>
                                        <p:tgtEl>
                                          <p:spTgt spid="4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40">
                                            <p:txEl>
                                              <p:pRg st="2" end="2"/>
                                            </p:txEl>
                                          </p:spTgt>
                                        </p:tgtEl>
                                        <p:attrNameLst>
                                          <p:attrName>style.visibility</p:attrName>
                                        </p:attrNameLst>
                                      </p:cBhvr>
                                      <p:to>
                                        <p:strVal val="visible"/>
                                      </p:to>
                                    </p:set>
                                    <p:animEffect transition="in" filter="barn(inHorizontal)">
                                      <p:cBhvr>
                                        <p:cTn id="28" dur="500"/>
                                        <p:tgtEl>
                                          <p:spTgt spid="40">
                                            <p:txEl>
                                              <p:pRg st="2" end="2"/>
                                            </p:txEl>
                                          </p:spTgt>
                                        </p:tgtEl>
                                      </p:cBhvr>
                                    </p:animEffect>
                                  </p:childTnLst>
                                </p:cTn>
                              </p:par>
                              <p:par>
                                <p:cTn id="29" presetID="16" presetClass="entr" presetSubtype="26" fill="hold" grpId="0" nodeType="withEffect">
                                  <p:stCondLst>
                                    <p:cond delay="0"/>
                                  </p:stCondLst>
                                  <p:childTnLst>
                                    <p:set>
                                      <p:cBhvr>
                                        <p:cTn id="30" dur="1" fill="hold">
                                          <p:stCondLst>
                                            <p:cond delay="0"/>
                                          </p:stCondLst>
                                        </p:cTn>
                                        <p:tgtEl>
                                          <p:spTgt spid="40">
                                            <p:txEl>
                                              <p:pRg st="3" end="3"/>
                                            </p:txEl>
                                          </p:spTgt>
                                        </p:tgtEl>
                                        <p:attrNameLst>
                                          <p:attrName>style.visibility</p:attrName>
                                        </p:attrNameLst>
                                      </p:cBhvr>
                                      <p:to>
                                        <p:strVal val="visible"/>
                                      </p:to>
                                    </p:set>
                                    <p:animEffect transition="in" filter="barn(inHorizontal)">
                                      <p:cBhvr>
                                        <p:cTn id="31" dur="500"/>
                                        <p:tgtEl>
                                          <p:spTgt spid="40">
                                            <p:txEl>
                                              <p:pRg st="3" end="3"/>
                                            </p:txEl>
                                          </p:spTgt>
                                        </p:tgtEl>
                                      </p:cBhvr>
                                    </p:animEffect>
                                  </p:childTnLst>
                                </p:cTn>
                              </p:par>
                              <p:par>
                                <p:cTn id="32" presetID="16" presetClass="entr" presetSubtype="26" fill="hold" grpId="0" nodeType="with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barn(inHorizontal)">
                                      <p:cBhvr>
                                        <p:cTn id="34" dur="500"/>
                                        <p:tgtEl>
                                          <p:spTgt spid="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40"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3651778603"/>
              </p:ext>
            </p:extLst>
          </p:nvPr>
        </p:nvGraphicFramePr>
        <p:xfrm>
          <a:off x="2411760" y="836092"/>
          <a:ext cx="6984776" cy="30963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圆角矩形 10"/>
          <p:cNvSpPr/>
          <p:nvPr/>
        </p:nvSpPr>
        <p:spPr bwMode="auto">
          <a:xfrm>
            <a:off x="3563888" y="3939902"/>
            <a:ext cx="2592287" cy="630069"/>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spcBef>
                <a:spcPts val="600"/>
              </a:spcBef>
            </a:pPr>
            <a:r>
              <a:rPr lang="zh-CN" altLang="en-US" sz="2600" dirty="0" smtClean="0">
                <a:solidFill>
                  <a:schemeClr val="bg1"/>
                </a:solidFill>
                <a:latin typeface="微软雅黑" panose="020B0503020204020204" pitchFamily="34" charset="-122"/>
                <a:ea typeface="微软雅黑" panose="020B0503020204020204" pitchFamily="34" charset="-122"/>
              </a:rPr>
              <a:t>排序</a:t>
            </a:r>
            <a:r>
              <a:rPr lang="zh-CN" altLang="en-US" sz="2600" dirty="0">
                <a:solidFill>
                  <a:schemeClr val="bg1"/>
                </a:solidFill>
                <a:latin typeface="微软雅黑" panose="020B0503020204020204" pitchFamily="34" charset="-122"/>
                <a:ea typeface="微软雅黑" panose="020B0503020204020204" pitchFamily="34" charset="-122"/>
              </a:rPr>
              <a:t>的递归</a:t>
            </a:r>
            <a:r>
              <a:rPr lang="zh-CN" altLang="en-US" sz="2600" dirty="0" smtClean="0">
                <a:solidFill>
                  <a:schemeClr val="bg1"/>
                </a:solidFill>
                <a:latin typeface="微软雅黑" panose="020B0503020204020204" pitchFamily="34" charset="-122"/>
                <a:ea typeface="微软雅黑" panose="020B0503020204020204" pitchFamily="34" charset="-122"/>
              </a:rPr>
              <a:t>思想</a:t>
            </a:r>
            <a:endParaRPr lang="pt-BR" altLang="zh-CN" sz="2600" b="1" baseline="30000" dirty="0">
              <a:solidFill>
                <a:schemeClr val="bg1"/>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51018" t="36777" r="17963" b="27676"/>
          <a:stretch/>
        </p:blipFill>
        <p:spPr bwMode="auto">
          <a:xfrm>
            <a:off x="-1260648" y="1419622"/>
            <a:ext cx="5184576" cy="2303280"/>
          </a:xfrm>
          <a:prstGeom prst="rect">
            <a:avLst/>
          </a:prstGeom>
          <a:noFill/>
          <a:ln>
            <a:noFill/>
          </a:ln>
          <a:scene3d>
            <a:camera prst="isometricOffAxis2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593347063"/>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11" name="click.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218855357"/>
              </p:ext>
            </p:extLst>
          </p:nvPr>
        </p:nvGraphicFramePr>
        <p:xfrm>
          <a:off x="2411760" y="836092"/>
          <a:ext cx="6984776" cy="30963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圆角矩形 10"/>
          <p:cNvSpPr/>
          <p:nvPr/>
        </p:nvSpPr>
        <p:spPr bwMode="auto">
          <a:xfrm>
            <a:off x="3563888" y="3939902"/>
            <a:ext cx="2592287" cy="1008112"/>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spcBef>
                <a:spcPts val="600"/>
              </a:spcBef>
            </a:pPr>
            <a:r>
              <a:rPr lang="zh-CN" altLang="en-US" sz="2600" dirty="0" smtClean="0">
                <a:solidFill>
                  <a:schemeClr val="bg1"/>
                </a:solidFill>
                <a:latin typeface="微软雅黑" panose="020B0503020204020204" pitchFamily="34" charset="-122"/>
                <a:ea typeface="微软雅黑" panose="020B0503020204020204" pitchFamily="34" charset="-122"/>
              </a:rPr>
              <a:t>排序的动态规划思想</a:t>
            </a:r>
            <a:endParaRPr lang="pt-BR" altLang="zh-CN" sz="2600" b="1" baseline="30000" dirty="0">
              <a:solidFill>
                <a:schemeClr val="bg1"/>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51018" t="36777" r="17963" b="27676"/>
          <a:stretch/>
        </p:blipFill>
        <p:spPr bwMode="auto">
          <a:xfrm>
            <a:off x="-1260648" y="1419622"/>
            <a:ext cx="5184576" cy="2303280"/>
          </a:xfrm>
          <a:prstGeom prst="rect">
            <a:avLst/>
          </a:prstGeom>
          <a:noFill/>
          <a:ln>
            <a:noFill/>
          </a:ln>
          <a:scene3d>
            <a:camera prst="isometricOffAxis2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046900433"/>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11" name="click.wav"/>
          </p:stSnd>
        </p:sndAc>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www.readit.com.cn/oldimages/200609-30-2.jpg"/>
          <p:cNvPicPr>
            <a:picLocks noChangeAspect="1" noChangeArrowheads="1"/>
          </p:cNvPicPr>
          <p:nvPr/>
        </p:nvPicPr>
        <p:blipFill>
          <a:blip r:embed="rId4" cstate="print"/>
          <a:srcRect/>
          <a:stretch>
            <a:fillRect/>
          </a:stretch>
        </p:blipFill>
        <p:spPr bwMode="auto">
          <a:xfrm>
            <a:off x="5000628" y="1393023"/>
            <a:ext cx="4000496" cy="3527319"/>
          </a:xfrm>
          <a:prstGeom prst="rect">
            <a:avLst/>
          </a:prstGeom>
          <a:noFill/>
        </p:spPr>
      </p:pic>
      <p:sp>
        <p:nvSpPr>
          <p:cNvPr id="5" name="棱台 4"/>
          <p:cNvSpPr/>
          <p:nvPr/>
        </p:nvSpPr>
        <p:spPr>
          <a:xfrm>
            <a:off x="500034" y="482189"/>
            <a:ext cx="5643602" cy="2464611"/>
          </a:xfrm>
          <a:prstGeom prst="bevel">
            <a:avLst/>
          </a:prstGeom>
          <a:effectLst>
            <a:outerShdw blurRad="50800" dist="38100" dir="5400000" rotWithShape="0">
              <a:srgbClr val="000000">
                <a:alpha val="35000"/>
              </a:srgbClr>
            </a:outerShdw>
            <a:reflection blurRad="6350" stA="50000" endA="300" endPos="38500" dist="508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smtClean="0"/>
              <a:t>狡黠者鄙读书</a:t>
            </a:r>
            <a:r>
              <a:rPr lang="en-US" altLang="zh-CN" sz="2800" dirty="0" smtClean="0"/>
              <a:t>,</a:t>
            </a:r>
            <a:r>
              <a:rPr lang="zh-CN" altLang="en-US" sz="2800" dirty="0" smtClean="0"/>
              <a:t>无知者羡读书</a:t>
            </a:r>
            <a:r>
              <a:rPr lang="en-US" altLang="zh-CN" sz="2800" dirty="0" smtClean="0"/>
              <a:t>,</a:t>
            </a:r>
            <a:r>
              <a:rPr lang="zh-CN" altLang="en-US" sz="2800" dirty="0" smtClean="0"/>
              <a:t>惟明智之士用读书</a:t>
            </a:r>
            <a:r>
              <a:rPr lang="en-US" altLang="zh-CN" sz="2800" dirty="0" smtClean="0"/>
              <a:t>,</a:t>
            </a:r>
            <a:r>
              <a:rPr lang="zh-CN" altLang="en-US" sz="2800" dirty="0" smtClean="0"/>
              <a:t>然书并不以用处告人</a:t>
            </a:r>
            <a:r>
              <a:rPr lang="en-US" altLang="zh-CN" sz="2800" dirty="0" smtClean="0"/>
              <a:t>,</a:t>
            </a:r>
            <a:r>
              <a:rPr lang="zh-CN" altLang="en-US" sz="2800" dirty="0" smtClean="0"/>
              <a:t>用书之智不在书中</a:t>
            </a:r>
            <a:r>
              <a:rPr lang="en-US" altLang="zh-CN" sz="2800" dirty="0" smtClean="0"/>
              <a:t>,</a:t>
            </a:r>
            <a:r>
              <a:rPr lang="zh-CN" altLang="en-US" sz="2800" dirty="0" smtClean="0"/>
              <a:t>而在书外</a:t>
            </a:r>
            <a:r>
              <a:rPr lang="en-US" altLang="zh-CN" sz="2800" dirty="0" smtClean="0"/>
              <a:t>,</a:t>
            </a:r>
            <a:r>
              <a:rPr lang="zh-CN" altLang="en-US" sz="2800" dirty="0" smtClean="0"/>
              <a:t>全凭观察得之</a:t>
            </a:r>
            <a:r>
              <a:rPr lang="en-US" altLang="zh-CN" sz="2800" dirty="0" smtClean="0"/>
              <a:t>.</a:t>
            </a:r>
            <a:endParaRPr lang="zh-CN" altLang="en-US" sz="2800" dirty="0"/>
          </a:p>
        </p:txBody>
      </p:sp>
      <p:sp>
        <p:nvSpPr>
          <p:cNvPr id="4" name="矩形 3"/>
          <p:cNvSpPr/>
          <p:nvPr/>
        </p:nvSpPr>
        <p:spPr>
          <a:xfrm>
            <a:off x="6717460" y="4875626"/>
            <a:ext cx="1774845" cy="369332"/>
          </a:xfrm>
          <a:prstGeom prst="rect">
            <a:avLst/>
          </a:prstGeom>
        </p:spPr>
        <p:txBody>
          <a:bodyPr wrap="none">
            <a:spAutoFit/>
          </a:bodyPr>
          <a:lstStyle/>
          <a:p>
            <a:r>
              <a:rPr lang="en-US" dirty="0" smtClean="0"/>
              <a:t>Francis Bacon</a:t>
            </a:r>
            <a:endParaRPr lang="zh-CN" altLang="en-US" dirty="0"/>
          </a:p>
        </p:txBody>
      </p:sp>
    </p:spTree>
    <p:extLst>
      <p:ext uri="{BB962C8B-B14F-4D97-AF65-F5344CB8AC3E}">
        <p14:creationId xmlns:p14="http://schemas.microsoft.com/office/powerpoint/2010/main" val="1061971093"/>
      </p:ext>
    </p:extLst>
  </p:cSld>
  <p:clrMapOvr>
    <a:masterClrMapping/>
  </p:clrMapOvr>
  <mc:AlternateContent xmlns:mc="http://schemas.openxmlformats.org/markup-compatibility/2006" xmlns:p14="http://schemas.microsoft.com/office/powerpoint/2010/main">
    <mc:Choice Requires="p14">
      <p:transition p14:dur="0" advTm="1349">
        <p:sndAc>
          <p:stSnd>
            <p:snd r:embed="rId3" name="click.wav"/>
          </p:stSnd>
        </p:sndAc>
      </p:transition>
    </mc:Choice>
    <mc:Fallback xmlns="">
      <p:transition advTm="1349">
        <p:sndAc>
          <p:stSnd>
            <p:snd r:embed="rId5" name="click.wav"/>
          </p:stSnd>
        </p:sndAc>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4"/>
          <p:cNvSpPr>
            <a:spLocks noChangeArrowheads="1"/>
          </p:cNvSpPr>
          <p:nvPr/>
        </p:nvSpPr>
        <p:spPr bwMode="auto">
          <a:xfrm>
            <a:off x="3428994" y="1821651"/>
            <a:ext cx="3159839" cy="1107996"/>
          </a:xfrm>
          <a:prstGeom prst="rect">
            <a:avLst/>
          </a:prstGeom>
          <a:noFill/>
          <a:ln w="9525">
            <a:noFill/>
            <a:miter lim="800000"/>
            <a:headEnd/>
            <a:tailEnd/>
          </a:ln>
        </p:spPr>
        <p:txBody>
          <a:bodyPr wrap="none">
            <a:spAutoFit/>
          </a:bodyPr>
          <a:lstStyle/>
          <a:p>
            <a:r>
              <a:rPr lang="zh-CN" alt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仿宋_GB2312"/>
                <a:ea typeface="仿宋_GB2312"/>
                <a:cs typeface="仿宋_GB2312"/>
              </a:rPr>
              <a:t>谢 谢</a:t>
            </a:r>
            <a:r>
              <a:rPr lang="zh-CN" altLang="en-US" sz="6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仿宋_GB2312"/>
                <a:ea typeface="仿宋_GB2312"/>
                <a:cs typeface="仿宋_GB2312"/>
              </a:rPr>
              <a:t>！</a:t>
            </a:r>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2" name="click.wav"/>
          </p:stSnd>
        </p:sndAc>
      </p:transition>
    </mc:Choice>
    <mc:Fallback xmlns="">
      <p:transition advTm="1349">
        <p:sndAc>
          <p:stSnd>
            <p:snd r:embed="rId3" name="click.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42844" y="53560"/>
            <a:ext cx="8858312" cy="482207"/>
          </a:xfrm>
        </p:spPr>
        <p:txBody>
          <a:bodyPr>
            <a:normAutofit fontScale="90000"/>
          </a:bodyPr>
          <a:lstStyle/>
          <a:p>
            <a:pPr marL="571500" indent="-571500" fontAlgn="auto">
              <a:spcBef>
                <a:spcPct val="20000"/>
              </a:spcBef>
              <a:spcAft>
                <a:spcPts val="0"/>
              </a:spcAft>
              <a:buFont typeface="Wingdings" panose="05000000000000000000" pitchFamily="2" charset="2"/>
              <a:buChar char="p"/>
              <a:defRPr/>
            </a:pPr>
            <a:r>
              <a:rPr lang="en-US" altLang="zh-CN" sz="3600" b="1" dirty="0" smtClean="0">
                <a:latin typeface="黑体" pitchFamily="2" charset="-122"/>
                <a:ea typeface="黑体" pitchFamily="2" charset="-122"/>
                <a:cs typeface="+mj-cs"/>
              </a:rPr>
              <a:t> </a:t>
            </a:r>
            <a:r>
              <a:rPr lang="zh-CN" altLang="en-US" sz="3600" b="1" dirty="0" smtClean="0">
                <a:latin typeface="黑体" pitchFamily="2" charset="-122"/>
                <a:ea typeface="黑体" pitchFamily="2" charset="-122"/>
                <a:cs typeface="+mj-cs"/>
              </a:rPr>
              <a:t>存储结构</a:t>
            </a:r>
            <a:r>
              <a:rPr lang="zh-CN" altLang="en-US" sz="3600" b="1" dirty="0">
                <a:latin typeface="黑体" pitchFamily="2" charset="-122"/>
                <a:ea typeface="黑体" pitchFamily="2" charset="-122"/>
                <a:cs typeface="+mj-cs"/>
              </a:rPr>
              <a:t>设计</a:t>
            </a:r>
          </a:p>
        </p:txBody>
      </p:sp>
      <p:sp>
        <p:nvSpPr>
          <p:cNvPr id="6" name="Text Box 3"/>
          <p:cNvSpPr txBox="1">
            <a:spLocks noChangeArrowheads="1"/>
          </p:cNvSpPr>
          <p:nvPr/>
        </p:nvSpPr>
        <p:spPr bwMode="auto">
          <a:xfrm>
            <a:off x="1258889" y="623888"/>
            <a:ext cx="6457217" cy="461665"/>
          </a:xfrm>
          <a:prstGeom prst="rect">
            <a:avLst/>
          </a:prstGeom>
          <a:noFill/>
          <a:ln w="9525">
            <a:noFill/>
            <a:miter lim="800000"/>
            <a:headEnd/>
            <a:tailEnd/>
          </a:ln>
          <a:effectLst/>
        </p:spPr>
        <p:txBody>
          <a:bodyPr wrap="none">
            <a:spAutoFit/>
          </a:bodyPr>
          <a:lstStyle/>
          <a:p>
            <a:pPr eaLnBrk="1" hangingPunct="1">
              <a:spcBef>
                <a:spcPct val="0"/>
              </a:spcBef>
              <a:buClrTx/>
              <a:buFontTx/>
              <a:buNone/>
              <a:defRPr/>
            </a:pPr>
            <a:r>
              <a:rPr lang="en-US" altLang="zh-CN" sz="2400" b="1" dirty="0">
                <a:latin typeface="Times New Roman" panose="02020603050405020304" pitchFamily="18" charset="0"/>
                <a:ea typeface="隶书" pitchFamily="49" charset="-122"/>
                <a:cs typeface="Times New Roman" panose="02020603050405020304" pitchFamily="18" charset="0"/>
              </a:rPr>
              <a:t>#define MAXSIZE  20     </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zh-CN" altLang="en-US" sz="2400" b="1" dirty="0">
                <a:latin typeface="Times New Roman" panose="02020603050405020304" pitchFamily="18" charset="0"/>
                <a:ea typeface="楷体_GB2312" pitchFamily="49" charset="-122"/>
                <a:cs typeface="Times New Roman" panose="02020603050405020304" pitchFamily="18" charset="0"/>
              </a:rPr>
              <a:t>待排顺序表最大长度</a:t>
            </a:r>
          </a:p>
        </p:txBody>
      </p:sp>
      <p:sp>
        <p:nvSpPr>
          <p:cNvPr id="7" name="Text Box 4"/>
          <p:cNvSpPr txBox="1">
            <a:spLocks noChangeArrowheads="1"/>
          </p:cNvSpPr>
          <p:nvPr/>
        </p:nvSpPr>
        <p:spPr bwMode="auto">
          <a:xfrm>
            <a:off x="1274764" y="892969"/>
            <a:ext cx="6750181" cy="461665"/>
          </a:xfrm>
          <a:prstGeom prst="rect">
            <a:avLst/>
          </a:prstGeom>
          <a:noFill/>
          <a:ln w="9525">
            <a:noFill/>
            <a:miter lim="800000"/>
            <a:headEnd/>
            <a:tailEnd/>
          </a:ln>
          <a:effectLst/>
        </p:spPr>
        <p:txBody>
          <a:bodyPr wrap="none">
            <a:spAutoFit/>
          </a:bodyPr>
          <a:lstStyle/>
          <a:p>
            <a:pPr eaLnBrk="1" hangingPunct="1">
              <a:spcBef>
                <a:spcPct val="0"/>
              </a:spcBef>
              <a:buClrTx/>
              <a:buFontTx/>
              <a:buNone/>
              <a:defRPr/>
            </a:pPr>
            <a:r>
              <a:rPr lang="en-US" altLang="zh-CN" sz="2400" b="1" dirty="0" err="1">
                <a:latin typeface="Times New Roman" panose="02020603050405020304" pitchFamily="18" charset="0"/>
                <a:ea typeface="隶书" pitchFamily="49" charset="-122"/>
                <a:cs typeface="Times New Roman" panose="02020603050405020304" pitchFamily="18" charset="0"/>
              </a:rPr>
              <a:t>typedef</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int</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KeyType</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Times New Roman" panose="02020603050405020304" pitchFamily="18" charset="0"/>
                <a:ea typeface="楷体_GB2312" pitchFamily="49" charset="-122"/>
                <a:cs typeface="Times New Roman" panose="02020603050405020304" pitchFamily="18" charset="0"/>
              </a:rPr>
              <a:t>关键字类型为整数类型</a:t>
            </a:r>
          </a:p>
        </p:txBody>
      </p:sp>
      <p:sp>
        <p:nvSpPr>
          <p:cNvPr id="8" name="Text Box 5"/>
          <p:cNvSpPr txBox="1">
            <a:spLocks noChangeArrowheads="1"/>
          </p:cNvSpPr>
          <p:nvPr/>
        </p:nvSpPr>
        <p:spPr bwMode="auto">
          <a:xfrm>
            <a:off x="1350963" y="1328738"/>
            <a:ext cx="5177636" cy="1938992"/>
          </a:xfrm>
          <a:prstGeom prst="rect">
            <a:avLst/>
          </a:prstGeom>
          <a:noFill/>
          <a:ln w="9525">
            <a:noFill/>
            <a:miter lim="800000"/>
            <a:headEnd/>
            <a:tailEnd/>
          </a:ln>
          <a:effectLst/>
        </p:spPr>
        <p:txBody>
          <a:bodyPr wrap="none">
            <a:spAutoFit/>
          </a:bodyPr>
          <a:lstStyle/>
          <a:p>
            <a:pPr eaLnBrk="1" hangingPunct="1">
              <a:lnSpc>
                <a:spcPct val="125000"/>
              </a:lnSpc>
              <a:spcBef>
                <a:spcPct val="0"/>
              </a:spcBef>
              <a:buClrTx/>
              <a:buFontTx/>
              <a:buNone/>
              <a:defRPr/>
            </a:pPr>
            <a:r>
              <a:rPr lang="en-US" altLang="zh-CN" sz="2400" b="1" dirty="0" err="1">
                <a:latin typeface="Times New Roman" panose="02020603050405020304" pitchFamily="18" charset="0"/>
                <a:ea typeface="隶书" pitchFamily="49" charset="-122"/>
                <a:cs typeface="Times New Roman" panose="02020603050405020304" pitchFamily="18" charset="0"/>
              </a:rPr>
              <a:t>typedef</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struct</a:t>
            </a:r>
            <a:r>
              <a:rPr lang="en-US" altLang="zh-CN" sz="2400" b="1" dirty="0">
                <a:latin typeface="Times New Roman" panose="02020603050405020304" pitchFamily="18" charset="0"/>
                <a:ea typeface="隶书" pitchFamily="49" charset="-122"/>
                <a:cs typeface="Times New Roman" panose="02020603050405020304" pitchFamily="18" charset="0"/>
              </a:rPr>
              <a:t> {</a:t>
            </a:r>
          </a:p>
          <a:p>
            <a:pPr eaLnBrk="1" hangingPunct="1">
              <a:lnSpc>
                <a:spcPct val="125000"/>
              </a:lnSpc>
              <a:spcBef>
                <a:spcPct val="0"/>
              </a:spcBef>
              <a:buClrTx/>
              <a:buFontTx/>
              <a:buNone/>
              <a:defRPr/>
            </a:pP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solidFill>
                  <a:schemeClr val="tx2"/>
                </a:solidFill>
                <a:latin typeface="Times New Roman" panose="02020603050405020304" pitchFamily="18" charset="0"/>
                <a:ea typeface="隶书" pitchFamily="49" charset="-122"/>
                <a:cs typeface="Times New Roman" panose="02020603050405020304" pitchFamily="18" charset="0"/>
              </a:rPr>
              <a:t>KeyType</a:t>
            </a:r>
            <a:r>
              <a:rPr lang="en-US" altLang="zh-CN" sz="2400" b="1" dirty="0">
                <a:solidFill>
                  <a:schemeClr val="tx2"/>
                </a:solidFill>
                <a:latin typeface="Times New Roman" panose="02020603050405020304" pitchFamily="18" charset="0"/>
                <a:ea typeface="隶书" pitchFamily="49" charset="-122"/>
                <a:cs typeface="Times New Roman" panose="02020603050405020304" pitchFamily="18" charset="0"/>
              </a:rPr>
              <a:t>   key</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smtClean="0">
                <a:latin typeface="Times New Roman" panose="02020603050405020304" pitchFamily="18" charset="0"/>
                <a:ea typeface="楷体_GB2312" pitchFamily="49" charset="-122"/>
                <a:cs typeface="Times New Roman" panose="02020603050405020304" pitchFamily="18" charset="0"/>
              </a:rPr>
              <a:t>排序关键字</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5000"/>
              </a:lnSpc>
              <a:spcBef>
                <a:spcPct val="0"/>
              </a:spcBef>
              <a:buClrTx/>
              <a:buFontTx/>
              <a:buNone/>
              <a:defRPr/>
            </a:pPr>
            <a:r>
              <a:rPr lang="zh-CN" altLang="en-US"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InfoType</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otherinfo</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Times New Roman" panose="02020603050405020304" pitchFamily="18" charset="0"/>
                <a:ea typeface="楷体_GB2312" pitchFamily="49" charset="-122"/>
                <a:cs typeface="Times New Roman" panose="02020603050405020304" pitchFamily="18" charset="0"/>
              </a:rPr>
              <a:t>其它数据项</a:t>
            </a:r>
          </a:p>
          <a:p>
            <a:pPr eaLnBrk="1" hangingPunct="1">
              <a:lnSpc>
                <a:spcPct val="125000"/>
              </a:lnSpc>
              <a:spcBef>
                <a:spcPct val="0"/>
              </a:spcBef>
              <a:buClrTx/>
              <a:buFontTx/>
              <a:buNone/>
              <a:defRPr/>
            </a:pP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RcdType</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smtClean="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Times New Roman" panose="02020603050405020304" pitchFamily="18" charset="0"/>
                <a:ea typeface="楷体_GB2312" pitchFamily="49" charset="-122"/>
                <a:cs typeface="Times New Roman" panose="02020603050405020304" pitchFamily="18" charset="0"/>
              </a:rPr>
              <a:t>记录类型</a:t>
            </a:r>
          </a:p>
        </p:txBody>
      </p:sp>
      <p:sp>
        <p:nvSpPr>
          <p:cNvPr id="9" name="Text Box 6"/>
          <p:cNvSpPr txBox="1">
            <a:spLocks noChangeArrowheads="1"/>
          </p:cNvSpPr>
          <p:nvPr/>
        </p:nvSpPr>
        <p:spPr bwMode="auto">
          <a:xfrm>
            <a:off x="1274764" y="2995613"/>
            <a:ext cx="7329487" cy="1938992"/>
          </a:xfrm>
          <a:prstGeom prst="rect">
            <a:avLst/>
          </a:prstGeom>
          <a:noFill/>
          <a:ln w="9525">
            <a:noFill/>
            <a:miter lim="800000"/>
            <a:headEnd/>
            <a:tailEnd/>
          </a:ln>
          <a:effectLst/>
        </p:spPr>
        <p:txBody>
          <a:bodyPr>
            <a:spAutoFit/>
          </a:bodyPr>
          <a:lstStyle/>
          <a:p>
            <a:pPr eaLnBrk="1" hangingPunct="1">
              <a:lnSpc>
                <a:spcPct val="125000"/>
              </a:lnSpc>
              <a:spcBef>
                <a:spcPct val="0"/>
              </a:spcBef>
              <a:buClrTx/>
              <a:buFontTx/>
              <a:buNone/>
              <a:defRPr/>
            </a:pPr>
            <a:r>
              <a:rPr lang="en-US" altLang="zh-CN" sz="2400" b="1" dirty="0" err="1">
                <a:latin typeface="Times New Roman" panose="02020603050405020304" pitchFamily="18" charset="0"/>
                <a:ea typeface="隶书" pitchFamily="49" charset="-122"/>
                <a:cs typeface="Times New Roman" panose="02020603050405020304" pitchFamily="18" charset="0"/>
              </a:rPr>
              <a:t>typedef</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struct</a:t>
            </a:r>
            <a:r>
              <a:rPr lang="en-US" altLang="zh-CN" sz="2400" b="1" dirty="0">
                <a:latin typeface="Times New Roman" panose="02020603050405020304" pitchFamily="18" charset="0"/>
                <a:ea typeface="隶书" pitchFamily="49" charset="-122"/>
                <a:cs typeface="Times New Roman" panose="02020603050405020304" pitchFamily="18" charset="0"/>
              </a:rPr>
              <a:t> {</a:t>
            </a:r>
          </a:p>
          <a:p>
            <a:pPr eaLnBrk="1" hangingPunct="1">
              <a:lnSpc>
                <a:spcPct val="125000"/>
              </a:lnSpc>
              <a:spcBef>
                <a:spcPct val="0"/>
              </a:spcBef>
              <a:buClrTx/>
              <a:buFontTx/>
              <a:buNone/>
              <a:defRPr/>
            </a:pP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smtClean="0">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chemeClr val="tx2"/>
                </a:solidFill>
                <a:latin typeface="Times New Roman" panose="02020603050405020304" pitchFamily="18" charset="0"/>
                <a:ea typeface="隶书" pitchFamily="49" charset="-122"/>
                <a:cs typeface="Times New Roman" panose="02020603050405020304" pitchFamily="18" charset="0"/>
              </a:rPr>
              <a:t>RcdType</a:t>
            </a:r>
            <a:r>
              <a:rPr lang="en-US" altLang="zh-CN" sz="2400" b="1" dirty="0" smtClean="0">
                <a:solidFill>
                  <a:schemeClr val="tx2"/>
                </a:solidFill>
                <a:latin typeface="Times New Roman" panose="02020603050405020304" pitchFamily="18" charset="0"/>
                <a:ea typeface="隶书" pitchFamily="49" charset="-122"/>
                <a:cs typeface="Times New Roman" panose="02020603050405020304" pitchFamily="18" charset="0"/>
              </a:rPr>
              <a:t>    </a:t>
            </a:r>
            <a:r>
              <a:rPr lang="en-US" altLang="zh-CN" sz="2400" b="1" dirty="0">
                <a:solidFill>
                  <a:schemeClr val="tx2"/>
                </a:solidFill>
                <a:latin typeface="Times New Roman" panose="02020603050405020304" pitchFamily="18" charset="0"/>
                <a:ea typeface="隶书" pitchFamily="49" charset="-122"/>
                <a:cs typeface="Times New Roman" panose="02020603050405020304" pitchFamily="18" charset="0"/>
              </a:rPr>
              <a:t>r[MAXSIZE+1];</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//r[0]</a:t>
            </a:r>
            <a:r>
              <a:rPr lang="zh-CN" altLang="en-US" sz="2400" b="1" dirty="0" smtClean="0">
                <a:latin typeface="Times New Roman" panose="02020603050405020304" pitchFamily="18" charset="0"/>
                <a:ea typeface="楷体_GB2312" pitchFamily="49" charset="-122"/>
                <a:cs typeface="Times New Roman" panose="02020603050405020304" pitchFamily="18" charset="0"/>
              </a:rPr>
              <a:t>闲置，留</a:t>
            </a:r>
            <a:r>
              <a:rPr lang="zh-CN" altLang="en-US" sz="2400" b="1" dirty="0">
                <a:latin typeface="Times New Roman" panose="02020603050405020304" pitchFamily="18" charset="0"/>
                <a:ea typeface="楷体_GB2312" pitchFamily="49" charset="-122"/>
                <a:cs typeface="Times New Roman" panose="02020603050405020304" pitchFamily="18" charset="0"/>
              </a:rPr>
              <a:t>作它用</a:t>
            </a:r>
            <a:endParaRPr lang="en-US" altLang="zh-CN" sz="2400"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5000"/>
              </a:lnSpc>
              <a:spcBef>
                <a:spcPct val="0"/>
              </a:spcBef>
              <a:buClrTx/>
              <a:buFontTx/>
              <a:buNone/>
              <a:defRPr/>
            </a:pPr>
            <a:r>
              <a:rPr lang="zh-CN" altLang="en-US"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solidFill>
                  <a:schemeClr val="tx2"/>
                </a:solidFill>
                <a:latin typeface="Times New Roman" panose="02020603050405020304" pitchFamily="18" charset="0"/>
                <a:ea typeface="隶书" pitchFamily="49" charset="-122"/>
                <a:cs typeface="Times New Roman" panose="02020603050405020304" pitchFamily="18" charset="0"/>
              </a:rPr>
              <a:t>int</a:t>
            </a:r>
            <a:r>
              <a:rPr lang="en-US" altLang="zh-CN" sz="2400" b="1" dirty="0">
                <a:solidFill>
                  <a:schemeClr val="tx2"/>
                </a:solidFill>
                <a:latin typeface="Times New Roman" panose="02020603050405020304" pitchFamily="18" charset="0"/>
                <a:ea typeface="隶书" pitchFamily="49" charset="-122"/>
                <a:cs typeface="Times New Roman" panose="02020603050405020304" pitchFamily="18" charset="0"/>
              </a:rPr>
              <a:t>               length;</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zh-CN" altLang="en-US" sz="2400" b="1" dirty="0">
                <a:latin typeface="Times New Roman" panose="02020603050405020304" pitchFamily="18" charset="0"/>
                <a:ea typeface="楷体_GB2312" pitchFamily="49" charset="-122"/>
                <a:cs typeface="Times New Roman" panose="02020603050405020304" pitchFamily="18" charset="0"/>
              </a:rPr>
              <a:t>记录个数</a:t>
            </a:r>
          </a:p>
          <a:p>
            <a:pPr eaLnBrk="1" hangingPunct="1">
              <a:lnSpc>
                <a:spcPct val="125000"/>
              </a:lnSpc>
              <a:spcBef>
                <a:spcPct val="0"/>
              </a:spcBef>
              <a:buClrTx/>
              <a:buFontTx/>
              <a:buNone/>
              <a:defRPr/>
            </a:pP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err="1">
                <a:latin typeface="Times New Roman" panose="02020603050405020304" pitchFamily="18" charset="0"/>
                <a:ea typeface="隶书" pitchFamily="49" charset="-122"/>
                <a:cs typeface="Times New Roman" panose="02020603050405020304" pitchFamily="18" charset="0"/>
              </a:rPr>
              <a:t>SqList</a:t>
            </a:r>
            <a:r>
              <a:rPr lang="en-US" altLang="zh-CN" sz="2400" b="1" dirty="0">
                <a:latin typeface="Times New Roman" panose="02020603050405020304" pitchFamily="18" charset="0"/>
                <a:ea typeface="隶书"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itchFamily="49" charset="-122"/>
                <a:cs typeface="Times New Roman" panose="02020603050405020304" pitchFamily="18" charset="0"/>
              </a:rPr>
              <a:t>顺序存储</a:t>
            </a:r>
            <a:r>
              <a:rPr lang="en-US" altLang="zh-CN" sz="2400" b="1" dirty="0" smtClean="0">
                <a:latin typeface="Times New Roman" panose="02020603050405020304" pitchFamily="18" charset="0"/>
                <a:ea typeface="楷体_GB2312" pitchFamily="49" charset="-122"/>
                <a:cs typeface="Times New Roman" panose="02020603050405020304" pitchFamily="18" charset="0"/>
              </a:rPr>
              <a:t>,</a:t>
            </a:r>
            <a:r>
              <a:rPr lang="zh-CN" altLang="en-US" sz="2400" b="1" dirty="0" smtClean="0">
                <a:latin typeface="Times New Roman" panose="02020603050405020304" pitchFamily="18" charset="0"/>
                <a:ea typeface="楷体_GB2312" pitchFamily="49" charset="-122"/>
                <a:cs typeface="Times New Roman" panose="02020603050405020304" pitchFamily="18" charset="0"/>
              </a:rPr>
              <a:t>主要排序，很少增删</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562517700"/>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20672475"/>
              </p:ext>
            </p:extLst>
          </p:nvPr>
        </p:nvGraphicFramePr>
        <p:xfrm>
          <a:off x="1403648" y="483518"/>
          <a:ext cx="7368480" cy="3576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2"/>
          <p:cNvSpPr>
            <a:spLocks noGrp="1" noChangeArrowheads="1"/>
          </p:cNvSpPr>
          <p:nvPr>
            <p:ph type="title"/>
          </p:nvPr>
        </p:nvSpPr>
        <p:spPr>
          <a:xfrm>
            <a:off x="142844" y="53560"/>
            <a:ext cx="8858312" cy="482207"/>
          </a:xfrm>
        </p:spPr>
        <p:txBody>
          <a:bodyPr>
            <a:normAutofit fontScale="90000"/>
          </a:bodyPr>
          <a:lstStyle/>
          <a:p>
            <a:pPr marL="571500" indent="-571500" fontAlgn="auto">
              <a:spcBef>
                <a:spcPct val="20000"/>
              </a:spcBef>
              <a:spcAft>
                <a:spcPts val="0"/>
              </a:spcAft>
              <a:buFont typeface="Wingdings" panose="05000000000000000000" pitchFamily="2" charset="2"/>
              <a:buChar char="p"/>
              <a:defRPr/>
            </a:pPr>
            <a:r>
              <a:rPr lang="en-US" altLang="zh-CN" sz="3600" b="1" dirty="0" smtClean="0">
                <a:latin typeface="黑体" pitchFamily="2" charset="-122"/>
                <a:ea typeface="黑体" pitchFamily="2" charset="-122"/>
                <a:cs typeface="+mj-cs"/>
              </a:rPr>
              <a:t> </a:t>
            </a:r>
            <a:r>
              <a:rPr lang="zh-CN" altLang="en-US" sz="3600" b="1" dirty="0" smtClean="0">
                <a:latin typeface="黑体" pitchFamily="2" charset="-122"/>
                <a:ea typeface="黑体" pitchFamily="2" charset="-122"/>
                <a:cs typeface="+mj-cs"/>
              </a:rPr>
              <a:t>内部排序方法</a:t>
            </a:r>
            <a:endParaRPr lang="zh-CN" altLang="en-US" sz="3600" b="1" dirty="0">
              <a:latin typeface="黑体" pitchFamily="2" charset="-122"/>
              <a:ea typeface="黑体" pitchFamily="2" charset="-122"/>
              <a:cs typeface="+mj-cs"/>
            </a:endParaRPr>
          </a:p>
        </p:txBody>
      </p:sp>
      <p:sp>
        <p:nvSpPr>
          <p:cNvPr id="6" name="十二角星 5"/>
          <p:cNvSpPr/>
          <p:nvPr/>
        </p:nvSpPr>
        <p:spPr>
          <a:xfrm>
            <a:off x="3131840" y="3520278"/>
            <a:ext cx="2304256" cy="1032960"/>
          </a:xfrm>
          <a:prstGeom prst="star1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dirty="0" smtClean="0">
                <a:solidFill>
                  <a:schemeClr val="dk1"/>
                </a:solidFill>
              </a:rPr>
              <a:t>基数排序</a:t>
            </a:r>
            <a:endParaRPr lang="zh-CN" altLang="en-US" sz="2200" dirty="0">
              <a:solidFill>
                <a:schemeClr val="dk1"/>
              </a:solidFill>
            </a:endParaRPr>
          </a:p>
        </p:txBody>
      </p:sp>
    </p:spTree>
    <p:custDataLst>
      <p:tags r:id="rId1"/>
    </p:custDataLst>
    <p:extLst>
      <p:ext uri="{BB962C8B-B14F-4D97-AF65-F5344CB8AC3E}">
        <p14:creationId xmlns:p14="http://schemas.microsoft.com/office/powerpoint/2010/main" val="4140572294"/>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10" name="click.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1357293" y="1553760"/>
            <a:ext cx="7019925" cy="1102519"/>
          </a:xfrm>
        </p:spPr>
        <p:txBody>
          <a:bodyPr>
            <a:normAutofit/>
          </a:bodyPr>
          <a:lstStyle/>
          <a:p>
            <a:pPr fontAlgn="auto">
              <a:spcAft>
                <a:spcPts val="0"/>
              </a:spcAft>
              <a:defRPr/>
            </a:pPr>
            <a:r>
              <a:rPr lang="zh-CN" altLang="en-US" sz="4800" b="1" dirty="0" smtClean="0">
                <a:latin typeface="黑体" pitchFamily="2" charset="-122"/>
                <a:ea typeface="黑体" pitchFamily="2" charset="-122"/>
                <a:cs typeface="+mj-cs"/>
              </a:rPr>
              <a:t>插 入 </a:t>
            </a:r>
            <a:r>
              <a:rPr lang="zh-CN" altLang="en-US" sz="4800" b="1" dirty="0">
                <a:latin typeface="黑体" pitchFamily="2" charset="-122"/>
                <a:ea typeface="黑体" pitchFamily="2" charset="-122"/>
                <a:cs typeface="+mj-cs"/>
              </a:rPr>
              <a:t>类</a:t>
            </a:r>
            <a:r>
              <a:rPr lang="zh-CN" altLang="en-US" sz="4800" b="1" dirty="0" smtClean="0">
                <a:latin typeface="黑体" pitchFamily="2" charset="-122"/>
                <a:ea typeface="黑体" pitchFamily="2" charset="-122"/>
                <a:cs typeface="+mj-cs"/>
              </a:rPr>
              <a:t> 排 序</a:t>
            </a:r>
          </a:p>
        </p:txBody>
      </p:sp>
      <p:sp>
        <p:nvSpPr>
          <p:cNvPr id="36867" name="Rectangle 3"/>
          <p:cNvSpPr>
            <a:spLocks noGrp="1" noChangeArrowheads="1"/>
          </p:cNvSpPr>
          <p:nvPr>
            <p:ph type="subTitle" idx="1"/>
          </p:nvPr>
        </p:nvSpPr>
        <p:spPr>
          <a:xfrm>
            <a:off x="2987824" y="2247714"/>
            <a:ext cx="6400800" cy="1314450"/>
          </a:xfrm>
        </p:spPr>
        <p:txBody>
          <a:bodyPr>
            <a:normAutofit fontScale="77500" lnSpcReduction="20000"/>
          </a:bodyPr>
          <a:lstStyle/>
          <a:p>
            <a:pPr>
              <a:lnSpc>
                <a:spcPct val="70000"/>
              </a:lnSpc>
            </a:pPr>
            <a:endParaRPr sz="2600" b="1" dirty="0" smtClean="0">
              <a:latin typeface="方正楷体简体"/>
              <a:ea typeface="宋体" charset="-122"/>
            </a:endParaRPr>
          </a:p>
          <a:p>
            <a:pPr>
              <a:lnSpc>
                <a:spcPct val="130000"/>
              </a:lnSpc>
            </a:pPr>
            <a:endParaRPr sz="3000" b="1" dirty="0" smtClean="0">
              <a:latin typeface="方正楷体简体"/>
              <a:ea typeface="宋体" charset="-122"/>
            </a:endParaRPr>
          </a:p>
          <a:p>
            <a:pPr>
              <a:lnSpc>
                <a:spcPct val="130000"/>
              </a:lnSpc>
            </a:pPr>
            <a:r>
              <a:rPr lang="zh-CN" altLang="en-US" sz="3000" b="1" dirty="0" smtClean="0">
                <a:latin typeface="方正楷体简体"/>
                <a:ea typeface="宋体" charset="-122"/>
              </a:rPr>
              <a:t>主讲：鲁法明</a:t>
            </a:r>
            <a:endParaRPr lang="en-US" altLang="zh-CN" sz="3000" b="1" dirty="0" smtClean="0">
              <a:latin typeface="方正楷体简体"/>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0" advTm="1349">
        <p:sndAc>
          <p:stSnd>
            <p:snd r:embed="rId3" name="click.wav"/>
          </p:stSnd>
        </p:sndAc>
      </p:transition>
    </mc:Choice>
    <mc:Fallback xmlns="">
      <p:transition advTm="1349">
        <p:sndAc>
          <p:stSnd>
            <p:snd r:embed="rId4" name="click.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251520" y="411510"/>
            <a:ext cx="8642288" cy="482207"/>
          </a:xfrm>
        </p:spPr>
        <p:txBody>
          <a:bodyPr>
            <a:normAutofit fontScale="90000"/>
          </a:bodyPr>
          <a:lstStyle/>
          <a:p>
            <a:pPr fontAlgn="auto">
              <a:spcBef>
                <a:spcPct val="20000"/>
              </a:spcBef>
              <a:spcAft>
                <a:spcPts val="0"/>
              </a:spcAft>
              <a:defRPr/>
            </a:pPr>
            <a:r>
              <a:rPr lang="en-US" altLang="zh-CN" sz="3600" b="1" dirty="0" smtClean="0">
                <a:latin typeface="黑体" pitchFamily="2" charset="-122"/>
                <a:ea typeface="黑体" pitchFamily="2" charset="-122"/>
                <a:cs typeface="+mj-cs"/>
              </a:rPr>
              <a:t> </a:t>
            </a:r>
            <a:r>
              <a:rPr lang="zh-CN" altLang="en-US" sz="3600" b="1" dirty="0" smtClean="0">
                <a:latin typeface="黑体" pitchFamily="2" charset="-122"/>
                <a:ea typeface="黑体" pitchFamily="2" charset="-122"/>
                <a:cs typeface="+mj-cs"/>
              </a:rPr>
              <a:t>引入：</a:t>
            </a:r>
            <a:endParaRPr lang="zh-CN" altLang="en-US" sz="3600" b="1" dirty="0">
              <a:latin typeface="黑体" pitchFamily="2" charset="-122"/>
              <a:ea typeface="黑体" pitchFamily="2" charset="-122"/>
              <a:cs typeface="+mj-cs"/>
            </a:endParaRPr>
          </a:p>
        </p:txBody>
      </p:sp>
      <p:sp>
        <p:nvSpPr>
          <p:cNvPr id="89" name="Rectangle 2" descr="60%"/>
          <p:cNvSpPr>
            <a:spLocks noChangeArrowheads="1"/>
          </p:cNvSpPr>
          <p:nvPr/>
        </p:nvSpPr>
        <p:spPr bwMode="auto">
          <a:xfrm>
            <a:off x="792435" y="1133971"/>
            <a:ext cx="3352800" cy="6286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lvl1pPr>
              <a:defRPr kumimoji="1" sz="2800">
                <a:solidFill>
                  <a:schemeClr val="tx1"/>
                </a:solidFill>
                <a:latin typeface="Times New Roman" pitchFamily="18" charset="0"/>
                <a:ea typeface="宋体" pitchFamily="2" charset="-122"/>
              </a:defRPr>
            </a:lvl1pPr>
            <a:lvl2pPr marL="742950" indent="-285750">
              <a:defRPr kumimoji="1" sz="2800">
                <a:solidFill>
                  <a:schemeClr val="tx1"/>
                </a:solidFill>
                <a:latin typeface="Times New Roman" pitchFamily="18" charset="0"/>
                <a:ea typeface="宋体" pitchFamily="2" charset="-122"/>
              </a:defRPr>
            </a:lvl2pPr>
            <a:lvl3pPr marL="1143000" indent="-228600">
              <a:defRPr kumimoji="1" sz="2800">
                <a:solidFill>
                  <a:schemeClr val="tx1"/>
                </a:solidFill>
                <a:latin typeface="Times New Roman" pitchFamily="18" charset="0"/>
                <a:ea typeface="宋体" pitchFamily="2" charset="-122"/>
              </a:defRPr>
            </a:lvl3pPr>
            <a:lvl4pPr marL="1600200" indent="-228600">
              <a:defRPr kumimoji="1" sz="2800">
                <a:solidFill>
                  <a:schemeClr val="tx1"/>
                </a:solidFill>
                <a:latin typeface="Times New Roman" pitchFamily="18" charset="0"/>
                <a:ea typeface="宋体" pitchFamily="2" charset="-122"/>
              </a:defRPr>
            </a:lvl4pPr>
            <a:lvl5pPr marL="2057400" indent="-22860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9pPr>
          </a:lstStyle>
          <a:p>
            <a:pPr algn="ctr" eaLnBrk="1" hangingPunct="1">
              <a:spcBef>
                <a:spcPct val="0"/>
              </a:spcBef>
              <a:buClrTx/>
              <a:buFontTx/>
              <a:buNone/>
            </a:pPr>
            <a:r>
              <a:rPr lang="zh-CN" altLang="en-US" dirty="0">
                <a:latin typeface="楷体_GB2312" pitchFamily="49" charset="-122"/>
                <a:ea typeface="楷体_GB2312" pitchFamily="49" charset="-122"/>
              </a:rPr>
              <a:t>有序序列</a:t>
            </a:r>
            <a:r>
              <a:rPr lang="en-US" altLang="zh-CN" dirty="0">
                <a:latin typeface="楷体_GB2312" pitchFamily="49" charset="-122"/>
                <a:ea typeface="楷体_GB2312" pitchFamily="49" charset="-122"/>
              </a:rPr>
              <a:t>R[1..i-1]</a:t>
            </a:r>
          </a:p>
        </p:txBody>
      </p:sp>
      <p:sp>
        <p:nvSpPr>
          <p:cNvPr id="90" name="Rectangle 3"/>
          <p:cNvSpPr>
            <a:spLocks noChangeArrowheads="1"/>
          </p:cNvSpPr>
          <p:nvPr/>
        </p:nvSpPr>
        <p:spPr bwMode="auto">
          <a:xfrm>
            <a:off x="4139952" y="1899791"/>
            <a:ext cx="546100"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2800" dirty="0">
                <a:solidFill>
                  <a:schemeClr val="tx1"/>
                </a:solidFill>
                <a:latin typeface="Times New Roman" pitchFamily="18" charset="0"/>
                <a:ea typeface="宋体" pitchFamily="2" charset="-122"/>
                <a:cs typeface="+mn-cs"/>
              </a:rPr>
              <a:t>R[</a:t>
            </a:r>
            <a:r>
              <a:rPr kumimoji="1" lang="en-US" altLang="zh-CN" sz="2800" dirty="0" err="1">
                <a:solidFill>
                  <a:schemeClr val="tx1"/>
                </a:solidFill>
                <a:latin typeface="Times New Roman" pitchFamily="18" charset="0"/>
                <a:ea typeface="宋体" pitchFamily="2" charset="-122"/>
                <a:cs typeface="+mn-cs"/>
              </a:rPr>
              <a:t>i</a:t>
            </a:r>
            <a:r>
              <a:rPr kumimoji="1" lang="en-US" altLang="zh-CN" sz="2800" dirty="0">
                <a:solidFill>
                  <a:schemeClr val="tx1"/>
                </a:solidFill>
                <a:latin typeface="Times New Roman" pitchFamily="18" charset="0"/>
                <a:ea typeface="宋体" pitchFamily="2" charset="-122"/>
                <a:cs typeface="+mn-cs"/>
              </a:rPr>
              <a:t>]</a:t>
            </a:r>
          </a:p>
        </p:txBody>
      </p:sp>
      <p:sp>
        <p:nvSpPr>
          <p:cNvPr id="91" name="Rectangle 4" descr="棚架"/>
          <p:cNvSpPr>
            <a:spLocks noChangeArrowheads="1"/>
          </p:cNvSpPr>
          <p:nvPr/>
        </p:nvSpPr>
        <p:spPr bwMode="auto">
          <a:xfrm>
            <a:off x="4145235" y="1131590"/>
            <a:ext cx="3384550"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a:defRPr kumimoji="1" sz="2800">
                <a:solidFill>
                  <a:schemeClr val="tx1"/>
                </a:solidFill>
                <a:latin typeface="Times New Roman" pitchFamily="18" charset="0"/>
                <a:ea typeface="宋体" pitchFamily="2" charset="-122"/>
              </a:defRPr>
            </a:lvl1pPr>
            <a:lvl2pPr marL="742950" indent="-285750">
              <a:defRPr kumimoji="1" sz="2800">
                <a:solidFill>
                  <a:schemeClr val="tx1"/>
                </a:solidFill>
                <a:latin typeface="Times New Roman" pitchFamily="18" charset="0"/>
                <a:ea typeface="宋体" pitchFamily="2" charset="-122"/>
              </a:defRPr>
            </a:lvl2pPr>
            <a:lvl3pPr marL="1143000" indent="-228600">
              <a:defRPr kumimoji="1" sz="2800">
                <a:solidFill>
                  <a:schemeClr val="tx1"/>
                </a:solidFill>
                <a:latin typeface="Times New Roman" pitchFamily="18" charset="0"/>
                <a:ea typeface="宋体" pitchFamily="2" charset="-122"/>
              </a:defRPr>
            </a:lvl3pPr>
            <a:lvl4pPr marL="1600200" indent="-228600">
              <a:defRPr kumimoji="1" sz="2800">
                <a:solidFill>
                  <a:schemeClr val="tx1"/>
                </a:solidFill>
                <a:latin typeface="Times New Roman" pitchFamily="18" charset="0"/>
                <a:ea typeface="宋体" pitchFamily="2" charset="-122"/>
              </a:defRPr>
            </a:lvl4pPr>
            <a:lvl5pPr marL="2057400" indent="-22860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9pPr>
          </a:lstStyle>
          <a:p>
            <a:pPr algn="ctr" eaLnBrk="1" hangingPunct="1">
              <a:spcBef>
                <a:spcPct val="0"/>
              </a:spcBef>
              <a:buClrTx/>
              <a:buFontTx/>
              <a:buNone/>
            </a:pPr>
            <a:r>
              <a:rPr lang="zh-CN" altLang="en-US" dirty="0" smtClean="0">
                <a:latin typeface="楷体_GB2312" pitchFamily="49" charset="-122"/>
                <a:ea typeface="楷体_GB2312" pitchFamily="49" charset="-122"/>
              </a:rPr>
              <a:t>无序</a:t>
            </a:r>
            <a:r>
              <a:rPr lang="zh-CN" altLang="en-US" dirty="0">
                <a:latin typeface="楷体_GB2312" pitchFamily="49" charset="-122"/>
                <a:ea typeface="楷体_GB2312" pitchFamily="49" charset="-122"/>
              </a:rPr>
              <a:t>序列 </a:t>
            </a:r>
            <a:r>
              <a:rPr lang="en-US" altLang="zh-CN" dirty="0">
                <a:latin typeface="楷体_GB2312" pitchFamily="49" charset="-122"/>
                <a:ea typeface="楷体_GB2312" pitchFamily="49" charset="-122"/>
              </a:rPr>
              <a:t>R[</a:t>
            </a:r>
            <a:r>
              <a:rPr lang="en-US" altLang="zh-CN" dirty="0" err="1">
                <a:latin typeface="楷体_GB2312" pitchFamily="49" charset="-122"/>
                <a:ea typeface="楷体_GB2312" pitchFamily="49" charset="-122"/>
              </a:rPr>
              <a:t>i</a:t>
            </a:r>
            <a:r>
              <a:rPr lang="en-US" altLang="zh-CN" dirty="0">
                <a:latin typeface="楷体_GB2312" pitchFamily="49" charset="-122"/>
                <a:ea typeface="楷体_GB2312" pitchFamily="49" charset="-122"/>
              </a:rPr>
              <a:t>..n</a:t>
            </a:r>
            <a:r>
              <a:rPr lang="en-US" altLang="zh-CN" dirty="0" smtClean="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sp>
        <p:nvSpPr>
          <p:cNvPr id="92" name="Rectangle 6" descr="60%"/>
          <p:cNvSpPr>
            <a:spLocks noChangeArrowheads="1"/>
          </p:cNvSpPr>
          <p:nvPr/>
        </p:nvSpPr>
        <p:spPr bwMode="auto">
          <a:xfrm>
            <a:off x="709887" y="2968550"/>
            <a:ext cx="3902075" cy="6286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zh-CN" altLang="en-US" sz="2800" dirty="0">
                <a:solidFill>
                  <a:schemeClr val="tx1"/>
                </a:solidFill>
                <a:latin typeface="楷体_GB2312" pitchFamily="49" charset="-122"/>
                <a:ea typeface="楷体_GB2312" pitchFamily="49" charset="-122"/>
                <a:cs typeface="+mn-cs"/>
              </a:rPr>
              <a:t>有序序列</a:t>
            </a:r>
            <a:r>
              <a:rPr kumimoji="1" lang="en-US" altLang="zh-CN" sz="2800" dirty="0">
                <a:solidFill>
                  <a:schemeClr val="tx1"/>
                </a:solidFill>
                <a:latin typeface="楷体_GB2312" pitchFamily="49" charset="-122"/>
                <a:ea typeface="楷体_GB2312" pitchFamily="49" charset="-122"/>
                <a:cs typeface="+mn-cs"/>
              </a:rPr>
              <a:t>R[1..i]</a:t>
            </a:r>
          </a:p>
        </p:txBody>
      </p:sp>
      <p:sp>
        <p:nvSpPr>
          <p:cNvPr id="93" name="Rectangle 7" descr="棚架"/>
          <p:cNvSpPr>
            <a:spLocks noChangeArrowheads="1"/>
          </p:cNvSpPr>
          <p:nvPr/>
        </p:nvSpPr>
        <p:spPr bwMode="auto">
          <a:xfrm>
            <a:off x="4611960" y="2968550"/>
            <a:ext cx="3200400"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zh-CN" altLang="en-US" sz="2800" dirty="0">
                <a:solidFill>
                  <a:schemeClr val="tx1"/>
                </a:solidFill>
                <a:latin typeface="Times New Roman" pitchFamily="18" charset="0"/>
                <a:ea typeface="宋体" pitchFamily="2" charset="-122"/>
                <a:cs typeface="+mn-cs"/>
              </a:rPr>
              <a:t>无序序列 </a:t>
            </a:r>
            <a:r>
              <a:rPr kumimoji="1" lang="en-US" altLang="zh-CN" sz="2800" dirty="0">
                <a:solidFill>
                  <a:schemeClr val="tx1"/>
                </a:solidFill>
                <a:latin typeface="Times New Roman" pitchFamily="18" charset="0"/>
                <a:ea typeface="宋体" pitchFamily="2" charset="-122"/>
                <a:cs typeface="+mn-cs"/>
              </a:rPr>
              <a:t>R[i+1..n]</a:t>
            </a:r>
          </a:p>
        </p:txBody>
      </p:sp>
      <p:cxnSp>
        <p:nvCxnSpPr>
          <p:cNvPr id="94" name="AutoShape 8"/>
          <p:cNvCxnSpPr>
            <a:cxnSpLocks noChangeShapeType="1"/>
          </p:cNvCxnSpPr>
          <p:nvPr/>
        </p:nvCxnSpPr>
        <p:spPr bwMode="auto">
          <a:xfrm rot="10800000">
            <a:off x="2468835" y="1743174"/>
            <a:ext cx="1708150" cy="451495"/>
          </a:xfrm>
          <a:prstGeom prst="bentConnector2">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5" name="AutoShape 9"/>
          <p:cNvSpPr>
            <a:spLocks noChangeArrowheads="1"/>
          </p:cNvSpPr>
          <p:nvPr/>
        </p:nvSpPr>
        <p:spPr bwMode="auto">
          <a:xfrm>
            <a:off x="2953022" y="2266677"/>
            <a:ext cx="838200" cy="672108"/>
          </a:xfrm>
          <a:prstGeom prst="downArrow">
            <a:avLst>
              <a:gd name="adj1" fmla="val 50000"/>
              <a:gd name="adj2" fmla="val 40909"/>
            </a:avLst>
          </a:prstGeom>
          <a:solidFill>
            <a:srgbClr val="00B050"/>
          </a:solidFill>
          <a:ln w="9525">
            <a:solidFill>
              <a:schemeClr val="tx1"/>
            </a:solidFill>
            <a:miter lim="800000"/>
            <a:headEnd/>
            <a:tailEnd/>
          </a:ln>
        </p:spPr>
        <p:txBody>
          <a:bodyPr vert="eaVert" wrap="none" anchor="ctr"/>
          <a:lstStyle>
            <a:lvl1pPr>
              <a:defRPr kumimoji="1" sz="2800">
                <a:solidFill>
                  <a:schemeClr val="tx1"/>
                </a:solidFill>
                <a:latin typeface="Times New Roman" pitchFamily="18" charset="0"/>
                <a:ea typeface="宋体" pitchFamily="2" charset="-122"/>
              </a:defRPr>
            </a:lvl1pPr>
            <a:lvl2pPr marL="742950" indent="-285750">
              <a:defRPr kumimoji="1" sz="2800">
                <a:solidFill>
                  <a:schemeClr val="tx1"/>
                </a:solidFill>
                <a:latin typeface="Times New Roman" pitchFamily="18" charset="0"/>
                <a:ea typeface="宋体" pitchFamily="2" charset="-122"/>
              </a:defRPr>
            </a:lvl2pPr>
            <a:lvl3pPr marL="1143000" indent="-228600">
              <a:defRPr kumimoji="1" sz="2800">
                <a:solidFill>
                  <a:schemeClr val="tx1"/>
                </a:solidFill>
                <a:latin typeface="Times New Roman" pitchFamily="18" charset="0"/>
                <a:ea typeface="宋体" pitchFamily="2" charset="-122"/>
              </a:defRPr>
            </a:lvl3pPr>
            <a:lvl4pPr marL="1600200" indent="-228600">
              <a:defRPr kumimoji="1" sz="2800">
                <a:solidFill>
                  <a:schemeClr val="tx1"/>
                </a:solidFill>
                <a:latin typeface="Times New Roman" pitchFamily="18" charset="0"/>
                <a:ea typeface="宋体" pitchFamily="2" charset="-122"/>
              </a:defRPr>
            </a:lvl4pPr>
            <a:lvl5pPr marL="2057400" indent="-22860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rgbClr val="CC99FF"/>
              </a:buClr>
              <a:buFont typeface="Monotype Sorts"/>
              <a:defRPr kumimoji="1" sz="2800">
                <a:solidFill>
                  <a:schemeClr val="tx1"/>
                </a:solidFill>
                <a:latin typeface="Times New Roman" pitchFamily="18" charset="0"/>
                <a:ea typeface="宋体" pitchFamily="2" charset="-122"/>
              </a:defRPr>
            </a:lvl9pPr>
          </a:lstStyle>
          <a:p>
            <a:endParaRPr lang="zh-CN" altLang="en-US"/>
          </a:p>
        </p:txBody>
      </p:sp>
      <p:sp>
        <p:nvSpPr>
          <p:cNvPr id="107" name="Line 10"/>
          <p:cNvSpPr>
            <a:spLocks noChangeShapeType="1"/>
          </p:cNvSpPr>
          <p:nvPr/>
        </p:nvSpPr>
        <p:spPr bwMode="auto">
          <a:xfrm>
            <a:off x="4721497" y="1131590"/>
            <a:ext cx="0" cy="628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11"/>
          <p:cNvSpPr>
            <a:spLocks noChangeShapeType="1"/>
          </p:cNvSpPr>
          <p:nvPr/>
        </p:nvSpPr>
        <p:spPr bwMode="auto">
          <a:xfrm>
            <a:off x="4687216" y="1765254"/>
            <a:ext cx="0" cy="1028700"/>
          </a:xfrm>
          <a:prstGeom prst="line">
            <a:avLst/>
          </a:prstGeom>
          <a:noFill/>
          <a:ln w="57150" cap="rnd">
            <a:solidFill>
              <a:srgbClr val="FFFF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上箭头 108"/>
          <p:cNvSpPr/>
          <p:nvPr/>
        </p:nvSpPr>
        <p:spPr>
          <a:xfrm>
            <a:off x="1790749" y="4194026"/>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组合 109"/>
          <p:cNvGrpSpPr/>
          <p:nvPr/>
        </p:nvGrpSpPr>
        <p:grpSpPr>
          <a:xfrm>
            <a:off x="1142680" y="3795020"/>
            <a:ext cx="5322425" cy="400110"/>
            <a:chOff x="2177847" y="1729321"/>
            <a:chExt cx="5322425" cy="533479"/>
          </a:xfrm>
        </p:grpSpPr>
        <p:sp>
          <p:nvSpPr>
            <p:cNvPr id="111" name="Text Box 7"/>
            <p:cNvSpPr txBox="1">
              <a:spLocks noChangeArrowheads="1"/>
            </p:cNvSpPr>
            <p:nvPr/>
          </p:nvSpPr>
          <p:spPr bwMode="auto">
            <a:xfrm>
              <a:off x="217784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12" name="Text Box 9"/>
            <p:cNvSpPr txBox="1">
              <a:spLocks noChangeArrowheads="1"/>
            </p:cNvSpPr>
            <p:nvPr/>
          </p:nvSpPr>
          <p:spPr bwMode="auto">
            <a:xfrm>
              <a:off x="27074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13" name="Text Box 10"/>
            <p:cNvSpPr txBox="1">
              <a:spLocks noChangeArrowheads="1"/>
            </p:cNvSpPr>
            <p:nvPr/>
          </p:nvSpPr>
          <p:spPr bwMode="auto">
            <a:xfrm>
              <a:off x="32408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14" name="Text Box 11"/>
            <p:cNvSpPr txBox="1">
              <a:spLocks noChangeArrowheads="1"/>
            </p:cNvSpPr>
            <p:nvPr/>
          </p:nvSpPr>
          <p:spPr bwMode="auto">
            <a:xfrm>
              <a:off x="37742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sp>
          <p:nvSpPr>
            <p:cNvPr id="115" name="Text Box 12"/>
            <p:cNvSpPr txBox="1">
              <a:spLocks noChangeArrowheads="1"/>
            </p:cNvSpPr>
            <p:nvPr/>
          </p:nvSpPr>
          <p:spPr bwMode="auto">
            <a:xfrm>
              <a:off x="43076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35</a:t>
              </a:r>
            </a:p>
          </p:txBody>
        </p:sp>
        <p:sp>
          <p:nvSpPr>
            <p:cNvPr id="116" name="Text Box 14"/>
            <p:cNvSpPr txBox="1">
              <a:spLocks noChangeArrowheads="1"/>
            </p:cNvSpPr>
            <p:nvPr/>
          </p:nvSpPr>
          <p:spPr bwMode="auto">
            <a:xfrm>
              <a:off x="48370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18" name="Text Box 15"/>
            <p:cNvSpPr txBox="1">
              <a:spLocks noChangeArrowheads="1"/>
            </p:cNvSpPr>
            <p:nvPr/>
          </p:nvSpPr>
          <p:spPr bwMode="auto">
            <a:xfrm>
              <a:off x="53704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119" name="Text Box 16"/>
            <p:cNvSpPr txBox="1">
              <a:spLocks noChangeArrowheads="1"/>
            </p:cNvSpPr>
            <p:nvPr/>
          </p:nvSpPr>
          <p:spPr bwMode="auto">
            <a:xfrm>
              <a:off x="59038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20" name="Text Box 17"/>
            <p:cNvSpPr txBox="1">
              <a:spLocks noChangeArrowheads="1"/>
            </p:cNvSpPr>
            <p:nvPr/>
          </p:nvSpPr>
          <p:spPr bwMode="auto">
            <a:xfrm>
              <a:off x="64372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21" name="Text Box 19"/>
            <p:cNvSpPr txBox="1">
              <a:spLocks noChangeArrowheads="1"/>
            </p:cNvSpPr>
            <p:nvPr/>
          </p:nvSpPr>
          <p:spPr bwMode="auto">
            <a:xfrm>
              <a:off x="696687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grpSp>
      <p:sp>
        <p:nvSpPr>
          <p:cNvPr id="123" name="上箭头 122"/>
          <p:cNvSpPr/>
          <p:nvPr/>
        </p:nvSpPr>
        <p:spPr>
          <a:xfrm>
            <a:off x="2366571" y="4831016"/>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1148847" y="4389086"/>
            <a:ext cx="5322425" cy="400110"/>
            <a:chOff x="2177847" y="1729321"/>
            <a:chExt cx="5322425" cy="533479"/>
          </a:xfrm>
        </p:grpSpPr>
        <p:sp>
          <p:nvSpPr>
            <p:cNvPr id="125" name="Text Box 7"/>
            <p:cNvSpPr txBox="1">
              <a:spLocks noChangeArrowheads="1"/>
            </p:cNvSpPr>
            <p:nvPr/>
          </p:nvSpPr>
          <p:spPr bwMode="auto">
            <a:xfrm>
              <a:off x="217784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dirty="0"/>
                <a:t>1</a:t>
              </a:r>
              <a:r>
                <a:rPr lang="en-US" altLang="zh-CN" sz="2000" b="1" dirty="0" smtClean="0"/>
                <a:t>1</a:t>
              </a:r>
              <a:endParaRPr lang="en-US" altLang="zh-CN" sz="2000" b="1" dirty="0"/>
            </a:p>
          </p:txBody>
        </p:sp>
        <p:sp>
          <p:nvSpPr>
            <p:cNvPr id="126" name="Text Box 9"/>
            <p:cNvSpPr txBox="1">
              <a:spLocks noChangeArrowheads="1"/>
            </p:cNvSpPr>
            <p:nvPr/>
          </p:nvSpPr>
          <p:spPr bwMode="auto">
            <a:xfrm>
              <a:off x="2707437" y="1729321"/>
              <a:ext cx="533400" cy="533479"/>
            </a:xfrm>
            <a:prstGeom prst="rect">
              <a:avLst/>
            </a:prstGeom>
            <a:noFill/>
            <a:ln w="25400">
              <a:solidFill>
                <a:schemeClr val="tx1"/>
              </a:solidFill>
              <a:miter lim="800000"/>
              <a:headEnd/>
              <a:tailEnd/>
            </a:ln>
            <a:effectLst/>
            <a:extLst/>
          </p:spPr>
          <p:txBody>
            <a:bodyPr>
              <a:spAutoFit/>
            </a:bodyPr>
            <a:lstStyle/>
            <a:p>
              <a:pPr algn="ctr">
                <a:spcBef>
                  <a:spcPct val="50000"/>
                </a:spcBef>
              </a:pPr>
              <a:r>
                <a:rPr lang="en-US" altLang="zh-CN" sz="2000" b="1" dirty="0" smtClean="0"/>
                <a:t>81</a:t>
              </a:r>
              <a:endParaRPr lang="en-US" altLang="zh-CN" sz="2000" b="1" dirty="0"/>
            </a:p>
          </p:txBody>
        </p:sp>
        <p:sp>
          <p:nvSpPr>
            <p:cNvPr id="127" name="Text Box 10"/>
            <p:cNvSpPr txBox="1">
              <a:spLocks noChangeArrowheads="1"/>
            </p:cNvSpPr>
            <p:nvPr/>
          </p:nvSpPr>
          <p:spPr bwMode="auto">
            <a:xfrm>
              <a:off x="32408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28" name="Text Box 11"/>
            <p:cNvSpPr txBox="1">
              <a:spLocks noChangeArrowheads="1"/>
            </p:cNvSpPr>
            <p:nvPr/>
          </p:nvSpPr>
          <p:spPr bwMode="auto">
            <a:xfrm>
              <a:off x="37742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sp>
          <p:nvSpPr>
            <p:cNvPr id="129" name="Text Box 12"/>
            <p:cNvSpPr txBox="1">
              <a:spLocks noChangeArrowheads="1"/>
            </p:cNvSpPr>
            <p:nvPr/>
          </p:nvSpPr>
          <p:spPr bwMode="auto">
            <a:xfrm>
              <a:off x="4307637"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35</a:t>
              </a:r>
            </a:p>
          </p:txBody>
        </p:sp>
        <p:sp>
          <p:nvSpPr>
            <p:cNvPr id="130" name="Text Box 14"/>
            <p:cNvSpPr txBox="1">
              <a:spLocks noChangeArrowheads="1"/>
            </p:cNvSpPr>
            <p:nvPr/>
          </p:nvSpPr>
          <p:spPr bwMode="auto">
            <a:xfrm>
              <a:off x="48370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31" name="Text Box 15"/>
            <p:cNvSpPr txBox="1">
              <a:spLocks noChangeArrowheads="1"/>
            </p:cNvSpPr>
            <p:nvPr/>
          </p:nvSpPr>
          <p:spPr bwMode="auto">
            <a:xfrm>
              <a:off x="53704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132" name="Text Box 16"/>
            <p:cNvSpPr txBox="1">
              <a:spLocks noChangeArrowheads="1"/>
            </p:cNvSpPr>
            <p:nvPr/>
          </p:nvSpPr>
          <p:spPr bwMode="auto">
            <a:xfrm>
              <a:off x="59038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33" name="Text Box 17"/>
            <p:cNvSpPr txBox="1">
              <a:spLocks noChangeArrowheads="1"/>
            </p:cNvSpPr>
            <p:nvPr/>
          </p:nvSpPr>
          <p:spPr bwMode="auto">
            <a:xfrm>
              <a:off x="643728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34" name="Text Box 19"/>
            <p:cNvSpPr txBox="1">
              <a:spLocks noChangeArrowheads="1"/>
            </p:cNvSpPr>
            <p:nvPr/>
          </p:nvSpPr>
          <p:spPr bwMode="auto">
            <a:xfrm>
              <a:off x="6966872" y="1729321"/>
              <a:ext cx="533400" cy="533479"/>
            </a:xfrm>
            <a:prstGeom prst="rect">
              <a:avLst/>
            </a:prstGeom>
            <a:solidFill>
              <a:schemeClr val="accent1">
                <a:lumMod val="40000"/>
                <a:lumOff val="6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grpSp>
      <p:sp>
        <p:nvSpPr>
          <p:cNvPr id="135" name="Line 11"/>
          <p:cNvSpPr>
            <a:spLocks noChangeShapeType="1"/>
          </p:cNvSpPr>
          <p:nvPr/>
        </p:nvSpPr>
        <p:spPr bwMode="auto">
          <a:xfrm flipH="1">
            <a:off x="2676228" y="5020022"/>
            <a:ext cx="1413767" cy="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 name="图示 1"/>
          <p:cNvGraphicFramePr/>
          <p:nvPr>
            <p:extLst>
              <p:ext uri="{D42A27DB-BD31-4B8C-83A1-F6EECF244321}">
                <p14:modId xmlns:p14="http://schemas.microsoft.com/office/powerpoint/2010/main" val="2821346685"/>
              </p:ext>
            </p:extLst>
          </p:nvPr>
        </p:nvGraphicFramePr>
        <p:xfrm>
          <a:off x="5172744" y="771550"/>
          <a:ext cx="6096000" cy="37444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763605259"/>
      </p:ext>
    </p:ext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10"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par>
                                <p:cTn id="8" presetID="10"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500"/>
                                        <p:tgtEl>
                                          <p:spTgt spid="110"/>
                                        </p:tgtEl>
                                      </p:cBhvr>
                                    </p:animEffect>
                                  </p:childTnLst>
                                </p:cTn>
                              </p:par>
                              <p:par>
                                <p:cTn id="11" presetID="12" presetClass="entr" presetSubtype="1"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anim calcmode="lin" valueType="num">
                                      <p:cBhvr additive="base">
                                        <p:cTn id="13" dur="500"/>
                                        <p:tgtEl>
                                          <p:spTgt spid="124"/>
                                        </p:tgtEl>
                                        <p:attrNameLst>
                                          <p:attrName>ppt_y</p:attrName>
                                        </p:attrNameLst>
                                      </p:cBhvr>
                                      <p:tavLst>
                                        <p:tav tm="0">
                                          <p:val>
                                            <p:strVal val="#ppt_y-#ppt_h*1.125000"/>
                                          </p:val>
                                        </p:tav>
                                        <p:tav tm="100000">
                                          <p:val>
                                            <p:strVal val="#ppt_y"/>
                                          </p:val>
                                        </p:tav>
                                      </p:tavLst>
                                    </p:anim>
                                    <p:animEffect transition="in" filter="wipe(down)">
                                      <p:cBhvr>
                                        <p:cTn id="14" dur="500"/>
                                        <p:tgtEl>
                                          <p:spTgt spid="12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additive="base">
                                        <p:cTn id="19" dur="500"/>
                                        <p:tgtEl>
                                          <p:spTgt spid="123"/>
                                        </p:tgtEl>
                                        <p:attrNameLst>
                                          <p:attrName>ppt_y</p:attrName>
                                        </p:attrNameLst>
                                      </p:cBhvr>
                                      <p:tavLst>
                                        <p:tav tm="0">
                                          <p:val>
                                            <p:strVal val="#ppt_y-#ppt_h*1.125000"/>
                                          </p:val>
                                        </p:tav>
                                        <p:tav tm="100000">
                                          <p:val>
                                            <p:strVal val="#ppt_y"/>
                                          </p:val>
                                        </p:tav>
                                      </p:tavLst>
                                    </p:anim>
                                    <p:animEffect transition="in" filter="wipe(down)">
                                      <p:cBhvr>
                                        <p:cTn id="20" dur="500"/>
                                        <p:tgtEl>
                                          <p:spTgt spid="123"/>
                                        </p:tgtEl>
                                      </p:cBhvr>
                                    </p:animEffect>
                                  </p:childTnLst>
                                </p:cTn>
                              </p:par>
                              <p:par>
                                <p:cTn id="21" presetID="17" presetClass="entr" presetSubtype="1"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anim calcmode="lin" valueType="num">
                                      <p:cBhvr>
                                        <p:cTn id="23" dur="500" fill="hold"/>
                                        <p:tgtEl>
                                          <p:spTgt spid="135"/>
                                        </p:tgtEl>
                                        <p:attrNameLst>
                                          <p:attrName>ppt_x</p:attrName>
                                        </p:attrNameLst>
                                      </p:cBhvr>
                                      <p:tavLst>
                                        <p:tav tm="0">
                                          <p:val>
                                            <p:strVal val="#ppt_x"/>
                                          </p:val>
                                        </p:tav>
                                        <p:tav tm="100000">
                                          <p:val>
                                            <p:strVal val="#ppt_x"/>
                                          </p:val>
                                        </p:tav>
                                      </p:tavLst>
                                    </p:anim>
                                    <p:anim calcmode="lin" valueType="num">
                                      <p:cBhvr>
                                        <p:cTn id="24" dur="500" fill="hold"/>
                                        <p:tgtEl>
                                          <p:spTgt spid="135"/>
                                        </p:tgtEl>
                                        <p:attrNameLst>
                                          <p:attrName>ppt_y</p:attrName>
                                        </p:attrNameLst>
                                      </p:cBhvr>
                                      <p:tavLst>
                                        <p:tav tm="0">
                                          <p:val>
                                            <p:strVal val="#ppt_y-#ppt_h/2"/>
                                          </p:val>
                                        </p:tav>
                                        <p:tav tm="100000">
                                          <p:val>
                                            <p:strVal val="#ppt_y"/>
                                          </p:val>
                                        </p:tav>
                                      </p:tavLst>
                                    </p:anim>
                                    <p:anim calcmode="lin" valueType="num">
                                      <p:cBhvr>
                                        <p:cTn id="25" dur="500" fill="hold"/>
                                        <p:tgtEl>
                                          <p:spTgt spid="135"/>
                                        </p:tgtEl>
                                        <p:attrNameLst>
                                          <p:attrName>ppt_w</p:attrName>
                                        </p:attrNameLst>
                                      </p:cBhvr>
                                      <p:tavLst>
                                        <p:tav tm="0">
                                          <p:val>
                                            <p:strVal val="#ppt_w"/>
                                          </p:val>
                                        </p:tav>
                                        <p:tav tm="100000">
                                          <p:val>
                                            <p:strVal val="#ppt_w"/>
                                          </p:val>
                                        </p:tav>
                                      </p:tavLst>
                                    </p:anim>
                                    <p:anim calcmode="lin" valueType="num">
                                      <p:cBhvr>
                                        <p:cTn id="26" dur="500" fill="hold"/>
                                        <p:tgtEl>
                                          <p:spTgt spid="13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23" grpId="0" animBg="1"/>
      <p:bldP spid="135" grpId="0" animBg="1"/>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28610"/>
            <a:ext cx="8746066" cy="545718"/>
          </a:xfrm>
        </p:spPr>
        <p:txBody>
          <a:bodyPr/>
          <a:lstStyle/>
          <a:p>
            <a:pPr algn="ctr" fontAlgn="auto">
              <a:spcAft>
                <a:spcPts val="0"/>
              </a:spcAft>
              <a:defRPr/>
            </a:pPr>
            <a:r>
              <a:rPr lang="zh-CN" altLang="en-US" b="1" dirty="0" smtClean="0">
                <a:latin typeface="黑体" pitchFamily="2" charset="-122"/>
                <a:ea typeface="黑体" pitchFamily="2" charset="-122"/>
                <a:cs typeface="+mj-cs"/>
              </a:rPr>
              <a:t>插入排序（</a:t>
            </a:r>
            <a:r>
              <a:rPr lang="en-US" altLang="zh-CN" b="1" dirty="0" smtClean="0">
                <a:latin typeface="黑体" pitchFamily="2" charset="-122"/>
                <a:ea typeface="黑体" pitchFamily="2" charset="-122"/>
                <a:cs typeface="+mj-cs"/>
              </a:rPr>
              <a:t>Insertion Sort</a:t>
            </a:r>
            <a:r>
              <a:rPr lang="zh-CN" altLang="en-US" b="1" dirty="0" smtClean="0">
                <a:latin typeface="黑体" pitchFamily="2" charset="-122"/>
                <a:ea typeface="黑体" pitchFamily="2" charset="-122"/>
                <a:cs typeface="+mj-cs"/>
              </a:rPr>
              <a:t>）</a:t>
            </a:r>
            <a:endParaRPr lang="zh-CN" altLang="en-US" b="1" dirty="0">
              <a:latin typeface="黑体" pitchFamily="2" charset="-122"/>
              <a:ea typeface="黑体" pitchFamily="2" charset="-122"/>
              <a:cs typeface="+mj-cs"/>
            </a:endParaRPr>
          </a:p>
        </p:txBody>
      </p:sp>
      <p:grpSp>
        <p:nvGrpSpPr>
          <p:cNvPr id="18436" name="Group 19"/>
          <p:cNvGrpSpPr>
            <a:grpSpLocks noChangeAspect="1"/>
          </p:cNvGrpSpPr>
          <p:nvPr/>
        </p:nvGrpSpPr>
        <p:grpSpPr bwMode="auto">
          <a:xfrm>
            <a:off x="1785938" y="1334705"/>
            <a:ext cx="5668962" cy="1021222"/>
            <a:chOff x="1296" y="1824"/>
            <a:chExt cx="2976" cy="476"/>
          </a:xfrm>
        </p:grpSpPr>
        <p:sp>
          <p:nvSpPr>
            <p:cNvPr id="18452" name="AutoShape 2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FFCC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3" name="AutoShape 21"/>
            <p:cNvSpPr>
              <a:spLocks noChangeAspect="1"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4" name="Text Box 2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直接插入排序</a:t>
              </a:r>
              <a:endParaRPr lang="zh-CN" altLang="en-US" sz="2800" dirty="0">
                <a:solidFill>
                  <a:srgbClr val="000000"/>
                </a:solidFill>
                <a:latin typeface="Times New Roman" pitchFamily="18" charset="0"/>
                <a:ea typeface="仿宋_GB2312"/>
                <a:cs typeface="Times New Roman" pitchFamily="18" charset="0"/>
                <a:hlinkClick r:id="rId3" action="ppaction://hlinksldjump"/>
              </a:endParaRPr>
            </a:p>
          </p:txBody>
        </p:sp>
        <p:sp>
          <p:nvSpPr>
            <p:cNvPr id="18455" name="Text Box 2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1</a:t>
              </a:r>
            </a:p>
          </p:txBody>
        </p:sp>
      </p:grpSp>
      <p:grpSp>
        <p:nvGrpSpPr>
          <p:cNvPr id="4" name="Group 24"/>
          <p:cNvGrpSpPr>
            <a:grpSpLocks noChangeAspect="1"/>
          </p:cNvGrpSpPr>
          <p:nvPr/>
        </p:nvGrpSpPr>
        <p:grpSpPr bwMode="auto">
          <a:xfrm>
            <a:off x="1785938" y="2355732"/>
            <a:ext cx="5668962" cy="935642"/>
            <a:chOff x="1296" y="1824"/>
            <a:chExt cx="2976" cy="476"/>
          </a:xfrm>
        </p:grpSpPr>
        <p:sp>
          <p:nvSpPr>
            <p:cNvPr id="18448" name="AutoShape 25"/>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B0F0"/>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9" name="AutoShape 26"/>
            <p:cNvSpPr>
              <a:spLocks noChangeAspect="1"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50" name="Text Box 27"/>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折半插入排序</a:t>
              </a:r>
              <a:endParaRPr lang="zh-CN" altLang="en-US" sz="2800" dirty="0">
                <a:solidFill>
                  <a:srgbClr val="000000"/>
                </a:solidFill>
                <a:latin typeface="Times New Roman" pitchFamily="18" charset="0"/>
                <a:ea typeface="仿宋_GB2312"/>
                <a:cs typeface="Times New Roman" pitchFamily="18" charset="0"/>
              </a:endParaRPr>
            </a:p>
          </p:txBody>
        </p:sp>
        <p:sp>
          <p:nvSpPr>
            <p:cNvPr id="18451" name="Text Box 28"/>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2</a:t>
              </a:r>
            </a:p>
          </p:txBody>
        </p:sp>
      </p:grpSp>
      <p:grpSp>
        <p:nvGrpSpPr>
          <p:cNvPr id="18438" name="Group 29"/>
          <p:cNvGrpSpPr>
            <a:grpSpLocks noChangeAspect="1"/>
          </p:cNvGrpSpPr>
          <p:nvPr/>
        </p:nvGrpSpPr>
        <p:grpSpPr bwMode="auto">
          <a:xfrm>
            <a:off x="1785938" y="3287159"/>
            <a:ext cx="5668962" cy="940775"/>
            <a:chOff x="1296" y="1824"/>
            <a:chExt cx="2976" cy="476"/>
          </a:xfrm>
        </p:grpSpPr>
        <p:sp>
          <p:nvSpPr>
            <p:cNvPr id="18444" name="AutoShape 30"/>
            <p:cNvSpPr>
              <a:spLocks noChangeAspect="1" noChangeArrowheads="1"/>
            </p:cNvSpPr>
            <p:nvPr/>
          </p:nvSpPr>
          <p:spPr bwMode="gray">
            <a:xfrm>
              <a:off x="1536" y="1899"/>
              <a:ext cx="2736" cy="288"/>
            </a:xfrm>
            <a:prstGeom prst="roundRect">
              <a:avLst>
                <a:gd name="adj" fmla="val 16667"/>
              </a:avLst>
            </a:prstGeom>
            <a:solidFill>
              <a:schemeClr val="bg1"/>
            </a:solidFill>
            <a:ln w="12700" algn="ctr">
              <a:solidFill>
                <a:srgbClr val="0000FF"/>
              </a:solidFill>
              <a:round/>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5" name="AutoShape 31"/>
            <p:cNvSpPr>
              <a:spLocks noChangeAspect="1"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endParaRPr lang="zh-CN" altLang="en-US" sz="2800">
                <a:latin typeface="Times New Roman" pitchFamily="18" charset="0"/>
                <a:ea typeface="仿宋_GB2312"/>
                <a:cs typeface="Times New Roman" pitchFamily="18" charset="0"/>
              </a:endParaRPr>
            </a:p>
          </p:txBody>
        </p:sp>
        <p:sp>
          <p:nvSpPr>
            <p:cNvPr id="18446" name="Text Box 32"/>
            <p:cNvSpPr txBox="1">
              <a:spLocks noChangeAspect="1" noChangeArrowheads="1"/>
            </p:cNvSpPr>
            <p:nvPr/>
          </p:nvSpPr>
          <p:spPr bwMode="gray">
            <a:xfrm>
              <a:off x="1680" y="1934"/>
              <a:ext cx="2160" cy="366"/>
            </a:xfrm>
            <a:prstGeom prst="rect">
              <a:avLst/>
            </a:prstGeom>
            <a:noFill/>
            <a:ln w="9525">
              <a:noFill/>
              <a:miter lim="800000"/>
              <a:headEnd/>
              <a:tailEnd/>
            </a:ln>
          </p:spPr>
          <p:txBody>
            <a:bodyPr>
              <a:spAutoFit/>
            </a:bodyPr>
            <a:lstStyle/>
            <a:p>
              <a:pPr algn="ctr" eaLnBrk="0" hangingPunct="0"/>
              <a:r>
                <a:rPr lang="zh-CN" altLang="en-US" sz="2800" dirty="0" smtClean="0">
                  <a:solidFill>
                    <a:srgbClr val="000000"/>
                  </a:solidFill>
                  <a:latin typeface="Times New Roman" pitchFamily="18" charset="0"/>
                  <a:ea typeface="仿宋_GB2312"/>
                  <a:cs typeface="Times New Roman" pitchFamily="18" charset="0"/>
                </a:rPr>
                <a:t>总结与推广</a:t>
              </a:r>
              <a:endParaRPr lang="zh-CN" altLang="en-US" sz="2800" dirty="0">
                <a:solidFill>
                  <a:srgbClr val="000000"/>
                </a:solidFill>
                <a:latin typeface="Times New Roman" pitchFamily="18" charset="0"/>
                <a:ea typeface="仿宋_GB2312"/>
                <a:cs typeface="Times New Roman" pitchFamily="18" charset="0"/>
              </a:endParaRPr>
            </a:p>
          </p:txBody>
        </p:sp>
        <p:sp>
          <p:nvSpPr>
            <p:cNvPr id="18447" name="Text Box 33"/>
            <p:cNvSpPr txBox="1">
              <a:spLocks noChangeAspect="1" noChangeArrowheads="1"/>
            </p:cNvSpPr>
            <p:nvPr/>
          </p:nvSpPr>
          <p:spPr bwMode="gray">
            <a:xfrm>
              <a:off x="1419" y="1906"/>
              <a:ext cx="191" cy="366"/>
            </a:xfrm>
            <a:prstGeom prst="rect">
              <a:avLst/>
            </a:prstGeom>
            <a:noFill/>
            <a:ln w="9525">
              <a:noFill/>
              <a:miter lim="800000"/>
              <a:headEnd/>
              <a:tailEnd/>
            </a:ln>
          </p:spPr>
          <p:txBody>
            <a:bodyPr wrap="none">
              <a:spAutoFit/>
            </a:bodyPr>
            <a:lstStyle/>
            <a:p>
              <a:pPr algn="ctr" eaLnBrk="0" hangingPunct="0"/>
              <a:r>
                <a:rPr lang="en-US" altLang="zh-CN" sz="2800">
                  <a:solidFill>
                    <a:schemeClr val="bg1"/>
                  </a:solidFill>
                  <a:latin typeface="Times New Roman" pitchFamily="18" charset="0"/>
                  <a:ea typeface="仿宋_GB2312"/>
                  <a:cs typeface="Times New Roman" pitchFamily="18" charset="0"/>
                </a:rPr>
                <a:t>3</a:t>
              </a:r>
            </a:p>
          </p:txBody>
        </p:sp>
      </p:grpSp>
    </p:spTree>
  </p:cSld>
  <p:clrMapOvr>
    <a:masterClrMapping/>
  </p:clrMapOvr>
  <mc:AlternateContent xmlns:mc="http://schemas.openxmlformats.org/markup-compatibility/2006" xmlns:p14="http://schemas.microsoft.com/office/powerpoint/2010/main">
    <mc:Choice Requires="p14">
      <p:transition p14:dur="0" advTm="1349">
        <p:sndAc>
          <p:stSnd>
            <p:snd r:embed="rId2" name="click.wav"/>
          </p:stSnd>
        </p:sndAc>
      </p:transition>
    </mc:Choice>
    <mc:Fallback xmlns="">
      <p:transition advTm="1349">
        <p:sndAc>
          <p:stSnd>
            <p:snd r:embed="rId4"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51520" y="403001"/>
            <a:ext cx="8784976" cy="123264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5000"/>
              </a:lnSpc>
              <a:buFont typeface="Wingdings" pitchFamily="2" charset="2"/>
              <a:buChar char="p"/>
            </a:pPr>
            <a:r>
              <a:rPr lang="zh-CN" altLang="en-US" sz="2600" dirty="0" smtClean="0">
                <a:solidFill>
                  <a:srgbClr val="0070C0"/>
                </a:solidFill>
              </a:rPr>
              <a:t>思想</a:t>
            </a:r>
            <a:r>
              <a:rPr lang="zh-CN" altLang="en-US" sz="2600" dirty="0" smtClean="0"/>
              <a:t>：</a:t>
            </a:r>
            <a:r>
              <a:rPr lang="zh-CN" altLang="en-US" sz="2600" b="0" dirty="0" smtClean="0"/>
              <a:t>将无序块首元素与左侧元素</a:t>
            </a:r>
            <a:r>
              <a:rPr lang="zh-CN" altLang="en-US" sz="2600" b="0" dirty="0" smtClean="0">
                <a:solidFill>
                  <a:srgbClr val="0070C0"/>
                </a:solidFill>
              </a:rPr>
              <a:t>由后向前逐个比较</a:t>
            </a:r>
            <a:r>
              <a:rPr lang="en-US" altLang="zh-CN" sz="2600" b="0" dirty="0" smtClean="0"/>
              <a:t>,</a:t>
            </a:r>
            <a:r>
              <a:rPr lang="zh-CN" altLang="en-US" sz="2600" b="0" dirty="0" smtClean="0"/>
              <a:t>边比较边后移</a:t>
            </a:r>
            <a:r>
              <a:rPr lang="en-US" altLang="zh-CN" sz="2600" b="0" dirty="0" smtClean="0"/>
              <a:t>; </a:t>
            </a:r>
            <a:r>
              <a:rPr lang="zh-CN" altLang="en-US" sz="2600" b="0" dirty="0" smtClean="0"/>
              <a:t>最后定位到一个大于等于待插入元素的</a:t>
            </a:r>
            <a:r>
              <a:rPr lang="zh-CN" altLang="en-US" sz="2600" b="0" dirty="0" smtClean="0">
                <a:solidFill>
                  <a:srgbClr val="0070C0"/>
                </a:solidFill>
              </a:rPr>
              <a:t>记录左侧</a:t>
            </a:r>
            <a:r>
              <a:rPr lang="en-US" altLang="zh-CN" sz="2600" b="0" dirty="0" smtClean="0"/>
              <a:t>,</a:t>
            </a:r>
            <a:r>
              <a:rPr lang="zh-CN" altLang="en-US" sz="2600" b="0" dirty="0" smtClean="0"/>
              <a:t>填入</a:t>
            </a:r>
            <a:r>
              <a:rPr lang="zh-CN" altLang="en-US" sz="2600" b="0" smtClean="0"/>
              <a:t>即可</a:t>
            </a:r>
            <a:r>
              <a:rPr lang="en-US" altLang="zh-CN" sz="2600" b="0" smtClean="0"/>
              <a:t>【</a:t>
            </a:r>
            <a:r>
              <a:rPr lang="zh-CN" altLang="en-US" sz="2600" b="0"/>
              <a:t>需要移动</a:t>
            </a:r>
            <a:r>
              <a:rPr lang="zh-CN" altLang="en-US" sz="2600" b="0" smtClean="0"/>
              <a:t>时使用哨所提高效率</a:t>
            </a:r>
            <a:r>
              <a:rPr lang="en-US" altLang="zh-CN" sz="2600" b="0" smtClean="0"/>
              <a:t>】</a:t>
            </a:r>
            <a:endParaRPr lang="en-US" altLang="zh-CN" sz="2600" b="0" dirty="0"/>
          </a:p>
        </p:txBody>
      </p:sp>
      <p:sp>
        <p:nvSpPr>
          <p:cNvPr id="69" name="上箭头 68"/>
          <p:cNvSpPr/>
          <p:nvPr/>
        </p:nvSpPr>
        <p:spPr>
          <a:xfrm>
            <a:off x="3731957" y="2004702"/>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2334461" y="1635646"/>
            <a:ext cx="533400" cy="360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11</a:t>
            </a:r>
            <a:endParaRPr lang="zh-CN" altLang="en-US" b="1" dirty="0">
              <a:solidFill>
                <a:schemeClr val="tx1"/>
              </a:solidFill>
            </a:endParaRPr>
          </a:p>
        </p:txBody>
      </p:sp>
      <p:grpSp>
        <p:nvGrpSpPr>
          <p:cNvPr id="81" name="组合 80"/>
          <p:cNvGrpSpPr/>
          <p:nvPr/>
        </p:nvGrpSpPr>
        <p:grpSpPr>
          <a:xfrm>
            <a:off x="3065999" y="1601738"/>
            <a:ext cx="5322425" cy="400110"/>
            <a:chOff x="2177847" y="1729321"/>
            <a:chExt cx="5322425" cy="533479"/>
          </a:xfrm>
        </p:grpSpPr>
        <p:sp>
          <p:nvSpPr>
            <p:cNvPr id="82" name="Text Box 7"/>
            <p:cNvSpPr txBox="1">
              <a:spLocks noChangeArrowheads="1"/>
            </p:cNvSpPr>
            <p:nvPr/>
          </p:nvSpPr>
          <p:spPr bwMode="auto">
            <a:xfrm>
              <a:off x="217784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83" name="Text Box 9"/>
            <p:cNvSpPr txBox="1">
              <a:spLocks noChangeArrowheads="1"/>
            </p:cNvSpPr>
            <p:nvPr/>
          </p:nvSpPr>
          <p:spPr bwMode="auto">
            <a:xfrm>
              <a:off x="270743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11</a:t>
              </a:r>
            </a:p>
          </p:txBody>
        </p:sp>
        <p:sp>
          <p:nvSpPr>
            <p:cNvPr id="84" name="Text Box 10"/>
            <p:cNvSpPr txBox="1">
              <a:spLocks noChangeArrowheads="1"/>
            </p:cNvSpPr>
            <p:nvPr/>
          </p:nvSpPr>
          <p:spPr bwMode="auto">
            <a:xfrm>
              <a:off x="324083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85" name="Text Box 11"/>
            <p:cNvSpPr txBox="1">
              <a:spLocks noChangeArrowheads="1"/>
            </p:cNvSpPr>
            <p:nvPr/>
          </p:nvSpPr>
          <p:spPr bwMode="auto">
            <a:xfrm>
              <a:off x="377423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sp>
          <p:nvSpPr>
            <p:cNvPr id="86" name="Text Box 12"/>
            <p:cNvSpPr txBox="1">
              <a:spLocks noChangeArrowheads="1"/>
            </p:cNvSpPr>
            <p:nvPr/>
          </p:nvSpPr>
          <p:spPr bwMode="auto">
            <a:xfrm>
              <a:off x="4307637"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35</a:t>
              </a:r>
            </a:p>
          </p:txBody>
        </p:sp>
        <p:sp>
          <p:nvSpPr>
            <p:cNvPr id="87" name="Text Box 14"/>
            <p:cNvSpPr txBox="1">
              <a:spLocks noChangeArrowheads="1"/>
            </p:cNvSpPr>
            <p:nvPr/>
          </p:nvSpPr>
          <p:spPr bwMode="auto">
            <a:xfrm>
              <a:off x="4837082"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88" name="Text Box 15"/>
            <p:cNvSpPr txBox="1">
              <a:spLocks noChangeArrowheads="1"/>
            </p:cNvSpPr>
            <p:nvPr/>
          </p:nvSpPr>
          <p:spPr bwMode="auto">
            <a:xfrm>
              <a:off x="5370482"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89" name="Text Box 16"/>
            <p:cNvSpPr txBox="1">
              <a:spLocks noChangeArrowheads="1"/>
            </p:cNvSpPr>
            <p:nvPr/>
          </p:nvSpPr>
          <p:spPr bwMode="auto">
            <a:xfrm>
              <a:off x="5903882"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90" name="Text Box 17"/>
            <p:cNvSpPr txBox="1">
              <a:spLocks noChangeArrowheads="1"/>
            </p:cNvSpPr>
            <p:nvPr/>
          </p:nvSpPr>
          <p:spPr bwMode="auto">
            <a:xfrm>
              <a:off x="6437282"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91" name="Text Box 19"/>
            <p:cNvSpPr txBox="1">
              <a:spLocks noChangeArrowheads="1"/>
            </p:cNvSpPr>
            <p:nvPr/>
          </p:nvSpPr>
          <p:spPr bwMode="auto">
            <a:xfrm>
              <a:off x="6966872" y="172932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grpSp>
      <p:sp>
        <p:nvSpPr>
          <p:cNvPr id="92" name="Text Box 7"/>
          <p:cNvSpPr txBox="1">
            <a:spLocks noChangeArrowheads="1"/>
          </p:cNvSpPr>
          <p:nvPr/>
        </p:nvSpPr>
        <p:spPr bwMode="auto">
          <a:xfrm>
            <a:off x="3592574" y="1591651"/>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93" name="Text Box 7"/>
          <p:cNvSpPr txBox="1">
            <a:spLocks noChangeArrowheads="1"/>
          </p:cNvSpPr>
          <p:nvPr/>
        </p:nvSpPr>
        <p:spPr bwMode="auto">
          <a:xfrm>
            <a:off x="3066812" y="1595576"/>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94" name="矩形 93"/>
          <p:cNvSpPr/>
          <p:nvPr/>
        </p:nvSpPr>
        <p:spPr>
          <a:xfrm>
            <a:off x="3601107" y="1576338"/>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上箭头 94"/>
          <p:cNvSpPr/>
          <p:nvPr/>
        </p:nvSpPr>
        <p:spPr>
          <a:xfrm>
            <a:off x="4796218" y="2212464"/>
            <a:ext cx="216266" cy="13500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2318183" y="2194942"/>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12</a:t>
            </a:r>
            <a:endParaRPr lang="zh-CN" altLang="en-US" b="1" dirty="0">
              <a:solidFill>
                <a:schemeClr val="tx1"/>
              </a:solidFill>
            </a:endParaRPr>
          </a:p>
        </p:txBody>
      </p:sp>
      <p:sp>
        <p:nvSpPr>
          <p:cNvPr id="107" name="矩形 106"/>
          <p:cNvSpPr/>
          <p:nvPr/>
        </p:nvSpPr>
        <p:spPr>
          <a:xfrm>
            <a:off x="4142870" y="1576338"/>
            <a:ext cx="533400" cy="4043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p:cNvGrpSpPr/>
          <p:nvPr/>
        </p:nvGrpSpPr>
        <p:grpSpPr>
          <a:xfrm>
            <a:off x="3054257" y="2150943"/>
            <a:ext cx="5322425" cy="400110"/>
            <a:chOff x="2166105" y="2425954"/>
            <a:chExt cx="5322425" cy="533479"/>
          </a:xfrm>
        </p:grpSpPr>
        <p:sp>
          <p:nvSpPr>
            <p:cNvPr id="109" name="Text Box 7"/>
            <p:cNvSpPr txBox="1">
              <a:spLocks noChangeArrowheads="1"/>
            </p:cNvSpPr>
            <p:nvPr/>
          </p:nvSpPr>
          <p:spPr bwMode="auto">
            <a:xfrm>
              <a:off x="2166105"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10" name="Text Box 9"/>
            <p:cNvSpPr txBox="1">
              <a:spLocks noChangeArrowheads="1"/>
            </p:cNvSpPr>
            <p:nvPr/>
          </p:nvSpPr>
          <p:spPr bwMode="auto">
            <a:xfrm>
              <a:off x="2695695"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11" name="Text Box 10"/>
            <p:cNvSpPr txBox="1">
              <a:spLocks noChangeArrowheads="1"/>
            </p:cNvSpPr>
            <p:nvPr/>
          </p:nvSpPr>
          <p:spPr bwMode="auto">
            <a:xfrm>
              <a:off x="3229095"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12" name="Text Box 11"/>
            <p:cNvSpPr txBox="1">
              <a:spLocks noChangeArrowheads="1"/>
            </p:cNvSpPr>
            <p:nvPr/>
          </p:nvSpPr>
          <p:spPr bwMode="auto">
            <a:xfrm>
              <a:off x="3762495"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sp>
          <p:nvSpPr>
            <p:cNvPr id="113" name="Text Box 12"/>
            <p:cNvSpPr txBox="1">
              <a:spLocks noChangeArrowheads="1"/>
            </p:cNvSpPr>
            <p:nvPr/>
          </p:nvSpPr>
          <p:spPr bwMode="auto">
            <a:xfrm>
              <a:off x="4295895"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35</a:t>
              </a:r>
            </a:p>
          </p:txBody>
        </p:sp>
        <p:sp>
          <p:nvSpPr>
            <p:cNvPr id="114" name="Text Box 14"/>
            <p:cNvSpPr txBox="1">
              <a:spLocks noChangeArrowheads="1"/>
            </p:cNvSpPr>
            <p:nvPr/>
          </p:nvSpPr>
          <p:spPr bwMode="auto">
            <a:xfrm>
              <a:off x="4825340"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15" name="Text Box 15"/>
            <p:cNvSpPr txBox="1">
              <a:spLocks noChangeArrowheads="1"/>
            </p:cNvSpPr>
            <p:nvPr/>
          </p:nvSpPr>
          <p:spPr bwMode="auto">
            <a:xfrm>
              <a:off x="5358740"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116" name="Text Box 16"/>
            <p:cNvSpPr txBox="1">
              <a:spLocks noChangeArrowheads="1"/>
            </p:cNvSpPr>
            <p:nvPr/>
          </p:nvSpPr>
          <p:spPr bwMode="auto">
            <a:xfrm>
              <a:off x="5892140"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18" name="Text Box 17"/>
            <p:cNvSpPr txBox="1">
              <a:spLocks noChangeArrowheads="1"/>
            </p:cNvSpPr>
            <p:nvPr/>
          </p:nvSpPr>
          <p:spPr bwMode="auto">
            <a:xfrm>
              <a:off x="6425540"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19" name="Text Box 19"/>
            <p:cNvSpPr txBox="1">
              <a:spLocks noChangeArrowheads="1"/>
            </p:cNvSpPr>
            <p:nvPr/>
          </p:nvSpPr>
          <p:spPr bwMode="auto">
            <a:xfrm>
              <a:off x="6955130" y="2425954"/>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grpSp>
      <p:sp>
        <p:nvSpPr>
          <p:cNvPr id="120" name="Text Box 10"/>
          <p:cNvSpPr txBox="1">
            <a:spLocks noChangeArrowheads="1"/>
          </p:cNvSpPr>
          <p:nvPr/>
        </p:nvSpPr>
        <p:spPr bwMode="auto">
          <a:xfrm>
            <a:off x="4657469" y="2150943"/>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21" name="Text Box 7"/>
          <p:cNvSpPr txBox="1">
            <a:spLocks noChangeArrowheads="1"/>
          </p:cNvSpPr>
          <p:nvPr/>
        </p:nvSpPr>
        <p:spPr bwMode="auto">
          <a:xfrm>
            <a:off x="4125974" y="2150943"/>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22" name="Text Box 7"/>
          <p:cNvSpPr txBox="1">
            <a:spLocks noChangeArrowheads="1"/>
          </p:cNvSpPr>
          <p:nvPr/>
        </p:nvSpPr>
        <p:spPr bwMode="auto">
          <a:xfrm>
            <a:off x="3591467" y="2150943"/>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sp>
        <p:nvSpPr>
          <p:cNvPr id="123" name="矩形 122"/>
          <p:cNvSpPr/>
          <p:nvPr/>
        </p:nvSpPr>
        <p:spPr>
          <a:xfrm>
            <a:off x="2318183" y="2701475"/>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35</a:t>
            </a:r>
            <a:endParaRPr lang="zh-CN" altLang="en-US" b="1" dirty="0">
              <a:solidFill>
                <a:schemeClr val="tx1"/>
              </a:solidFill>
            </a:endParaRPr>
          </a:p>
        </p:txBody>
      </p:sp>
      <p:grpSp>
        <p:nvGrpSpPr>
          <p:cNvPr id="124" name="组合 123"/>
          <p:cNvGrpSpPr/>
          <p:nvPr/>
        </p:nvGrpSpPr>
        <p:grpSpPr>
          <a:xfrm>
            <a:off x="3054257" y="2657476"/>
            <a:ext cx="5314805" cy="400110"/>
            <a:chOff x="2166105" y="3101331"/>
            <a:chExt cx="5314805" cy="533479"/>
          </a:xfrm>
        </p:grpSpPr>
        <p:sp>
          <p:nvSpPr>
            <p:cNvPr id="125" name="Text Box 7"/>
            <p:cNvSpPr txBox="1">
              <a:spLocks noChangeArrowheads="1"/>
            </p:cNvSpPr>
            <p:nvPr/>
          </p:nvSpPr>
          <p:spPr bwMode="auto">
            <a:xfrm>
              <a:off x="2166105"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26" name="Text Box 12"/>
            <p:cNvSpPr txBox="1">
              <a:spLocks noChangeArrowheads="1"/>
            </p:cNvSpPr>
            <p:nvPr/>
          </p:nvSpPr>
          <p:spPr bwMode="auto">
            <a:xfrm>
              <a:off x="4288275"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p>
          </p:txBody>
        </p:sp>
        <p:sp>
          <p:nvSpPr>
            <p:cNvPr id="127" name="Text Box 14"/>
            <p:cNvSpPr txBox="1">
              <a:spLocks noChangeArrowheads="1"/>
            </p:cNvSpPr>
            <p:nvPr/>
          </p:nvSpPr>
          <p:spPr bwMode="auto">
            <a:xfrm>
              <a:off x="4817720"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28" name="Text Box 15"/>
            <p:cNvSpPr txBox="1">
              <a:spLocks noChangeArrowheads="1"/>
            </p:cNvSpPr>
            <p:nvPr/>
          </p:nvSpPr>
          <p:spPr bwMode="auto">
            <a:xfrm>
              <a:off x="5351120"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129" name="Text Box 16"/>
            <p:cNvSpPr txBox="1">
              <a:spLocks noChangeArrowheads="1"/>
            </p:cNvSpPr>
            <p:nvPr/>
          </p:nvSpPr>
          <p:spPr bwMode="auto">
            <a:xfrm>
              <a:off x="5884520"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30" name="Text Box 17"/>
            <p:cNvSpPr txBox="1">
              <a:spLocks noChangeArrowheads="1"/>
            </p:cNvSpPr>
            <p:nvPr/>
          </p:nvSpPr>
          <p:spPr bwMode="auto">
            <a:xfrm>
              <a:off x="6417920"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31" name="Text Box 19"/>
            <p:cNvSpPr txBox="1">
              <a:spLocks noChangeArrowheads="1"/>
            </p:cNvSpPr>
            <p:nvPr/>
          </p:nvSpPr>
          <p:spPr bwMode="auto">
            <a:xfrm>
              <a:off x="6947510"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132" name="Text Box 10"/>
            <p:cNvSpPr txBox="1">
              <a:spLocks noChangeArrowheads="1"/>
            </p:cNvSpPr>
            <p:nvPr/>
          </p:nvSpPr>
          <p:spPr bwMode="auto">
            <a:xfrm>
              <a:off x="3757887"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33" name="Text Box 7"/>
            <p:cNvSpPr txBox="1">
              <a:spLocks noChangeArrowheads="1"/>
            </p:cNvSpPr>
            <p:nvPr/>
          </p:nvSpPr>
          <p:spPr bwMode="auto">
            <a:xfrm>
              <a:off x="3224342"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34" name="Text Box 7"/>
            <p:cNvSpPr txBox="1">
              <a:spLocks noChangeArrowheads="1"/>
            </p:cNvSpPr>
            <p:nvPr/>
          </p:nvSpPr>
          <p:spPr bwMode="auto">
            <a:xfrm>
              <a:off x="2699505" y="3101331"/>
              <a:ext cx="533400" cy="533479"/>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135" name="矩形 134"/>
          <p:cNvSpPr/>
          <p:nvPr/>
        </p:nvSpPr>
        <p:spPr>
          <a:xfrm>
            <a:off x="2318183" y="3201988"/>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28</a:t>
            </a:r>
            <a:endParaRPr lang="zh-CN" altLang="en-US" b="1" dirty="0">
              <a:solidFill>
                <a:schemeClr val="tx1"/>
              </a:solidFill>
            </a:endParaRPr>
          </a:p>
        </p:txBody>
      </p:sp>
      <p:grpSp>
        <p:nvGrpSpPr>
          <p:cNvPr id="136" name="组合 135"/>
          <p:cNvGrpSpPr/>
          <p:nvPr/>
        </p:nvGrpSpPr>
        <p:grpSpPr>
          <a:xfrm>
            <a:off x="3054257" y="3166671"/>
            <a:ext cx="5314805" cy="400110"/>
            <a:chOff x="2166105" y="3780257"/>
            <a:chExt cx="5314805" cy="533478"/>
          </a:xfrm>
        </p:grpSpPr>
        <p:sp>
          <p:nvSpPr>
            <p:cNvPr id="137" name="Text Box 7"/>
            <p:cNvSpPr txBox="1">
              <a:spLocks noChangeArrowheads="1"/>
            </p:cNvSpPr>
            <p:nvPr/>
          </p:nvSpPr>
          <p:spPr bwMode="auto">
            <a:xfrm>
              <a:off x="2166105"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38" name="Text Box 12"/>
            <p:cNvSpPr txBox="1">
              <a:spLocks noChangeArrowheads="1"/>
            </p:cNvSpPr>
            <p:nvPr/>
          </p:nvSpPr>
          <p:spPr bwMode="auto">
            <a:xfrm>
              <a:off x="4288275"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39" name="Text Box 14"/>
            <p:cNvSpPr txBox="1">
              <a:spLocks noChangeArrowheads="1"/>
            </p:cNvSpPr>
            <p:nvPr/>
          </p:nvSpPr>
          <p:spPr bwMode="auto">
            <a:xfrm>
              <a:off x="4817720"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40" name="Text Box 15"/>
            <p:cNvSpPr txBox="1">
              <a:spLocks noChangeArrowheads="1"/>
            </p:cNvSpPr>
            <p:nvPr/>
          </p:nvSpPr>
          <p:spPr bwMode="auto">
            <a:xfrm>
              <a:off x="5351120"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28</a:t>
              </a:r>
            </a:p>
          </p:txBody>
        </p:sp>
        <p:sp>
          <p:nvSpPr>
            <p:cNvPr id="141" name="Text Box 16"/>
            <p:cNvSpPr txBox="1">
              <a:spLocks noChangeArrowheads="1"/>
            </p:cNvSpPr>
            <p:nvPr/>
          </p:nvSpPr>
          <p:spPr bwMode="auto">
            <a:xfrm>
              <a:off x="5884520"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42" name="Text Box 17"/>
            <p:cNvSpPr txBox="1">
              <a:spLocks noChangeArrowheads="1"/>
            </p:cNvSpPr>
            <p:nvPr/>
          </p:nvSpPr>
          <p:spPr bwMode="auto">
            <a:xfrm>
              <a:off x="6417920"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43" name="Text Box 19"/>
            <p:cNvSpPr txBox="1">
              <a:spLocks noChangeArrowheads="1"/>
            </p:cNvSpPr>
            <p:nvPr/>
          </p:nvSpPr>
          <p:spPr bwMode="auto">
            <a:xfrm>
              <a:off x="6947510"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144" name="Text Box 10"/>
            <p:cNvSpPr txBox="1">
              <a:spLocks noChangeArrowheads="1"/>
            </p:cNvSpPr>
            <p:nvPr/>
          </p:nvSpPr>
          <p:spPr bwMode="auto">
            <a:xfrm>
              <a:off x="3757887"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endParaRPr lang="en-US" altLang="zh-CN" sz="2000" b="1" baseline="-25000" dirty="0"/>
            </a:p>
          </p:txBody>
        </p:sp>
        <p:sp>
          <p:nvSpPr>
            <p:cNvPr id="145" name="Text Box 7"/>
            <p:cNvSpPr txBox="1">
              <a:spLocks noChangeArrowheads="1"/>
            </p:cNvSpPr>
            <p:nvPr/>
          </p:nvSpPr>
          <p:spPr bwMode="auto">
            <a:xfrm>
              <a:off x="3224342"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p>
          </p:txBody>
        </p:sp>
        <p:sp>
          <p:nvSpPr>
            <p:cNvPr id="146" name="Text Box 7"/>
            <p:cNvSpPr txBox="1">
              <a:spLocks noChangeArrowheads="1"/>
            </p:cNvSpPr>
            <p:nvPr/>
          </p:nvSpPr>
          <p:spPr bwMode="auto">
            <a:xfrm>
              <a:off x="2699505" y="3780257"/>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147" name="矩形 146"/>
          <p:cNvSpPr/>
          <p:nvPr/>
        </p:nvSpPr>
        <p:spPr>
          <a:xfrm>
            <a:off x="2329632" y="3708197"/>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58</a:t>
            </a:r>
            <a:endParaRPr lang="zh-CN" altLang="en-US" b="1" dirty="0">
              <a:solidFill>
                <a:schemeClr val="tx1"/>
              </a:solidFill>
            </a:endParaRPr>
          </a:p>
        </p:txBody>
      </p:sp>
      <p:grpSp>
        <p:nvGrpSpPr>
          <p:cNvPr id="148" name="组合 147"/>
          <p:cNvGrpSpPr/>
          <p:nvPr/>
        </p:nvGrpSpPr>
        <p:grpSpPr>
          <a:xfrm>
            <a:off x="3054257" y="3666221"/>
            <a:ext cx="5314805" cy="400110"/>
            <a:chOff x="2166105" y="4446323"/>
            <a:chExt cx="5314805" cy="533478"/>
          </a:xfrm>
        </p:grpSpPr>
        <p:sp>
          <p:nvSpPr>
            <p:cNvPr id="149" name="Text Box 7"/>
            <p:cNvSpPr txBox="1">
              <a:spLocks noChangeArrowheads="1"/>
            </p:cNvSpPr>
            <p:nvPr/>
          </p:nvSpPr>
          <p:spPr bwMode="auto">
            <a:xfrm>
              <a:off x="2166105"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50" name="Text Box 12"/>
            <p:cNvSpPr txBox="1">
              <a:spLocks noChangeArrowheads="1"/>
            </p:cNvSpPr>
            <p:nvPr/>
          </p:nvSpPr>
          <p:spPr bwMode="auto">
            <a:xfrm>
              <a:off x="4288275"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51" name="Text Box 14"/>
            <p:cNvSpPr txBox="1">
              <a:spLocks noChangeArrowheads="1"/>
            </p:cNvSpPr>
            <p:nvPr/>
          </p:nvSpPr>
          <p:spPr bwMode="auto">
            <a:xfrm>
              <a:off x="4817720"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52" name="Text Box 15"/>
            <p:cNvSpPr txBox="1">
              <a:spLocks noChangeArrowheads="1"/>
            </p:cNvSpPr>
            <p:nvPr/>
          </p:nvSpPr>
          <p:spPr bwMode="auto">
            <a:xfrm>
              <a:off x="5351120"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53" name="Text Box 16"/>
            <p:cNvSpPr txBox="1">
              <a:spLocks noChangeArrowheads="1"/>
            </p:cNvSpPr>
            <p:nvPr/>
          </p:nvSpPr>
          <p:spPr bwMode="auto">
            <a:xfrm>
              <a:off x="5884520"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54" name="Text Box 17"/>
            <p:cNvSpPr txBox="1">
              <a:spLocks noChangeArrowheads="1"/>
            </p:cNvSpPr>
            <p:nvPr/>
          </p:nvSpPr>
          <p:spPr bwMode="auto">
            <a:xfrm>
              <a:off x="6417920"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55" name="Text Box 19"/>
            <p:cNvSpPr txBox="1">
              <a:spLocks noChangeArrowheads="1"/>
            </p:cNvSpPr>
            <p:nvPr/>
          </p:nvSpPr>
          <p:spPr bwMode="auto">
            <a:xfrm>
              <a:off x="6947510"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156" name="Text Box 10"/>
            <p:cNvSpPr txBox="1">
              <a:spLocks noChangeArrowheads="1"/>
            </p:cNvSpPr>
            <p:nvPr/>
          </p:nvSpPr>
          <p:spPr bwMode="auto">
            <a:xfrm>
              <a:off x="3757887"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157" name="Text Box 7"/>
            <p:cNvSpPr txBox="1">
              <a:spLocks noChangeArrowheads="1"/>
            </p:cNvSpPr>
            <p:nvPr/>
          </p:nvSpPr>
          <p:spPr bwMode="auto">
            <a:xfrm>
              <a:off x="3224342"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28</a:t>
              </a:r>
            </a:p>
          </p:txBody>
        </p:sp>
        <p:sp>
          <p:nvSpPr>
            <p:cNvPr id="158" name="Text Box 7"/>
            <p:cNvSpPr txBox="1">
              <a:spLocks noChangeArrowheads="1"/>
            </p:cNvSpPr>
            <p:nvPr/>
          </p:nvSpPr>
          <p:spPr bwMode="auto">
            <a:xfrm>
              <a:off x="2699505" y="4446323"/>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159" name="矩形 158"/>
          <p:cNvSpPr/>
          <p:nvPr/>
        </p:nvSpPr>
        <p:spPr>
          <a:xfrm>
            <a:off x="2329632" y="4211370"/>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41</a:t>
            </a:r>
            <a:endParaRPr lang="zh-CN" altLang="en-US" b="1" dirty="0">
              <a:solidFill>
                <a:schemeClr val="tx1"/>
              </a:solidFill>
            </a:endParaRPr>
          </a:p>
        </p:txBody>
      </p:sp>
      <p:grpSp>
        <p:nvGrpSpPr>
          <p:cNvPr id="160" name="组合 159"/>
          <p:cNvGrpSpPr/>
          <p:nvPr/>
        </p:nvGrpSpPr>
        <p:grpSpPr>
          <a:xfrm>
            <a:off x="3057094" y="4180914"/>
            <a:ext cx="5314805" cy="400110"/>
            <a:chOff x="2166105" y="5132549"/>
            <a:chExt cx="5314805" cy="533478"/>
          </a:xfrm>
        </p:grpSpPr>
        <p:sp>
          <p:nvSpPr>
            <p:cNvPr id="161" name="Text Box 7"/>
            <p:cNvSpPr txBox="1">
              <a:spLocks noChangeArrowheads="1"/>
            </p:cNvSpPr>
            <p:nvPr/>
          </p:nvSpPr>
          <p:spPr bwMode="auto">
            <a:xfrm>
              <a:off x="2166105"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62" name="Text Box 12"/>
            <p:cNvSpPr txBox="1">
              <a:spLocks noChangeArrowheads="1"/>
            </p:cNvSpPr>
            <p:nvPr/>
          </p:nvSpPr>
          <p:spPr bwMode="auto">
            <a:xfrm>
              <a:off x="4288275"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63" name="Text Box 14"/>
            <p:cNvSpPr txBox="1">
              <a:spLocks noChangeArrowheads="1"/>
            </p:cNvSpPr>
            <p:nvPr/>
          </p:nvSpPr>
          <p:spPr bwMode="auto">
            <a:xfrm>
              <a:off x="4817720"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endParaRPr lang="en-US" altLang="zh-CN" sz="2000" b="1" baseline="-25000" dirty="0"/>
            </a:p>
          </p:txBody>
        </p:sp>
        <p:sp>
          <p:nvSpPr>
            <p:cNvPr id="164" name="Text Box 15"/>
            <p:cNvSpPr txBox="1">
              <a:spLocks noChangeArrowheads="1"/>
            </p:cNvSpPr>
            <p:nvPr/>
          </p:nvSpPr>
          <p:spPr bwMode="auto">
            <a:xfrm>
              <a:off x="5351120"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65" name="Text Box 16"/>
            <p:cNvSpPr txBox="1">
              <a:spLocks noChangeArrowheads="1"/>
            </p:cNvSpPr>
            <p:nvPr/>
          </p:nvSpPr>
          <p:spPr bwMode="auto">
            <a:xfrm>
              <a:off x="5884520"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66" name="Text Box 17"/>
            <p:cNvSpPr txBox="1">
              <a:spLocks noChangeArrowheads="1"/>
            </p:cNvSpPr>
            <p:nvPr/>
          </p:nvSpPr>
          <p:spPr bwMode="auto">
            <a:xfrm>
              <a:off x="6417920"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67" name="Text Box 19"/>
            <p:cNvSpPr txBox="1">
              <a:spLocks noChangeArrowheads="1"/>
            </p:cNvSpPr>
            <p:nvPr/>
          </p:nvSpPr>
          <p:spPr bwMode="auto">
            <a:xfrm>
              <a:off x="6947510"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168" name="Text Box 10"/>
            <p:cNvSpPr txBox="1">
              <a:spLocks noChangeArrowheads="1"/>
            </p:cNvSpPr>
            <p:nvPr/>
          </p:nvSpPr>
          <p:spPr bwMode="auto">
            <a:xfrm>
              <a:off x="3757887"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169" name="Text Box 7"/>
            <p:cNvSpPr txBox="1">
              <a:spLocks noChangeArrowheads="1"/>
            </p:cNvSpPr>
            <p:nvPr/>
          </p:nvSpPr>
          <p:spPr bwMode="auto">
            <a:xfrm>
              <a:off x="3224342"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28</a:t>
              </a:r>
            </a:p>
          </p:txBody>
        </p:sp>
        <p:sp>
          <p:nvSpPr>
            <p:cNvPr id="170" name="Text Box 7"/>
            <p:cNvSpPr txBox="1">
              <a:spLocks noChangeArrowheads="1"/>
            </p:cNvSpPr>
            <p:nvPr/>
          </p:nvSpPr>
          <p:spPr bwMode="auto">
            <a:xfrm>
              <a:off x="2699505" y="5132549"/>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171" name="矩形 170"/>
          <p:cNvSpPr/>
          <p:nvPr/>
        </p:nvSpPr>
        <p:spPr>
          <a:xfrm>
            <a:off x="2329632" y="4711482"/>
            <a:ext cx="533400" cy="310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15</a:t>
            </a:r>
            <a:endParaRPr lang="zh-CN" altLang="en-US" b="1" dirty="0">
              <a:solidFill>
                <a:schemeClr val="tx1"/>
              </a:solidFill>
            </a:endParaRPr>
          </a:p>
        </p:txBody>
      </p:sp>
      <p:grpSp>
        <p:nvGrpSpPr>
          <p:cNvPr id="172" name="组合 171"/>
          <p:cNvGrpSpPr/>
          <p:nvPr/>
        </p:nvGrpSpPr>
        <p:grpSpPr>
          <a:xfrm>
            <a:off x="3044141" y="4685244"/>
            <a:ext cx="5314805" cy="400110"/>
            <a:chOff x="2166105" y="5816082"/>
            <a:chExt cx="5314805" cy="533478"/>
          </a:xfrm>
        </p:grpSpPr>
        <p:sp>
          <p:nvSpPr>
            <p:cNvPr id="173" name="Text Box 7"/>
            <p:cNvSpPr txBox="1">
              <a:spLocks noChangeArrowheads="1"/>
            </p:cNvSpPr>
            <p:nvPr/>
          </p:nvSpPr>
          <p:spPr bwMode="auto">
            <a:xfrm>
              <a:off x="21661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11</a:t>
              </a:r>
            </a:p>
          </p:txBody>
        </p:sp>
        <p:sp>
          <p:nvSpPr>
            <p:cNvPr id="174" name="Text Box 12"/>
            <p:cNvSpPr txBox="1">
              <a:spLocks noChangeArrowheads="1"/>
            </p:cNvSpPr>
            <p:nvPr/>
          </p:nvSpPr>
          <p:spPr bwMode="auto">
            <a:xfrm>
              <a:off x="428827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175" name="Text Box 14"/>
            <p:cNvSpPr txBox="1">
              <a:spLocks noChangeArrowheads="1"/>
            </p:cNvSpPr>
            <p:nvPr/>
          </p:nvSpPr>
          <p:spPr bwMode="auto">
            <a:xfrm>
              <a:off x="48177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endParaRPr lang="en-US" altLang="zh-CN" sz="2000" b="1" baseline="-25000" dirty="0"/>
            </a:p>
          </p:txBody>
        </p:sp>
        <p:sp>
          <p:nvSpPr>
            <p:cNvPr id="176" name="Text Box 15"/>
            <p:cNvSpPr txBox="1">
              <a:spLocks noChangeArrowheads="1"/>
            </p:cNvSpPr>
            <p:nvPr/>
          </p:nvSpPr>
          <p:spPr bwMode="auto">
            <a:xfrm>
              <a:off x="53511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77" name="Text Box 16"/>
            <p:cNvSpPr txBox="1">
              <a:spLocks noChangeArrowheads="1"/>
            </p:cNvSpPr>
            <p:nvPr/>
          </p:nvSpPr>
          <p:spPr bwMode="auto">
            <a:xfrm>
              <a:off x="58845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78" name="Text Box 17"/>
            <p:cNvSpPr txBox="1">
              <a:spLocks noChangeArrowheads="1"/>
            </p:cNvSpPr>
            <p:nvPr/>
          </p:nvSpPr>
          <p:spPr bwMode="auto">
            <a:xfrm>
              <a:off x="641792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79" name="Text Box 19"/>
            <p:cNvSpPr txBox="1">
              <a:spLocks noChangeArrowheads="1"/>
            </p:cNvSpPr>
            <p:nvPr/>
          </p:nvSpPr>
          <p:spPr bwMode="auto">
            <a:xfrm>
              <a:off x="6947510"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a:t>15</a:t>
              </a:r>
            </a:p>
          </p:txBody>
        </p:sp>
        <p:sp>
          <p:nvSpPr>
            <p:cNvPr id="180" name="Text Box 10"/>
            <p:cNvSpPr txBox="1">
              <a:spLocks noChangeArrowheads="1"/>
            </p:cNvSpPr>
            <p:nvPr/>
          </p:nvSpPr>
          <p:spPr bwMode="auto">
            <a:xfrm>
              <a:off x="3757887"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endParaRPr lang="en-US" altLang="zh-CN" sz="2000" b="1" baseline="-25000" dirty="0"/>
            </a:p>
          </p:txBody>
        </p:sp>
        <p:sp>
          <p:nvSpPr>
            <p:cNvPr id="181" name="Text Box 7"/>
            <p:cNvSpPr txBox="1">
              <a:spLocks noChangeArrowheads="1"/>
            </p:cNvSpPr>
            <p:nvPr/>
          </p:nvSpPr>
          <p:spPr bwMode="auto">
            <a:xfrm>
              <a:off x="3224342"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28</a:t>
              </a:r>
            </a:p>
          </p:txBody>
        </p:sp>
        <p:sp>
          <p:nvSpPr>
            <p:cNvPr id="182" name="Text Box 7"/>
            <p:cNvSpPr txBox="1">
              <a:spLocks noChangeArrowheads="1"/>
            </p:cNvSpPr>
            <p:nvPr/>
          </p:nvSpPr>
          <p:spPr bwMode="auto">
            <a:xfrm>
              <a:off x="2699505" y="5816082"/>
              <a:ext cx="533400" cy="533478"/>
            </a:xfrm>
            <a:prstGeom prst="rect">
              <a:avLst/>
            </a:prstGeom>
            <a:solidFill>
              <a:schemeClr val="bg1"/>
            </a:solidFill>
            <a:ln w="25400">
              <a:solidFill>
                <a:schemeClr val="tx1"/>
              </a:solidFill>
              <a:miter lim="800000"/>
              <a:headEnd/>
              <a:tailEnd/>
            </a:ln>
            <a:effectLst/>
            <a:extLst/>
          </p:spPr>
          <p:txBody>
            <a:bodyPr>
              <a:spAutoFit/>
            </a:bodyPr>
            <a:lstStyle/>
            <a:p>
              <a:pPr algn="ctr">
                <a:spcBef>
                  <a:spcPct val="50000"/>
                </a:spcBef>
              </a:pPr>
              <a:r>
                <a:rPr lang="en-US" altLang="zh-CN" sz="2000" b="1" dirty="0"/>
                <a:t>12</a:t>
              </a:r>
            </a:p>
          </p:txBody>
        </p:sp>
      </p:grpSp>
      <p:sp>
        <p:nvSpPr>
          <p:cNvPr id="183" name="Text Box 10"/>
          <p:cNvSpPr txBox="1">
            <a:spLocks noChangeArrowheads="1"/>
          </p:cNvSpPr>
          <p:nvPr/>
        </p:nvSpPr>
        <p:spPr bwMode="auto">
          <a:xfrm>
            <a:off x="5168141" y="2654585"/>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84" name="Text Box 7"/>
          <p:cNvSpPr txBox="1">
            <a:spLocks noChangeArrowheads="1"/>
          </p:cNvSpPr>
          <p:nvPr/>
        </p:nvSpPr>
        <p:spPr bwMode="auto">
          <a:xfrm>
            <a:off x="4637538" y="2655418"/>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85" name="Text Box 7"/>
          <p:cNvSpPr txBox="1">
            <a:spLocks noChangeArrowheads="1"/>
          </p:cNvSpPr>
          <p:nvPr/>
        </p:nvSpPr>
        <p:spPr bwMode="auto">
          <a:xfrm>
            <a:off x="4117099" y="2655418"/>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p>
        </p:txBody>
      </p:sp>
      <p:sp>
        <p:nvSpPr>
          <p:cNvPr id="186" name="Text Box 10"/>
          <p:cNvSpPr txBox="1">
            <a:spLocks noChangeArrowheads="1"/>
          </p:cNvSpPr>
          <p:nvPr/>
        </p:nvSpPr>
        <p:spPr bwMode="auto">
          <a:xfrm>
            <a:off x="6257208" y="3167328"/>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87" name="Text Box 7"/>
          <p:cNvSpPr txBox="1">
            <a:spLocks noChangeArrowheads="1"/>
          </p:cNvSpPr>
          <p:nvPr/>
        </p:nvSpPr>
        <p:spPr bwMode="auto">
          <a:xfrm>
            <a:off x="5725713" y="3167711"/>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88" name="Text Box 7"/>
          <p:cNvSpPr txBox="1">
            <a:spLocks noChangeArrowheads="1"/>
          </p:cNvSpPr>
          <p:nvPr/>
        </p:nvSpPr>
        <p:spPr bwMode="auto">
          <a:xfrm>
            <a:off x="5191206" y="3167711"/>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89" name="Text Box 7"/>
          <p:cNvSpPr txBox="1">
            <a:spLocks noChangeArrowheads="1"/>
          </p:cNvSpPr>
          <p:nvPr/>
        </p:nvSpPr>
        <p:spPr bwMode="auto">
          <a:xfrm>
            <a:off x="4660481" y="3167711"/>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p>
        </p:txBody>
      </p:sp>
      <p:sp>
        <p:nvSpPr>
          <p:cNvPr id="190" name="Text Box 7"/>
          <p:cNvSpPr txBox="1">
            <a:spLocks noChangeArrowheads="1"/>
          </p:cNvSpPr>
          <p:nvPr/>
        </p:nvSpPr>
        <p:spPr bwMode="auto">
          <a:xfrm>
            <a:off x="4125974" y="3167711"/>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28</a:t>
            </a:r>
          </a:p>
        </p:txBody>
      </p:sp>
      <p:sp>
        <p:nvSpPr>
          <p:cNvPr id="191" name="Text Box 10"/>
          <p:cNvSpPr txBox="1">
            <a:spLocks noChangeArrowheads="1"/>
          </p:cNvSpPr>
          <p:nvPr/>
        </p:nvSpPr>
        <p:spPr bwMode="auto">
          <a:xfrm>
            <a:off x="6780771" y="3665666"/>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92" name="Text Box 7"/>
          <p:cNvSpPr txBox="1">
            <a:spLocks noChangeArrowheads="1"/>
          </p:cNvSpPr>
          <p:nvPr/>
        </p:nvSpPr>
        <p:spPr bwMode="auto">
          <a:xfrm>
            <a:off x="6249276" y="3666049"/>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93" name="Text Box 7"/>
          <p:cNvSpPr txBox="1">
            <a:spLocks noChangeArrowheads="1"/>
          </p:cNvSpPr>
          <p:nvPr/>
        </p:nvSpPr>
        <p:spPr bwMode="auto">
          <a:xfrm>
            <a:off x="5714769" y="3666049"/>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94" name="Text Box 7"/>
          <p:cNvSpPr txBox="1">
            <a:spLocks noChangeArrowheads="1"/>
          </p:cNvSpPr>
          <p:nvPr/>
        </p:nvSpPr>
        <p:spPr bwMode="auto">
          <a:xfrm>
            <a:off x="5184044" y="3666049"/>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95" name="Text Box 10"/>
          <p:cNvSpPr txBox="1">
            <a:spLocks noChangeArrowheads="1"/>
          </p:cNvSpPr>
          <p:nvPr/>
        </p:nvSpPr>
        <p:spPr bwMode="auto">
          <a:xfrm>
            <a:off x="7309734" y="4182027"/>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96" name="Text Box 7"/>
          <p:cNvSpPr txBox="1">
            <a:spLocks noChangeArrowheads="1"/>
          </p:cNvSpPr>
          <p:nvPr/>
        </p:nvSpPr>
        <p:spPr bwMode="auto">
          <a:xfrm>
            <a:off x="6778239" y="418241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197" name="Text Box 7"/>
          <p:cNvSpPr txBox="1">
            <a:spLocks noChangeArrowheads="1"/>
          </p:cNvSpPr>
          <p:nvPr/>
        </p:nvSpPr>
        <p:spPr bwMode="auto">
          <a:xfrm>
            <a:off x="6243732" y="418241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198" name="Text Box 7"/>
          <p:cNvSpPr txBox="1">
            <a:spLocks noChangeArrowheads="1"/>
          </p:cNvSpPr>
          <p:nvPr/>
        </p:nvSpPr>
        <p:spPr bwMode="auto">
          <a:xfrm>
            <a:off x="5713007" y="418241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199" name="Text Box 7"/>
          <p:cNvSpPr txBox="1">
            <a:spLocks noChangeArrowheads="1"/>
          </p:cNvSpPr>
          <p:nvPr/>
        </p:nvSpPr>
        <p:spPr bwMode="auto">
          <a:xfrm>
            <a:off x="5178500" y="4182410"/>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00" name="Text Box 10"/>
          <p:cNvSpPr txBox="1">
            <a:spLocks noChangeArrowheads="1"/>
          </p:cNvSpPr>
          <p:nvPr/>
        </p:nvSpPr>
        <p:spPr bwMode="auto">
          <a:xfrm>
            <a:off x="7844990" y="4693497"/>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01" name="Text Box 7"/>
          <p:cNvSpPr txBox="1">
            <a:spLocks noChangeArrowheads="1"/>
          </p:cNvSpPr>
          <p:nvPr/>
        </p:nvSpPr>
        <p:spPr bwMode="auto">
          <a:xfrm>
            <a:off x="7313495"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smtClean="0"/>
              <a:t>95</a:t>
            </a:r>
            <a:endParaRPr lang="en-US" altLang="zh-CN" sz="2000" b="1" baseline="-25000" dirty="0"/>
          </a:p>
        </p:txBody>
      </p:sp>
      <p:sp>
        <p:nvSpPr>
          <p:cNvPr id="202" name="Text Box 7"/>
          <p:cNvSpPr txBox="1">
            <a:spLocks noChangeArrowheads="1"/>
          </p:cNvSpPr>
          <p:nvPr/>
        </p:nvSpPr>
        <p:spPr bwMode="auto">
          <a:xfrm>
            <a:off x="6778988"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81</a:t>
            </a:r>
          </a:p>
        </p:txBody>
      </p:sp>
      <p:sp>
        <p:nvSpPr>
          <p:cNvPr id="203" name="Text Box 7"/>
          <p:cNvSpPr txBox="1">
            <a:spLocks noChangeArrowheads="1"/>
          </p:cNvSpPr>
          <p:nvPr/>
        </p:nvSpPr>
        <p:spPr bwMode="auto">
          <a:xfrm>
            <a:off x="6248263"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58</a:t>
            </a:r>
          </a:p>
        </p:txBody>
      </p:sp>
      <p:sp>
        <p:nvSpPr>
          <p:cNvPr id="204" name="Text Box 7"/>
          <p:cNvSpPr txBox="1">
            <a:spLocks noChangeArrowheads="1"/>
          </p:cNvSpPr>
          <p:nvPr/>
        </p:nvSpPr>
        <p:spPr bwMode="auto">
          <a:xfrm>
            <a:off x="5713756"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41</a:t>
            </a:r>
          </a:p>
        </p:txBody>
      </p:sp>
      <p:sp>
        <p:nvSpPr>
          <p:cNvPr id="205" name="Text Box 7"/>
          <p:cNvSpPr txBox="1">
            <a:spLocks noChangeArrowheads="1"/>
          </p:cNvSpPr>
          <p:nvPr/>
        </p:nvSpPr>
        <p:spPr bwMode="auto">
          <a:xfrm>
            <a:off x="5175568"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35</a:t>
            </a:r>
          </a:p>
        </p:txBody>
      </p:sp>
      <p:sp>
        <p:nvSpPr>
          <p:cNvPr id="206" name="Text Box 7"/>
          <p:cNvSpPr txBox="1">
            <a:spLocks noChangeArrowheads="1"/>
          </p:cNvSpPr>
          <p:nvPr/>
        </p:nvSpPr>
        <p:spPr bwMode="auto">
          <a:xfrm>
            <a:off x="4644843" y="4693880"/>
            <a:ext cx="533400" cy="400110"/>
          </a:xfrm>
          <a:prstGeom prst="rect">
            <a:avLst/>
          </a:prstGeom>
          <a:solidFill>
            <a:schemeClr val="bg2">
              <a:lumMod val="90000"/>
            </a:schemeClr>
          </a:solidFill>
          <a:ln w="25400">
            <a:solidFill>
              <a:schemeClr val="tx1"/>
            </a:solidFill>
            <a:miter lim="800000"/>
            <a:headEnd/>
            <a:tailEnd/>
          </a:ln>
          <a:effectLst/>
          <a:extLst/>
        </p:spPr>
        <p:txBody>
          <a:bodyPr>
            <a:spAutoFit/>
          </a:bodyPr>
          <a:lstStyle/>
          <a:p>
            <a:pPr algn="ctr">
              <a:spcBef>
                <a:spcPct val="50000"/>
              </a:spcBef>
            </a:pPr>
            <a:r>
              <a:rPr lang="en-US" altLang="zh-CN" sz="2000" b="1" dirty="0"/>
              <a:t>28</a:t>
            </a:r>
          </a:p>
        </p:txBody>
      </p:sp>
      <p:sp>
        <p:nvSpPr>
          <p:cNvPr id="207" name="Text Box 7"/>
          <p:cNvSpPr txBox="1">
            <a:spLocks noChangeArrowheads="1"/>
          </p:cNvSpPr>
          <p:nvPr/>
        </p:nvSpPr>
        <p:spPr bwMode="auto">
          <a:xfrm>
            <a:off x="4110336" y="4693880"/>
            <a:ext cx="533400" cy="400110"/>
          </a:xfrm>
          <a:prstGeom prst="rect">
            <a:avLst/>
          </a:prstGeom>
          <a:solidFill>
            <a:srgbClr val="FFC000"/>
          </a:solidFill>
          <a:ln w="25400">
            <a:solidFill>
              <a:schemeClr val="tx1"/>
            </a:solidFill>
            <a:miter lim="800000"/>
            <a:headEnd/>
            <a:tailEnd/>
          </a:ln>
          <a:effectLst/>
          <a:extLst/>
        </p:spPr>
        <p:txBody>
          <a:bodyPr>
            <a:spAutoFit/>
          </a:bodyPr>
          <a:lstStyle/>
          <a:p>
            <a:pPr algn="ctr">
              <a:spcBef>
                <a:spcPct val="50000"/>
              </a:spcBef>
            </a:pPr>
            <a:r>
              <a:rPr lang="en-US" altLang="zh-CN" sz="2000" b="1" dirty="0"/>
              <a:t>15</a:t>
            </a:r>
          </a:p>
        </p:txBody>
      </p:sp>
      <p:sp>
        <p:nvSpPr>
          <p:cNvPr id="208" name="矩形 207"/>
          <p:cNvSpPr/>
          <p:nvPr/>
        </p:nvSpPr>
        <p:spPr>
          <a:xfrm>
            <a:off x="5185080" y="2635490"/>
            <a:ext cx="533400" cy="3876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p:cNvSpPr/>
          <p:nvPr/>
        </p:nvSpPr>
        <p:spPr>
          <a:xfrm>
            <a:off x="5721732" y="2635490"/>
            <a:ext cx="533400" cy="3876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6246889" y="3137776"/>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p:cNvSpPr/>
          <p:nvPr/>
        </p:nvSpPr>
        <p:spPr>
          <a:xfrm>
            <a:off x="6789620" y="3628644"/>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p:cNvSpPr/>
          <p:nvPr/>
        </p:nvSpPr>
        <p:spPr>
          <a:xfrm>
            <a:off x="7309734" y="4154113"/>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p:cNvSpPr/>
          <p:nvPr/>
        </p:nvSpPr>
        <p:spPr>
          <a:xfrm>
            <a:off x="7852465" y="4645484"/>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p:cNvSpPr/>
          <p:nvPr/>
        </p:nvSpPr>
        <p:spPr>
          <a:xfrm>
            <a:off x="4666800" y="2121981"/>
            <a:ext cx="533400" cy="405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out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down)">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1" nodeType="clickEffect">
                                  <p:stCondLst>
                                    <p:cond delay="0"/>
                                  </p:stCondLst>
                                  <p:childTnLst>
                                    <p:animMotion origin="layout" path="M 0.004 3.7037E-7 L -0.05399 -0.00046 " pathEditMode="relative" rAng="0" ptsTypes="AA">
                                      <p:cBhvr>
                                        <p:cTn id="19" dur="1000" fill="hold"/>
                                        <p:tgtEl>
                                          <p:spTgt spid="69"/>
                                        </p:tgtEl>
                                        <p:attrNameLst>
                                          <p:attrName>ppt_x</p:attrName>
                                          <p:attrName>ppt_y</p:attrName>
                                        </p:attrNameLst>
                                      </p:cBhvr>
                                      <p:rCtr x="-29"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wipe(down)">
                                      <p:cBhvr>
                                        <p:cTn id="24" dur="500"/>
                                        <p:tgtEl>
                                          <p:spTgt spid="8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wipe(down)">
                                      <p:cBhvr>
                                        <p:cTn id="29" dur="5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35" presetClass="path" presetSubtype="0" accel="50000" decel="50000" fill="hold" grpId="3" nodeType="clickEffect">
                                  <p:stCondLst>
                                    <p:cond delay="0"/>
                                  </p:stCondLst>
                                  <p:childTnLst>
                                    <p:animMotion origin="layout" path="M -0.04965 -0.00046 L -0.14514 -0.00347 " pathEditMode="relative" rAng="0" ptsTypes="AA">
                                      <p:cBhvr>
                                        <p:cTn id="33" dur="2000" fill="hold"/>
                                        <p:tgtEl>
                                          <p:spTgt spid="69"/>
                                        </p:tgtEl>
                                        <p:attrNameLst>
                                          <p:attrName>ppt_x</p:attrName>
                                          <p:attrName>ppt_y</p:attrName>
                                        </p:attrNameLst>
                                      </p:cBhvr>
                                      <p:rCtr x="-4774" y="-162"/>
                                    </p:animMotion>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wipe(down)">
                                      <p:cBhvr>
                                        <p:cTn id="38" dur="500"/>
                                        <p:tgtEl>
                                          <p:spTgt spid="9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4"/>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nodeType="click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barn(outVertical)">
                                      <p:cBhvr>
                                        <p:cTn id="50" dur="500"/>
                                        <p:tgtEl>
                                          <p:spTgt spid="10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4"/>
                                        </p:tgtEl>
                                        <p:attrNameLst>
                                          <p:attrName>style.visibility</p:attrName>
                                        </p:attrNameLst>
                                      </p:cBhvr>
                                      <p:to>
                                        <p:strVal val="visible"/>
                                      </p:to>
                                    </p:set>
                                    <p:animEffect transition="in" filter="fade">
                                      <p:cBhvr>
                                        <p:cTn id="53" dur="500"/>
                                        <p:tgtEl>
                                          <p:spTgt spid="21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wipe(down)">
                                      <p:cBhvr>
                                        <p:cTn id="56" dur="500"/>
                                        <p:tgtEl>
                                          <p:spTgt spid="95"/>
                                        </p:tgtEl>
                                      </p:cBhvr>
                                    </p:animEffect>
                                  </p:childTnLst>
                                </p:cTn>
                              </p:par>
                              <p:par>
                                <p:cTn id="57" presetID="10" presetClass="exit" presetSubtype="0" fill="hold" nodeType="withEffect">
                                  <p:stCondLst>
                                    <p:cond delay="0"/>
                                  </p:stCondLst>
                                  <p:childTnLst>
                                    <p:animEffect transition="out" filter="fade">
                                      <p:cBhvr>
                                        <p:cTn id="58" dur="2000"/>
                                        <p:tgtEl>
                                          <p:spTgt spid="95"/>
                                        </p:tgtEl>
                                      </p:cBhvr>
                                    </p:animEffect>
                                    <p:set>
                                      <p:cBhvr>
                                        <p:cTn id="59" dur="1" fill="hold">
                                          <p:stCondLst>
                                            <p:cond delay="1999"/>
                                          </p:stCondLst>
                                        </p:cTn>
                                        <p:tgtEl>
                                          <p:spTgt spid="9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wipe(down)">
                                      <p:cBhvr>
                                        <p:cTn id="64" dur="500"/>
                                        <p:tgtEl>
                                          <p:spTgt spid="9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20"/>
                                        </p:tgtEl>
                                        <p:attrNameLst>
                                          <p:attrName>style.visibility</p:attrName>
                                        </p:attrNameLst>
                                      </p:cBhvr>
                                      <p:to>
                                        <p:strVal val="visible"/>
                                      </p:to>
                                    </p:set>
                                    <p:animEffect transition="in" filter="wipe(down)">
                                      <p:cBhvr>
                                        <p:cTn id="69" dur="250"/>
                                        <p:tgtEl>
                                          <p:spTgt spid="120"/>
                                        </p:tgtEl>
                                      </p:cBhvr>
                                    </p:animEffect>
                                  </p:childTnLst>
                                </p:cTn>
                              </p:par>
                            </p:childTnLst>
                          </p:cTn>
                        </p:par>
                        <p:par>
                          <p:cTn id="70" fill="hold">
                            <p:stCondLst>
                              <p:cond delay="250"/>
                            </p:stCondLst>
                            <p:childTnLst>
                              <p:par>
                                <p:cTn id="71" presetID="22" presetClass="entr" presetSubtype="4" fill="hold" grpId="0" nodeType="afterEffect">
                                  <p:stCondLst>
                                    <p:cond delay="0"/>
                                  </p:stCondLst>
                                  <p:childTnLst>
                                    <p:set>
                                      <p:cBhvr>
                                        <p:cTn id="72" dur="1" fill="hold">
                                          <p:stCondLst>
                                            <p:cond delay="0"/>
                                          </p:stCondLst>
                                        </p:cTn>
                                        <p:tgtEl>
                                          <p:spTgt spid="121"/>
                                        </p:tgtEl>
                                        <p:attrNameLst>
                                          <p:attrName>style.visibility</p:attrName>
                                        </p:attrNameLst>
                                      </p:cBhvr>
                                      <p:to>
                                        <p:strVal val="visible"/>
                                      </p:to>
                                    </p:set>
                                    <p:animEffect transition="in" filter="wipe(down)">
                                      <p:cBhvr>
                                        <p:cTn id="73" dur="250"/>
                                        <p:tgtEl>
                                          <p:spTgt spid="1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22"/>
                                        </p:tgtEl>
                                        <p:attrNameLst>
                                          <p:attrName>style.visibility</p:attrName>
                                        </p:attrNameLst>
                                      </p:cBhvr>
                                      <p:to>
                                        <p:strVal val="visible"/>
                                      </p:to>
                                    </p:set>
                                    <p:animEffect transition="in" filter="wipe(down)">
                                      <p:cBhvr>
                                        <p:cTn id="78" dur="500"/>
                                        <p:tgtEl>
                                          <p:spTgt spid="122"/>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nodeType="clickEffect">
                                  <p:stCondLst>
                                    <p:cond delay="0"/>
                                  </p:stCondLst>
                                  <p:childTnLst>
                                    <p:set>
                                      <p:cBhvr>
                                        <p:cTn id="82" dur="1" fill="hold">
                                          <p:stCondLst>
                                            <p:cond delay="0"/>
                                          </p:stCondLst>
                                        </p:cTn>
                                        <p:tgtEl>
                                          <p:spTgt spid="124"/>
                                        </p:tgtEl>
                                        <p:attrNameLst>
                                          <p:attrName>style.visibility</p:attrName>
                                        </p:attrNameLst>
                                      </p:cBhvr>
                                      <p:to>
                                        <p:strVal val="visible"/>
                                      </p:to>
                                    </p:set>
                                    <p:animEffect transition="in" filter="barn(outVertical)">
                                      <p:cBhvr>
                                        <p:cTn id="83" dur="500"/>
                                        <p:tgtEl>
                                          <p:spTgt spid="1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08"/>
                                        </p:tgtEl>
                                        <p:attrNameLst>
                                          <p:attrName>style.visibility</p:attrName>
                                        </p:attrNameLst>
                                      </p:cBhvr>
                                      <p:to>
                                        <p:strVal val="visible"/>
                                      </p:to>
                                    </p:set>
                                    <p:animEffect transition="in" filter="fade">
                                      <p:cBhvr>
                                        <p:cTn id="88" dur="500"/>
                                        <p:tgtEl>
                                          <p:spTgt spid="20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wipe(down)">
                                      <p:cBhvr>
                                        <p:cTn id="93" dur="500"/>
                                        <p:tgtEl>
                                          <p:spTgt spid="1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83"/>
                                        </p:tgtEl>
                                        <p:attrNameLst>
                                          <p:attrName>style.visibility</p:attrName>
                                        </p:attrNameLst>
                                      </p:cBhvr>
                                      <p:to>
                                        <p:strVal val="visible"/>
                                      </p:to>
                                    </p:set>
                                    <p:animEffect transition="in" filter="wipe(down)">
                                      <p:cBhvr>
                                        <p:cTn id="98" dur="500"/>
                                        <p:tgtEl>
                                          <p:spTgt spid="183"/>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animEffect transition="in" filter="wipe(down)">
                                      <p:cBhvr>
                                        <p:cTn id="101" dur="500"/>
                                        <p:tgtEl>
                                          <p:spTgt spid="184"/>
                                        </p:tgtEl>
                                      </p:cBhvr>
                                    </p:animEffect>
                                  </p:childTnLst>
                                </p:cTn>
                              </p:par>
                            </p:childTnLst>
                          </p:cTn>
                        </p:par>
                        <p:par>
                          <p:cTn id="102" fill="hold">
                            <p:stCondLst>
                              <p:cond delay="500"/>
                            </p:stCondLst>
                            <p:childTnLst>
                              <p:par>
                                <p:cTn id="103" presetID="22" presetClass="entr" presetSubtype="4" fill="hold" grpId="0" nodeType="afterEffect">
                                  <p:stCondLst>
                                    <p:cond delay="0"/>
                                  </p:stCondLst>
                                  <p:childTnLst>
                                    <p:set>
                                      <p:cBhvr>
                                        <p:cTn id="104" dur="1" fill="hold">
                                          <p:stCondLst>
                                            <p:cond delay="0"/>
                                          </p:stCondLst>
                                        </p:cTn>
                                        <p:tgtEl>
                                          <p:spTgt spid="185"/>
                                        </p:tgtEl>
                                        <p:attrNameLst>
                                          <p:attrName>style.visibility</p:attrName>
                                        </p:attrNameLst>
                                      </p:cBhvr>
                                      <p:to>
                                        <p:strVal val="visible"/>
                                      </p:to>
                                    </p:set>
                                    <p:animEffect transition="in" filter="wipe(down)">
                                      <p:cBhvr>
                                        <p:cTn id="105" dur="500"/>
                                        <p:tgtEl>
                                          <p:spTgt spid="18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208"/>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209"/>
                                        </p:tgtEl>
                                        <p:attrNameLst>
                                          <p:attrName>style.visibility</p:attrName>
                                        </p:attrNameLst>
                                      </p:cBhvr>
                                      <p:to>
                                        <p:strVal val="visible"/>
                                      </p:to>
                                    </p:set>
                                    <p:animEffect transition="in" filter="fade">
                                      <p:cBhvr>
                                        <p:cTn id="112" dur="500"/>
                                        <p:tgtEl>
                                          <p:spTgt spid="209"/>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37" fill="hold" nodeType="clickEffect">
                                  <p:stCondLst>
                                    <p:cond delay="0"/>
                                  </p:stCondLst>
                                  <p:childTnLst>
                                    <p:set>
                                      <p:cBhvr>
                                        <p:cTn id="116" dur="1" fill="hold">
                                          <p:stCondLst>
                                            <p:cond delay="0"/>
                                          </p:stCondLst>
                                        </p:cTn>
                                        <p:tgtEl>
                                          <p:spTgt spid="136"/>
                                        </p:tgtEl>
                                        <p:attrNameLst>
                                          <p:attrName>style.visibility</p:attrName>
                                        </p:attrNameLst>
                                      </p:cBhvr>
                                      <p:to>
                                        <p:strVal val="visible"/>
                                      </p:to>
                                    </p:set>
                                    <p:animEffect transition="in" filter="barn(outVertical)">
                                      <p:cBhvr>
                                        <p:cTn id="117" dur="500"/>
                                        <p:tgtEl>
                                          <p:spTgt spid="136"/>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135"/>
                                        </p:tgtEl>
                                        <p:attrNameLst>
                                          <p:attrName>style.visibility</p:attrName>
                                        </p:attrNameLst>
                                      </p:cBhvr>
                                      <p:to>
                                        <p:strVal val="visible"/>
                                      </p:to>
                                    </p:set>
                                    <p:animEffect transition="in" filter="wipe(down)">
                                      <p:cBhvr>
                                        <p:cTn id="121" dur="500"/>
                                        <p:tgtEl>
                                          <p:spTgt spid="13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10"/>
                                        </p:tgtEl>
                                        <p:attrNameLst>
                                          <p:attrName>style.visibility</p:attrName>
                                        </p:attrNameLst>
                                      </p:cBhvr>
                                      <p:to>
                                        <p:strVal val="visible"/>
                                      </p:to>
                                    </p:set>
                                    <p:animEffect transition="in" filter="fade">
                                      <p:cBhvr>
                                        <p:cTn id="124" dur="500"/>
                                        <p:tgtEl>
                                          <p:spTgt spid="210"/>
                                        </p:tgtEl>
                                      </p:cBhvr>
                                    </p:animEffec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186"/>
                                        </p:tgtEl>
                                        <p:attrNameLst>
                                          <p:attrName>style.visibility</p:attrName>
                                        </p:attrNameLst>
                                      </p:cBhvr>
                                      <p:to>
                                        <p:strVal val="visible"/>
                                      </p:to>
                                    </p:set>
                                    <p:animEffect transition="in" filter="wipe(down)">
                                      <p:cBhvr>
                                        <p:cTn id="128" dur="500"/>
                                        <p:tgtEl>
                                          <p:spTgt spid="186"/>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187"/>
                                        </p:tgtEl>
                                        <p:attrNameLst>
                                          <p:attrName>style.visibility</p:attrName>
                                        </p:attrNameLst>
                                      </p:cBhvr>
                                      <p:to>
                                        <p:strVal val="visible"/>
                                      </p:to>
                                    </p:set>
                                    <p:animEffect transition="in" filter="wipe(down)">
                                      <p:cBhvr>
                                        <p:cTn id="131" dur="500"/>
                                        <p:tgtEl>
                                          <p:spTgt spid="187"/>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188"/>
                                        </p:tgtEl>
                                        <p:attrNameLst>
                                          <p:attrName>style.visibility</p:attrName>
                                        </p:attrNameLst>
                                      </p:cBhvr>
                                      <p:to>
                                        <p:strVal val="visible"/>
                                      </p:to>
                                    </p:set>
                                    <p:animEffect transition="in" filter="wipe(down)">
                                      <p:cBhvr>
                                        <p:cTn id="134" dur="500"/>
                                        <p:tgtEl>
                                          <p:spTgt spid="188"/>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189"/>
                                        </p:tgtEl>
                                        <p:attrNameLst>
                                          <p:attrName>style.visibility</p:attrName>
                                        </p:attrNameLst>
                                      </p:cBhvr>
                                      <p:to>
                                        <p:strVal val="visible"/>
                                      </p:to>
                                    </p:set>
                                    <p:animEffect transition="in" filter="wipe(down)">
                                      <p:cBhvr>
                                        <p:cTn id="137" dur="500"/>
                                        <p:tgtEl>
                                          <p:spTgt spid="189"/>
                                        </p:tgtEl>
                                      </p:cBhvr>
                                    </p:animEffect>
                                  </p:childTnLst>
                                </p:cTn>
                              </p:par>
                            </p:childTnLst>
                          </p:cTn>
                        </p:par>
                        <p:par>
                          <p:cTn id="138" fill="hold">
                            <p:stCondLst>
                              <p:cond delay="1500"/>
                            </p:stCondLst>
                            <p:childTnLst>
                              <p:par>
                                <p:cTn id="139" presetID="22" presetClass="entr" presetSubtype="4" fill="hold" grpId="0" nodeType="afterEffect">
                                  <p:stCondLst>
                                    <p:cond delay="0"/>
                                  </p:stCondLst>
                                  <p:childTnLst>
                                    <p:set>
                                      <p:cBhvr>
                                        <p:cTn id="140" dur="1" fill="hold">
                                          <p:stCondLst>
                                            <p:cond delay="0"/>
                                          </p:stCondLst>
                                        </p:cTn>
                                        <p:tgtEl>
                                          <p:spTgt spid="190"/>
                                        </p:tgtEl>
                                        <p:attrNameLst>
                                          <p:attrName>style.visibility</p:attrName>
                                        </p:attrNameLst>
                                      </p:cBhvr>
                                      <p:to>
                                        <p:strVal val="visible"/>
                                      </p:to>
                                    </p:set>
                                    <p:animEffect transition="in" filter="wipe(down)">
                                      <p:cBhvr>
                                        <p:cTn id="141" dur="500"/>
                                        <p:tgtEl>
                                          <p:spTgt spid="190"/>
                                        </p:tgtEl>
                                      </p:cBhvr>
                                    </p:animEffect>
                                  </p:childTnLst>
                                </p:cTn>
                              </p:par>
                            </p:childTnLst>
                          </p:cTn>
                        </p:par>
                        <p:par>
                          <p:cTn id="142" fill="hold">
                            <p:stCondLst>
                              <p:cond delay="2000"/>
                            </p:stCondLst>
                            <p:childTnLst>
                              <p:par>
                                <p:cTn id="143" presetID="16" presetClass="entr" presetSubtype="37" fill="hold" nodeType="afterEffect">
                                  <p:stCondLst>
                                    <p:cond delay="0"/>
                                  </p:stCondLst>
                                  <p:childTnLst>
                                    <p:set>
                                      <p:cBhvr>
                                        <p:cTn id="144" dur="1" fill="hold">
                                          <p:stCondLst>
                                            <p:cond delay="0"/>
                                          </p:stCondLst>
                                        </p:cTn>
                                        <p:tgtEl>
                                          <p:spTgt spid="148"/>
                                        </p:tgtEl>
                                        <p:attrNameLst>
                                          <p:attrName>style.visibility</p:attrName>
                                        </p:attrNameLst>
                                      </p:cBhvr>
                                      <p:to>
                                        <p:strVal val="visible"/>
                                      </p:to>
                                    </p:set>
                                    <p:animEffect transition="in" filter="barn(outVertical)">
                                      <p:cBhvr>
                                        <p:cTn id="145" dur="500"/>
                                        <p:tgtEl>
                                          <p:spTgt spid="148"/>
                                        </p:tgtEl>
                                      </p:cBhvr>
                                    </p:animEffect>
                                  </p:childTnLst>
                                </p:cTn>
                              </p:par>
                            </p:childTnLst>
                          </p:cTn>
                        </p:par>
                        <p:par>
                          <p:cTn id="146" fill="hold">
                            <p:stCondLst>
                              <p:cond delay="2500"/>
                            </p:stCondLst>
                            <p:childTnLst>
                              <p:par>
                                <p:cTn id="147" presetID="22" presetClass="entr" presetSubtype="4" fill="hold" grpId="0" nodeType="afterEffect">
                                  <p:stCondLst>
                                    <p:cond delay="0"/>
                                  </p:stCondLst>
                                  <p:childTnLst>
                                    <p:set>
                                      <p:cBhvr>
                                        <p:cTn id="148" dur="1" fill="hold">
                                          <p:stCondLst>
                                            <p:cond delay="0"/>
                                          </p:stCondLst>
                                        </p:cTn>
                                        <p:tgtEl>
                                          <p:spTgt spid="147"/>
                                        </p:tgtEl>
                                        <p:attrNameLst>
                                          <p:attrName>style.visibility</p:attrName>
                                        </p:attrNameLst>
                                      </p:cBhvr>
                                      <p:to>
                                        <p:strVal val="visible"/>
                                      </p:to>
                                    </p:set>
                                    <p:animEffect transition="in" filter="wipe(down)">
                                      <p:cBhvr>
                                        <p:cTn id="149" dur="500"/>
                                        <p:tgtEl>
                                          <p:spTgt spid="14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11"/>
                                        </p:tgtEl>
                                        <p:attrNameLst>
                                          <p:attrName>style.visibility</p:attrName>
                                        </p:attrNameLst>
                                      </p:cBhvr>
                                      <p:to>
                                        <p:strVal val="visible"/>
                                      </p:to>
                                    </p:set>
                                    <p:animEffect transition="in" filter="fade">
                                      <p:cBhvr>
                                        <p:cTn id="152" dur="500"/>
                                        <p:tgtEl>
                                          <p:spTgt spid="211"/>
                                        </p:tgtEl>
                                      </p:cBhvr>
                                    </p:animEffect>
                                  </p:childTnLst>
                                </p:cTn>
                              </p:par>
                            </p:childTnLst>
                          </p:cTn>
                        </p:par>
                        <p:par>
                          <p:cTn id="153" fill="hold">
                            <p:stCondLst>
                              <p:cond delay="3000"/>
                            </p:stCondLst>
                            <p:childTnLst>
                              <p:par>
                                <p:cTn id="154" presetID="22" presetClass="entr" presetSubtype="4" fill="hold" grpId="0" nodeType="afterEffect">
                                  <p:stCondLst>
                                    <p:cond delay="0"/>
                                  </p:stCondLst>
                                  <p:childTnLst>
                                    <p:set>
                                      <p:cBhvr>
                                        <p:cTn id="155" dur="1" fill="hold">
                                          <p:stCondLst>
                                            <p:cond delay="0"/>
                                          </p:stCondLst>
                                        </p:cTn>
                                        <p:tgtEl>
                                          <p:spTgt spid="191"/>
                                        </p:tgtEl>
                                        <p:attrNameLst>
                                          <p:attrName>style.visibility</p:attrName>
                                        </p:attrNameLst>
                                      </p:cBhvr>
                                      <p:to>
                                        <p:strVal val="visible"/>
                                      </p:to>
                                    </p:set>
                                    <p:animEffect transition="in" filter="wipe(down)">
                                      <p:cBhvr>
                                        <p:cTn id="156" dur="500"/>
                                        <p:tgtEl>
                                          <p:spTgt spid="191"/>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92"/>
                                        </p:tgtEl>
                                        <p:attrNameLst>
                                          <p:attrName>style.visibility</p:attrName>
                                        </p:attrNameLst>
                                      </p:cBhvr>
                                      <p:to>
                                        <p:strVal val="visible"/>
                                      </p:to>
                                    </p:set>
                                    <p:animEffect transition="in" filter="wipe(down)">
                                      <p:cBhvr>
                                        <p:cTn id="159" dur="500"/>
                                        <p:tgtEl>
                                          <p:spTgt spid="192"/>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93"/>
                                        </p:tgtEl>
                                        <p:attrNameLst>
                                          <p:attrName>style.visibility</p:attrName>
                                        </p:attrNameLst>
                                      </p:cBhvr>
                                      <p:to>
                                        <p:strVal val="visible"/>
                                      </p:to>
                                    </p:set>
                                    <p:animEffect transition="in" filter="wipe(down)">
                                      <p:cBhvr>
                                        <p:cTn id="162" dur="500"/>
                                        <p:tgtEl>
                                          <p:spTgt spid="193"/>
                                        </p:tgtEl>
                                      </p:cBhvr>
                                    </p:animEffect>
                                  </p:childTnLst>
                                </p:cTn>
                              </p:par>
                            </p:childTnLst>
                          </p:cTn>
                        </p:par>
                        <p:par>
                          <p:cTn id="163" fill="hold">
                            <p:stCondLst>
                              <p:cond delay="3500"/>
                            </p:stCondLst>
                            <p:childTnLst>
                              <p:par>
                                <p:cTn id="164" presetID="22" presetClass="entr" presetSubtype="4" fill="hold" grpId="0" nodeType="afterEffect">
                                  <p:stCondLst>
                                    <p:cond delay="0"/>
                                  </p:stCondLst>
                                  <p:childTnLst>
                                    <p:set>
                                      <p:cBhvr>
                                        <p:cTn id="165" dur="1" fill="hold">
                                          <p:stCondLst>
                                            <p:cond delay="0"/>
                                          </p:stCondLst>
                                        </p:cTn>
                                        <p:tgtEl>
                                          <p:spTgt spid="194"/>
                                        </p:tgtEl>
                                        <p:attrNameLst>
                                          <p:attrName>style.visibility</p:attrName>
                                        </p:attrNameLst>
                                      </p:cBhvr>
                                      <p:to>
                                        <p:strVal val="visible"/>
                                      </p:to>
                                    </p:set>
                                    <p:animEffect transition="in" filter="wipe(down)">
                                      <p:cBhvr>
                                        <p:cTn id="166" dur="500"/>
                                        <p:tgtEl>
                                          <p:spTgt spid="194"/>
                                        </p:tgtEl>
                                      </p:cBhvr>
                                    </p:animEffect>
                                  </p:childTnLst>
                                </p:cTn>
                              </p:par>
                            </p:childTnLst>
                          </p:cTn>
                        </p:par>
                        <p:par>
                          <p:cTn id="167" fill="hold">
                            <p:stCondLst>
                              <p:cond delay="4000"/>
                            </p:stCondLst>
                            <p:childTnLst>
                              <p:par>
                                <p:cTn id="168" presetID="16" presetClass="entr" presetSubtype="37" fill="hold" nodeType="afterEffect">
                                  <p:stCondLst>
                                    <p:cond delay="0"/>
                                  </p:stCondLst>
                                  <p:childTnLst>
                                    <p:set>
                                      <p:cBhvr>
                                        <p:cTn id="169" dur="1" fill="hold">
                                          <p:stCondLst>
                                            <p:cond delay="0"/>
                                          </p:stCondLst>
                                        </p:cTn>
                                        <p:tgtEl>
                                          <p:spTgt spid="160"/>
                                        </p:tgtEl>
                                        <p:attrNameLst>
                                          <p:attrName>style.visibility</p:attrName>
                                        </p:attrNameLst>
                                      </p:cBhvr>
                                      <p:to>
                                        <p:strVal val="visible"/>
                                      </p:to>
                                    </p:set>
                                    <p:animEffect transition="in" filter="barn(outVertical)">
                                      <p:cBhvr>
                                        <p:cTn id="170" dur="500"/>
                                        <p:tgtEl>
                                          <p:spTgt spid="160"/>
                                        </p:tgtEl>
                                      </p:cBhvr>
                                    </p:animEffect>
                                  </p:childTnLst>
                                </p:cTn>
                              </p:par>
                            </p:childTnLst>
                          </p:cTn>
                        </p:par>
                        <p:par>
                          <p:cTn id="171" fill="hold">
                            <p:stCondLst>
                              <p:cond delay="4500"/>
                            </p:stCondLst>
                            <p:childTnLst>
                              <p:par>
                                <p:cTn id="172" presetID="22" presetClass="entr" presetSubtype="4" fill="hold" grpId="0" nodeType="afterEffect">
                                  <p:stCondLst>
                                    <p:cond delay="0"/>
                                  </p:stCondLst>
                                  <p:childTnLst>
                                    <p:set>
                                      <p:cBhvr>
                                        <p:cTn id="173" dur="1" fill="hold">
                                          <p:stCondLst>
                                            <p:cond delay="0"/>
                                          </p:stCondLst>
                                        </p:cTn>
                                        <p:tgtEl>
                                          <p:spTgt spid="159"/>
                                        </p:tgtEl>
                                        <p:attrNameLst>
                                          <p:attrName>style.visibility</p:attrName>
                                        </p:attrNameLst>
                                      </p:cBhvr>
                                      <p:to>
                                        <p:strVal val="visible"/>
                                      </p:to>
                                    </p:set>
                                    <p:animEffect transition="in" filter="wipe(down)">
                                      <p:cBhvr>
                                        <p:cTn id="174" dur="500"/>
                                        <p:tgtEl>
                                          <p:spTgt spid="159"/>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12"/>
                                        </p:tgtEl>
                                        <p:attrNameLst>
                                          <p:attrName>style.visibility</p:attrName>
                                        </p:attrNameLst>
                                      </p:cBhvr>
                                      <p:to>
                                        <p:strVal val="visible"/>
                                      </p:to>
                                    </p:set>
                                    <p:animEffect transition="in" filter="fade">
                                      <p:cBhvr>
                                        <p:cTn id="177" dur="500"/>
                                        <p:tgtEl>
                                          <p:spTgt spid="212"/>
                                        </p:tgtEl>
                                      </p:cBhvr>
                                    </p:animEffect>
                                  </p:childTnLst>
                                </p:cTn>
                              </p:par>
                            </p:childTnLst>
                          </p:cTn>
                        </p:par>
                        <p:par>
                          <p:cTn id="178" fill="hold">
                            <p:stCondLst>
                              <p:cond delay="5000"/>
                            </p:stCondLst>
                            <p:childTnLst>
                              <p:par>
                                <p:cTn id="179" presetID="22" presetClass="entr" presetSubtype="4" fill="hold" grpId="0" nodeType="afterEffect">
                                  <p:stCondLst>
                                    <p:cond delay="0"/>
                                  </p:stCondLst>
                                  <p:childTnLst>
                                    <p:set>
                                      <p:cBhvr>
                                        <p:cTn id="180" dur="1" fill="hold">
                                          <p:stCondLst>
                                            <p:cond delay="0"/>
                                          </p:stCondLst>
                                        </p:cTn>
                                        <p:tgtEl>
                                          <p:spTgt spid="195"/>
                                        </p:tgtEl>
                                        <p:attrNameLst>
                                          <p:attrName>style.visibility</p:attrName>
                                        </p:attrNameLst>
                                      </p:cBhvr>
                                      <p:to>
                                        <p:strVal val="visible"/>
                                      </p:to>
                                    </p:set>
                                    <p:animEffect transition="in" filter="wipe(down)">
                                      <p:cBhvr>
                                        <p:cTn id="181" dur="250"/>
                                        <p:tgtEl>
                                          <p:spTgt spid="195"/>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196"/>
                                        </p:tgtEl>
                                        <p:attrNameLst>
                                          <p:attrName>style.visibility</p:attrName>
                                        </p:attrNameLst>
                                      </p:cBhvr>
                                      <p:to>
                                        <p:strVal val="visible"/>
                                      </p:to>
                                    </p:set>
                                    <p:animEffect transition="in" filter="wipe(down)">
                                      <p:cBhvr>
                                        <p:cTn id="184" dur="250"/>
                                        <p:tgtEl>
                                          <p:spTgt spid="196"/>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197"/>
                                        </p:tgtEl>
                                        <p:attrNameLst>
                                          <p:attrName>style.visibility</p:attrName>
                                        </p:attrNameLst>
                                      </p:cBhvr>
                                      <p:to>
                                        <p:strVal val="visible"/>
                                      </p:to>
                                    </p:set>
                                    <p:animEffect transition="in" filter="wipe(down)">
                                      <p:cBhvr>
                                        <p:cTn id="187" dur="250"/>
                                        <p:tgtEl>
                                          <p:spTgt spid="197"/>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198"/>
                                        </p:tgtEl>
                                        <p:attrNameLst>
                                          <p:attrName>style.visibility</p:attrName>
                                        </p:attrNameLst>
                                      </p:cBhvr>
                                      <p:to>
                                        <p:strVal val="visible"/>
                                      </p:to>
                                    </p:set>
                                    <p:animEffect transition="in" filter="wipe(down)">
                                      <p:cBhvr>
                                        <p:cTn id="190" dur="250"/>
                                        <p:tgtEl>
                                          <p:spTgt spid="198"/>
                                        </p:tgtEl>
                                      </p:cBhvr>
                                    </p:animEffect>
                                  </p:childTnLst>
                                </p:cTn>
                              </p:par>
                            </p:childTnLst>
                          </p:cTn>
                        </p:par>
                        <p:par>
                          <p:cTn id="191" fill="hold">
                            <p:stCondLst>
                              <p:cond delay="5250"/>
                            </p:stCondLst>
                            <p:childTnLst>
                              <p:par>
                                <p:cTn id="192" presetID="22" presetClass="entr" presetSubtype="4" fill="hold" grpId="0" nodeType="afterEffect">
                                  <p:stCondLst>
                                    <p:cond delay="0"/>
                                  </p:stCondLst>
                                  <p:childTnLst>
                                    <p:set>
                                      <p:cBhvr>
                                        <p:cTn id="193" dur="1" fill="hold">
                                          <p:stCondLst>
                                            <p:cond delay="0"/>
                                          </p:stCondLst>
                                        </p:cTn>
                                        <p:tgtEl>
                                          <p:spTgt spid="199"/>
                                        </p:tgtEl>
                                        <p:attrNameLst>
                                          <p:attrName>style.visibility</p:attrName>
                                        </p:attrNameLst>
                                      </p:cBhvr>
                                      <p:to>
                                        <p:strVal val="visible"/>
                                      </p:to>
                                    </p:set>
                                    <p:animEffect transition="in" filter="wipe(down)">
                                      <p:cBhvr>
                                        <p:cTn id="194" dur="500"/>
                                        <p:tgtEl>
                                          <p:spTgt spid="199"/>
                                        </p:tgtEl>
                                      </p:cBhvr>
                                    </p:animEffect>
                                  </p:childTnLst>
                                </p:cTn>
                              </p:par>
                            </p:childTnLst>
                          </p:cTn>
                        </p:par>
                        <p:par>
                          <p:cTn id="195" fill="hold">
                            <p:stCondLst>
                              <p:cond delay="5750"/>
                            </p:stCondLst>
                            <p:childTnLst>
                              <p:par>
                                <p:cTn id="196" presetID="16" presetClass="entr" presetSubtype="37" fill="hold" nodeType="afterEffect">
                                  <p:stCondLst>
                                    <p:cond delay="0"/>
                                  </p:stCondLst>
                                  <p:childTnLst>
                                    <p:set>
                                      <p:cBhvr>
                                        <p:cTn id="197" dur="1" fill="hold">
                                          <p:stCondLst>
                                            <p:cond delay="0"/>
                                          </p:stCondLst>
                                        </p:cTn>
                                        <p:tgtEl>
                                          <p:spTgt spid="172"/>
                                        </p:tgtEl>
                                        <p:attrNameLst>
                                          <p:attrName>style.visibility</p:attrName>
                                        </p:attrNameLst>
                                      </p:cBhvr>
                                      <p:to>
                                        <p:strVal val="visible"/>
                                      </p:to>
                                    </p:set>
                                    <p:animEffect transition="in" filter="barn(outVertical)">
                                      <p:cBhvr>
                                        <p:cTn id="198" dur="500"/>
                                        <p:tgtEl>
                                          <p:spTgt spid="172"/>
                                        </p:tgtEl>
                                      </p:cBhvr>
                                    </p:animEffect>
                                  </p:childTnLst>
                                </p:cTn>
                              </p:par>
                            </p:childTnLst>
                          </p:cTn>
                        </p:par>
                        <p:par>
                          <p:cTn id="199" fill="hold">
                            <p:stCondLst>
                              <p:cond delay="6250"/>
                            </p:stCondLst>
                            <p:childTnLst>
                              <p:par>
                                <p:cTn id="200" presetID="22" presetClass="entr" presetSubtype="4" fill="hold" grpId="0" nodeType="afterEffect">
                                  <p:stCondLst>
                                    <p:cond delay="0"/>
                                  </p:stCondLst>
                                  <p:childTnLst>
                                    <p:set>
                                      <p:cBhvr>
                                        <p:cTn id="201" dur="1" fill="hold">
                                          <p:stCondLst>
                                            <p:cond delay="0"/>
                                          </p:stCondLst>
                                        </p:cTn>
                                        <p:tgtEl>
                                          <p:spTgt spid="171"/>
                                        </p:tgtEl>
                                        <p:attrNameLst>
                                          <p:attrName>style.visibility</p:attrName>
                                        </p:attrNameLst>
                                      </p:cBhvr>
                                      <p:to>
                                        <p:strVal val="visible"/>
                                      </p:to>
                                    </p:set>
                                    <p:animEffect transition="in" filter="wipe(down)">
                                      <p:cBhvr>
                                        <p:cTn id="202" dur="500"/>
                                        <p:tgtEl>
                                          <p:spTgt spid="17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13"/>
                                        </p:tgtEl>
                                        <p:attrNameLst>
                                          <p:attrName>style.visibility</p:attrName>
                                        </p:attrNameLst>
                                      </p:cBhvr>
                                      <p:to>
                                        <p:strVal val="visible"/>
                                      </p:to>
                                    </p:set>
                                    <p:animEffect transition="in" filter="fade">
                                      <p:cBhvr>
                                        <p:cTn id="205" dur="500"/>
                                        <p:tgtEl>
                                          <p:spTgt spid="213"/>
                                        </p:tgtEl>
                                      </p:cBhvr>
                                    </p:animEffect>
                                  </p:childTnLst>
                                </p:cTn>
                              </p:par>
                            </p:childTnLst>
                          </p:cTn>
                        </p:par>
                        <p:par>
                          <p:cTn id="206" fill="hold">
                            <p:stCondLst>
                              <p:cond delay="6750"/>
                            </p:stCondLst>
                            <p:childTnLst>
                              <p:par>
                                <p:cTn id="207" presetID="22" presetClass="entr" presetSubtype="4" fill="hold" grpId="0" nodeType="afterEffect">
                                  <p:stCondLst>
                                    <p:cond delay="0"/>
                                  </p:stCondLst>
                                  <p:childTnLst>
                                    <p:set>
                                      <p:cBhvr>
                                        <p:cTn id="208" dur="1" fill="hold">
                                          <p:stCondLst>
                                            <p:cond delay="0"/>
                                          </p:stCondLst>
                                        </p:cTn>
                                        <p:tgtEl>
                                          <p:spTgt spid="200"/>
                                        </p:tgtEl>
                                        <p:attrNameLst>
                                          <p:attrName>style.visibility</p:attrName>
                                        </p:attrNameLst>
                                      </p:cBhvr>
                                      <p:to>
                                        <p:strVal val="visible"/>
                                      </p:to>
                                    </p:set>
                                    <p:animEffect transition="in" filter="wipe(down)">
                                      <p:cBhvr>
                                        <p:cTn id="209" dur="250"/>
                                        <p:tgtEl>
                                          <p:spTgt spid="200"/>
                                        </p:tgtEl>
                                      </p:cBhvr>
                                    </p:animEffect>
                                  </p:childTnLst>
                                </p:cTn>
                              </p:par>
                              <p:par>
                                <p:cTn id="210" presetID="22" presetClass="entr" presetSubtype="4" fill="hold" grpId="0" nodeType="withEffect">
                                  <p:stCondLst>
                                    <p:cond delay="0"/>
                                  </p:stCondLst>
                                  <p:childTnLst>
                                    <p:set>
                                      <p:cBhvr>
                                        <p:cTn id="211" dur="1" fill="hold">
                                          <p:stCondLst>
                                            <p:cond delay="0"/>
                                          </p:stCondLst>
                                        </p:cTn>
                                        <p:tgtEl>
                                          <p:spTgt spid="201"/>
                                        </p:tgtEl>
                                        <p:attrNameLst>
                                          <p:attrName>style.visibility</p:attrName>
                                        </p:attrNameLst>
                                      </p:cBhvr>
                                      <p:to>
                                        <p:strVal val="visible"/>
                                      </p:to>
                                    </p:set>
                                    <p:animEffect transition="in" filter="wipe(down)">
                                      <p:cBhvr>
                                        <p:cTn id="212" dur="250"/>
                                        <p:tgtEl>
                                          <p:spTgt spid="201"/>
                                        </p:tgtEl>
                                      </p:cBhvr>
                                    </p:animEffect>
                                  </p:childTnLst>
                                </p:cTn>
                              </p:par>
                              <p:par>
                                <p:cTn id="213" presetID="22" presetClass="entr" presetSubtype="4" fill="hold" grpId="0" nodeType="withEffect">
                                  <p:stCondLst>
                                    <p:cond delay="0"/>
                                  </p:stCondLst>
                                  <p:childTnLst>
                                    <p:set>
                                      <p:cBhvr>
                                        <p:cTn id="214" dur="1" fill="hold">
                                          <p:stCondLst>
                                            <p:cond delay="0"/>
                                          </p:stCondLst>
                                        </p:cTn>
                                        <p:tgtEl>
                                          <p:spTgt spid="202"/>
                                        </p:tgtEl>
                                        <p:attrNameLst>
                                          <p:attrName>style.visibility</p:attrName>
                                        </p:attrNameLst>
                                      </p:cBhvr>
                                      <p:to>
                                        <p:strVal val="visible"/>
                                      </p:to>
                                    </p:set>
                                    <p:animEffect transition="in" filter="wipe(down)">
                                      <p:cBhvr>
                                        <p:cTn id="215" dur="250"/>
                                        <p:tgtEl>
                                          <p:spTgt spid="202"/>
                                        </p:tgtEl>
                                      </p:cBhvr>
                                    </p:animEffect>
                                  </p:childTnLst>
                                </p:cTn>
                              </p:par>
                              <p:par>
                                <p:cTn id="216" presetID="22" presetClass="entr" presetSubtype="4" fill="hold" grpId="0" nodeType="withEffect">
                                  <p:stCondLst>
                                    <p:cond delay="0"/>
                                  </p:stCondLst>
                                  <p:childTnLst>
                                    <p:set>
                                      <p:cBhvr>
                                        <p:cTn id="217" dur="1" fill="hold">
                                          <p:stCondLst>
                                            <p:cond delay="0"/>
                                          </p:stCondLst>
                                        </p:cTn>
                                        <p:tgtEl>
                                          <p:spTgt spid="203"/>
                                        </p:tgtEl>
                                        <p:attrNameLst>
                                          <p:attrName>style.visibility</p:attrName>
                                        </p:attrNameLst>
                                      </p:cBhvr>
                                      <p:to>
                                        <p:strVal val="visible"/>
                                      </p:to>
                                    </p:set>
                                    <p:animEffect transition="in" filter="wipe(down)">
                                      <p:cBhvr>
                                        <p:cTn id="218" dur="250"/>
                                        <p:tgtEl>
                                          <p:spTgt spid="203"/>
                                        </p:tgtEl>
                                      </p:cBhvr>
                                    </p:animEffect>
                                  </p:childTnLst>
                                </p:cTn>
                              </p:par>
                              <p:par>
                                <p:cTn id="219" presetID="22" presetClass="entr" presetSubtype="4" fill="hold" grpId="0" nodeType="withEffect">
                                  <p:stCondLst>
                                    <p:cond delay="0"/>
                                  </p:stCondLst>
                                  <p:childTnLst>
                                    <p:set>
                                      <p:cBhvr>
                                        <p:cTn id="220" dur="1" fill="hold">
                                          <p:stCondLst>
                                            <p:cond delay="0"/>
                                          </p:stCondLst>
                                        </p:cTn>
                                        <p:tgtEl>
                                          <p:spTgt spid="204"/>
                                        </p:tgtEl>
                                        <p:attrNameLst>
                                          <p:attrName>style.visibility</p:attrName>
                                        </p:attrNameLst>
                                      </p:cBhvr>
                                      <p:to>
                                        <p:strVal val="visible"/>
                                      </p:to>
                                    </p:set>
                                    <p:animEffect transition="in" filter="wipe(down)">
                                      <p:cBhvr>
                                        <p:cTn id="221" dur="250"/>
                                        <p:tgtEl>
                                          <p:spTgt spid="204"/>
                                        </p:tgtEl>
                                      </p:cBhvr>
                                    </p:animEffect>
                                  </p:childTnLst>
                                </p:cTn>
                              </p:par>
                              <p:par>
                                <p:cTn id="222" presetID="22" presetClass="entr" presetSubtype="4" fill="hold" grpId="0" nodeType="withEffect">
                                  <p:stCondLst>
                                    <p:cond delay="0"/>
                                  </p:stCondLst>
                                  <p:childTnLst>
                                    <p:set>
                                      <p:cBhvr>
                                        <p:cTn id="223" dur="1" fill="hold">
                                          <p:stCondLst>
                                            <p:cond delay="0"/>
                                          </p:stCondLst>
                                        </p:cTn>
                                        <p:tgtEl>
                                          <p:spTgt spid="205"/>
                                        </p:tgtEl>
                                        <p:attrNameLst>
                                          <p:attrName>style.visibility</p:attrName>
                                        </p:attrNameLst>
                                      </p:cBhvr>
                                      <p:to>
                                        <p:strVal val="visible"/>
                                      </p:to>
                                    </p:set>
                                    <p:animEffect transition="in" filter="wipe(down)">
                                      <p:cBhvr>
                                        <p:cTn id="224" dur="250"/>
                                        <p:tgtEl>
                                          <p:spTgt spid="205"/>
                                        </p:tgtEl>
                                      </p:cBhvr>
                                    </p:animEffect>
                                  </p:childTnLst>
                                </p:cTn>
                              </p:par>
                              <p:par>
                                <p:cTn id="225" presetID="22" presetClass="entr" presetSubtype="4" fill="hold" grpId="0" nodeType="withEffect">
                                  <p:stCondLst>
                                    <p:cond delay="0"/>
                                  </p:stCondLst>
                                  <p:childTnLst>
                                    <p:set>
                                      <p:cBhvr>
                                        <p:cTn id="226" dur="1" fill="hold">
                                          <p:stCondLst>
                                            <p:cond delay="0"/>
                                          </p:stCondLst>
                                        </p:cTn>
                                        <p:tgtEl>
                                          <p:spTgt spid="206"/>
                                        </p:tgtEl>
                                        <p:attrNameLst>
                                          <p:attrName>style.visibility</p:attrName>
                                        </p:attrNameLst>
                                      </p:cBhvr>
                                      <p:to>
                                        <p:strVal val="visible"/>
                                      </p:to>
                                    </p:set>
                                    <p:animEffect transition="in" filter="wipe(down)">
                                      <p:cBhvr>
                                        <p:cTn id="227" dur="250"/>
                                        <p:tgtEl>
                                          <p:spTgt spid="206"/>
                                        </p:tgtEl>
                                      </p:cBhvr>
                                    </p:animEffect>
                                  </p:childTnLst>
                                </p:cTn>
                              </p:par>
                            </p:childTnLst>
                          </p:cTn>
                        </p:par>
                        <p:par>
                          <p:cTn id="228" fill="hold">
                            <p:stCondLst>
                              <p:cond delay="7000"/>
                            </p:stCondLst>
                            <p:childTnLst>
                              <p:par>
                                <p:cTn id="229" presetID="22" presetClass="entr" presetSubtype="4" fill="hold" grpId="0" nodeType="afterEffect">
                                  <p:stCondLst>
                                    <p:cond delay="0"/>
                                  </p:stCondLst>
                                  <p:childTnLst>
                                    <p:set>
                                      <p:cBhvr>
                                        <p:cTn id="230" dur="1" fill="hold">
                                          <p:stCondLst>
                                            <p:cond delay="0"/>
                                          </p:stCondLst>
                                        </p:cTn>
                                        <p:tgtEl>
                                          <p:spTgt spid="207"/>
                                        </p:tgtEl>
                                        <p:attrNameLst>
                                          <p:attrName>style.visibility</p:attrName>
                                        </p:attrNameLst>
                                      </p:cBhvr>
                                      <p:to>
                                        <p:strVal val="visible"/>
                                      </p:to>
                                    </p:set>
                                    <p:animEffect transition="in" filter="wipe(down)">
                                      <p:cBhvr>
                                        <p:cTn id="231"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3" animBg="1"/>
      <p:bldP spid="80" grpId="0" animBg="1"/>
      <p:bldP spid="92" grpId="0" animBg="1"/>
      <p:bldP spid="93" grpId="0" animBg="1"/>
      <p:bldP spid="94" grpId="0" animBg="1"/>
      <p:bldP spid="94" grpId="1" animBg="1"/>
      <p:bldP spid="95" grpId="0" animBg="1"/>
      <p:bldP spid="96" grpId="0" animBg="1"/>
      <p:bldP spid="107" grpId="0" animBg="1"/>
      <p:bldP spid="120" grpId="0" animBg="1"/>
      <p:bldP spid="121" grpId="0" animBg="1"/>
      <p:bldP spid="122" grpId="0" animBg="1"/>
      <p:bldP spid="123" grpId="0" animBg="1"/>
      <p:bldP spid="135" grpId="0" animBg="1"/>
      <p:bldP spid="147" grpId="0" animBg="1"/>
      <p:bldP spid="159" grpId="0" animBg="1"/>
      <p:bldP spid="171"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8" grpId="1" animBg="1"/>
      <p:bldP spid="209" grpId="0" animBg="1"/>
      <p:bldP spid="210" grpId="0" animBg="1"/>
      <p:bldP spid="211" grpId="0" animBg="1"/>
      <p:bldP spid="212" grpId="0" animBg="1"/>
      <p:bldP spid="213" grpId="0" animBg="1"/>
      <p:bldP spid="2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251520" y="411510"/>
            <a:ext cx="8712968" cy="85254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5000"/>
              </a:lnSpc>
              <a:buFont typeface="Wingdings" pitchFamily="2" charset="2"/>
              <a:buChar char="p"/>
            </a:pPr>
            <a:r>
              <a:rPr lang="zh-CN" altLang="en-US" sz="2600" dirty="0">
                <a:solidFill>
                  <a:srgbClr val="0070C0"/>
                </a:solidFill>
              </a:rPr>
              <a:t>实现</a:t>
            </a:r>
            <a:r>
              <a:rPr lang="zh-CN" altLang="en-US" sz="2600" dirty="0" smtClean="0"/>
              <a:t>：</a:t>
            </a:r>
            <a:r>
              <a:rPr lang="zh-CN" altLang="en-US" sz="2600" b="0" dirty="0" smtClean="0"/>
              <a:t>从第</a:t>
            </a:r>
            <a:r>
              <a:rPr lang="en-US" altLang="zh-CN" sz="2600" b="0" dirty="0" smtClean="0"/>
              <a:t>2</a:t>
            </a:r>
            <a:r>
              <a:rPr lang="zh-CN" altLang="en-US" sz="2600" b="0" dirty="0" smtClean="0"/>
              <a:t>个元素开始</a:t>
            </a:r>
            <a:r>
              <a:rPr lang="en-US" altLang="zh-CN" sz="2600" b="0" dirty="0" smtClean="0"/>
              <a:t>,</a:t>
            </a:r>
            <a:r>
              <a:rPr lang="zh-CN" altLang="en-US" sz="2600" b="0" dirty="0" smtClean="0"/>
              <a:t>将其</a:t>
            </a:r>
            <a:r>
              <a:rPr lang="zh-CN" altLang="en-US" sz="2600" b="0" dirty="0" smtClean="0">
                <a:solidFill>
                  <a:srgbClr val="0070C0"/>
                </a:solidFill>
              </a:rPr>
              <a:t>与左侧</a:t>
            </a:r>
            <a:r>
              <a:rPr lang="zh-CN" altLang="en-US" sz="2600" b="0" smtClean="0">
                <a:solidFill>
                  <a:srgbClr val="0070C0"/>
                </a:solidFill>
              </a:rPr>
              <a:t>元素比较，需要移动时填入哨所，再从</a:t>
            </a:r>
            <a:r>
              <a:rPr lang="zh-CN" altLang="en-US" sz="2600" b="0" dirty="0" smtClean="0">
                <a:solidFill>
                  <a:srgbClr val="0070C0"/>
                </a:solidFill>
              </a:rPr>
              <a:t>后向前逐个比较</a:t>
            </a:r>
            <a:r>
              <a:rPr lang="zh-CN" altLang="en-US" sz="2600" b="0" dirty="0" smtClean="0"/>
              <a:t>、后移并填入</a:t>
            </a:r>
            <a:endParaRPr lang="en-US" altLang="zh-CN" sz="2600" b="0" dirty="0"/>
          </a:p>
        </p:txBody>
      </p:sp>
      <p:pic>
        <p:nvPicPr>
          <p:cNvPr id="1026" name="Picture 2"/>
          <p:cNvPicPr>
            <a:picLocks noChangeAspect="1" noChangeArrowheads="1"/>
          </p:cNvPicPr>
          <p:nvPr/>
        </p:nvPicPr>
        <p:blipFill>
          <a:blip r:embed="rId5" cstate="print"/>
          <a:srcRect l="22964" t="40969" r="39403" b="51156"/>
          <a:stretch>
            <a:fillRect/>
          </a:stretch>
        </p:blipFill>
        <p:spPr bwMode="auto">
          <a:xfrm>
            <a:off x="4067944" y="1275606"/>
            <a:ext cx="4896544" cy="432048"/>
          </a:xfrm>
          <a:prstGeom prst="rect">
            <a:avLst/>
          </a:prstGeom>
          <a:ln>
            <a:noFill/>
          </a:ln>
          <a:effectLst>
            <a:outerShdw blurRad="190500" algn="tl" rotWithShape="0">
              <a:srgbClr val="000000">
                <a:alpha val="70000"/>
              </a:srgbClr>
            </a:outerShdw>
          </a:effectLst>
        </p:spPr>
      </p:pic>
      <p:grpSp>
        <p:nvGrpSpPr>
          <p:cNvPr id="136" name="组合 135"/>
          <p:cNvGrpSpPr/>
          <p:nvPr/>
        </p:nvGrpSpPr>
        <p:grpSpPr>
          <a:xfrm>
            <a:off x="755576" y="1692189"/>
            <a:ext cx="7965947" cy="3528275"/>
            <a:chOff x="7127271" y="2852704"/>
            <a:chExt cx="4212211" cy="4704366"/>
          </a:xfrm>
        </p:grpSpPr>
        <p:sp>
          <p:nvSpPr>
            <p:cNvPr id="148" name="矩形 147"/>
            <p:cNvSpPr/>
            <p:nvPr/>
          </p:nvSpPr>
          <p:spPr>
            <a:xfrm>
              <a:off x="7127271" y="2852704"/>
              <a:ext cx="4212211" cy="4381750"/>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0" name="矩形 47"/>
            <p:cNvSpPr>
              <a:spLocks noChangeArrowheads="1"/>
            </p:cNvSpPr>
            <p:nvPr/>
          </p:nvSpPr>
          <p:spPr bwMode="auto">
            <a:xfrm>
              <a:off x="7295797" y="2885031"/>
              <a:ext cx="3809873" cy="467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0000"/>
                </a:lnSpc>
              </a:pPr>
              <a:r>
                <a:rPr kumimoji="1" lang="en-US" altLang="zh-CN" b="1" dirty="0">
                  <a:latin typeface="Verdana" panose="020B0604030504040204" pitchFamily="34" charset="0"/>
                  <a:ea typeface="Verdana" panose="020B0604030504040204" pitchFamily="34" charset="0"/>
                  <a:cs typeface="Verdana" panose="020B0604030504040204" pitchFamily="34" charset="0"/>
                </a:rPr>
                <a:t>void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InsertionSort</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SqList</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&amp;L) </a:t>
              </a:r>
              <a:r>
                <a:rPr kumimoji="1" lang="en-US" altLang="zh-CN" b="1" dirty="0">
                  <a:latin typeface="Verdana" panose="020B0604030504040204" pitchFamily="34" charset="0"/>
                  <a:ea typeface="Verdana" panose="020B0604030504040204" pitchFamily="34" charset="0"/>
                  <a:cs typeface="Verdana" panose="020B0604030504040204" pitchFamily="34" charset="0"/>
                </a:rPr>
                <a:t>{</a:t>
              </a:r>
            </a:p>
            <a:p>
              <a:pPr>
                <a:lnSpc>
                  <a:spcPct val="120000"/>
                </a:lnSpc>
              </a:pP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i</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=2; </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i</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&lt;=</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L.length</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i</a:t>
              </a:r>
              <a:r>
                <a:rPr kumimoji="1" lang="en-US" altLang="zh-CN" b="1" dirty="0">
                  <a:latin typeface="Verdana" panose="020B0604030504040204" pitchFamily="34" charset="0"/>
                  <a:ea typeface="Verdana" panose="020B0604030504040204" pitchFamily="34" charset="0"/>
                  <a:cs typeface="Verdana" panose="020B0604030504040204" pitchFamily="34" charset="0"/>
                </a:rPr>
                <a:t> ) {</a:t>
              </a:r>
            </a:p>
            <a:p>
              <a:pPr>
                <a:lnSpc>
                  <a:spcPct val="120000"/>
                </a:lnSpc>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if(</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[i]&lt;</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[i-1]){</a:t>
              </a:r>
            </a:p>
            <a:p>
              <a:pPr>
                <a:lnSpc>
                  <a:spcPct val="120000"/>
                </a:lnSpc>
              </a:pPr>
              <a:r>
                <a:rPr kumimoji="1" lang="en-US" altLang="zh-CN" dirty="0">
                  <a:latin typeface="Verdana" panose="020B0604030504040204" pitchFamily="34" charset="0"/>
                  <a:ea typeface="Verdana" panose="020B0604030504040204" pitchFamily="34" charset="0"/>
                  <a:cs typeface="Verdana" panose="020B0604030504040204" pitchFamily="34" charset="0"/>
                </a:rPr>
                <a:t> </a:t>
              </a:r>
              <a:r>
                <a:rPr kumimoji="1" lang="en-US" altLang="zh-CN"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[0] </a:t>
              </a:r>
              <a:r>
                <a:rPr kumimoji="1" lang="en-US" altLang="zh-CN" b="1" dirty="0">
                  <a:latin typeface="Verdana" panose="020B0604030504040204" pitchFamily="34" charset="0"/>
                  <a:ea typeface="Verdana" panose="020B0604030504040204" pitchFamily="34" charset="0"/>
                  <a:cs typeface="Verdana" panose="020B0604030504040204" pitchFamily="34" charset="0"/>
                </a:rPr>
                <a:t>= L[</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i</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dirty="0" smtClean="0">
                  <a:latin typeface="Verdana" panose="020B0604030504040204" pitchFamily="34" charset="0"/>
                  <a:ea typeface="Verdana" panose="020B0604030504040204" pitchFamily="34" charset="0"/>
                  <a:cs typeface="Verdana" panose="020B0604030504040204" pitchFamily="34" charset="0"/>
                </a:rPr>
                <a:t>         </a:t>
              </a:r>
              <a:endParaRPr kumimoji="1" lang="en-US" altLang="zh-CN" b="1" dirty="0">
                <a:latin typeface="微软雅黑" panose="020B0503020204020204" pitchFamily="34" charset="-122"/>
                <a:ea typeface="微软雅黑" panose="020B0503020204020204" pitchFamily="34" charset="-122"/>
                <a:cs typeface="Verdana" panose="020B0604030504040204" pitchFamily="34" charset="0"/>
              </a:endParaRPr>
            </a:p>
            <a:p>
              <a:pPr>
                <a:lnSpc>
                  <a:spcPct val="120000"/>
                </a:lnSpc>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for (</a:t>
              </a:r>
              <a:r>
                <a:rPr kumimoji="1" lang="en-US" altLang="zh-CN" dirty="0" err="1">
                  <a:latin typeface="Verdana" panose="020B0604030504040204" pitchFamily="34" charset="0"/>
                  <a:ea typeface="Verdana" panose="020B0604030504040204" pitchFamily="34" charset="0"/>
                  <a:cs typeface="Verdana" panose="020B0604030504040204" pitchFamily="34" charset="0"/>
                </a:rPr>
                <a:t>L.r</a:t>
              </a:r>
              <a:r>
                <a:rPr kumimoji="1" lang="en-US" altLang="zh-CN" dirty="0">
                  <a:latin typeface="Verdana" panose="020B0604030504040204" pitchFamily="34" charset="0"/>
                  <a:ea typeface="Verdana" panose="020B0604030504040204" pitchFamily="34" charset="0"/>
                  <a:cs typeface="Verdana" panose="020B0604030504040204" pitchFamily="34" charset="0"/>
                </a:rPr>
                <a:t>[i]=</a:t>
              </a:r>
              <a:r>
                <a:rPr kumimoji="1" lang="en-US" altLang="zh-CN" dirty="0" err="1">
                  <a:latin typeface="Verdana" panose="020B0604030504040204" pitchFamily="34" charset="0"/>
                  <a:ea typeface="Verdana" panose="020B0604030504040204" pitchFamily="34" charset="0"/>
                  <a:cs typeface="Verdana" panose="020B0604030504040204" pitchFamily="34" charset="0"/>
                </a:rPr>
                <a:t>L.r</a:t>
              </a:r>
              <a:r>
                <a:rPr kumimoji="1" lang="en-US" altLang="zh-CN" dirty="0">
                  <a:latin typeface="Verdana" panose="020B0604030504040204" pitchFamily="34" charset="0"/>
                  <a:ea typeface="Verdana" panose="020B0604030504040204" pitchFamily="34" charset="0"/>
                  <a:cs typeface="Verdana" panose="020B0604030504040204" pitchFamily="34" charset="0"/>
                </a:rPr>
                <a:t>[i-1</a:t>
              </a:r>
              <a:r>
                <a:rPr kumimoji="1" lang="en-US" altLang="zh-CN" dirty="0" smtClean="0">
                  <a:latin typeface="Verdana" panose="020B0604030504040204" pitchFamily="34" charset="0"/>
                  <a:ea typeface="Verdana" panose="020B0604030504040204" pitchFamily="34" charset="0"/>
                  <a:cs typeface="Verdana" panose="020B0604030504040204" pitchFamily="34" charset="0"/>
                </a:rPr>
                <a:t>],</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j=i-2; GT(</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[j],L[0]); </a:t>
              </a:r>
              <a:r>
                <a:rPr kumimoji="1" lang="en-US" altLang="zh-CN" b="1" dirty="0">
                  <a:latin typeface="Verdana" panose="020B0604030504040204" pitchFamily="34" charset="0"/>
                  <a:ea typeface="Verdana" panose="020B0604030504040204" pitchFamily="34" charset="0"/>
                  <a:cs typeface="Verdana" panose="020B0604030504040204" pitchFamily="34" charset="0"/>
                </a:rPr>
                <a:t>-- j </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a:t>
              </a:r>
              <a:endParaRPr kumimoji="1" lang="en-US" altLang="zh-CN" b="1"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[j+1</a:t>
              </a:r>
              <a:r>
                <a:rPr kumimoji="1" lang="en-US" altLang="zh-CN" b="1" dirty="0">
                  <a:latin typeface="Verdana" panose="020B0604030504040204" pitchFamily="34" charset="0"/>
                  <a:ea typeface="Verdana" panose="020B0604030504040204" pitchFamily="34" charset="0"/>
                  <a:cs typeface="Verdana" panose="020B0604030504040204" pitchFamily="34" charset="0"/>
                </a:rPr>
                <a:t>] =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[j</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endParaRPr kumimoji="1" lang="en-US" altLang="zh-CN" b="1" dirty="0" smtClean="0">
                <a:latin typeface="微软雅黑" panose="020B0503020204020204" pitchFamily="34" charset="-122"/>
                <a:ea typeface="微软雅黑" panose="020B0503020204020204" pitchFamily="34" charset="-122"/>
                <a:cs typeface="Verdana" panose="020B0604030504040204" pitchFamily="34" charset="0"/>
              </a:endParaRPr>
            </a:p>
            <a:p>
              <a:pPr>
                <a:lnSpc>
                  <a:spcPct val="120000"/>
                </a:lnSpc>
              </a:pP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 //for</a:t>
              </a:r>
              <a:endParaRPr kumimoji="1" lang="zh-CN" altLang="en-US" b="1" dirty="0" smtClean="0">
                <a:latin typeface="Verdana" panose="020B0604030504040204" pitchFamily="34" charset="0"/>
                <a:cs typeface="Verdana" panose="020B0604030504040204" pitchFamily="34" charset="0"/>
              </a:endParaRPr>
            </a:p>
            <a:p>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[j+1</a:t>
              </a:r>
              <a:r>
                <a:rPr kumimoji="1" lang="en-US" altLang="zh-CN" b="1" dirty="0">
                  <a:latin typeface="Verdana" panose="020B0604030504040204" pitchFamily="34" charset="0"/>
                  <a:ea typeface="Verdana" panose="020B0604030504040204" pitchFamily="34" charset="0"/>
                  <a:cs typeface="Verdana" panose="020B0604030504040204" pitchFamily="34" charset="0"/>
                </a:rPr>
                <a:t>] = </a:t>
              </a:r>
              <a:r>
                <a:rPr kumimoji="1" lang="en-US" altLang="zh-CN" b="1" dirty="0" err="1" smtClean="0">
                  <a:latin typeface="Verdana" panose="020B0604030504040204" pitchFamily="34" charset="0"/>
                  <a:ea typeface="Verdana" panose="020B0604030504040204" pitchFamily="34" charset="0"/>
                  <a:cs typeface="Verdana" panose="020B0604030504040204" pitchFamily="34" charset="0"/>
                </a:rPr>
                <a:t>L.r</a:t>
              </a:r>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[0]; </a:t>
              </a:r>
              <a:endParaRPr kumimoji="1" lang="zh-CN" altLang="en-US" b="1" dirty="0">
                <a:latin typeface="微软雅黑" panose="020B0503020204020204" pitchFamily="34" charset="-122"/>
                <a:ea typeface="微软雅黑" panose="020B0503020204020204" pitchFamily="34" charset="-122"/>
                <a:cs typeface="Verdana" panose="020B0604030504040204" pitchFamily="34" charset="0"/>
              </a:endParaRPr>
            </a:p>
            <a:p>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}//if</a:t>
              </a:r>
            </a:p>
            <a:p>
              <a:r>
                <a:rPr kumimoji="1" lang="en-US" altLang="zh-CN" b="1" dirty="0" smtClean="0">
                  <a:latin typeface="Verdana" panose="020B0604030504040204" pitchFamily="34" charset="0"/>
                  <a:ea typeface="Verdana" panose="020B0604030504040204" pitchFamily="34" charset="0"/>
                  <a:cs typeface="Verdana" panose="020B0604030504040204" pitchFamily="34" charset="0"/>
                </a:rPr>
                <a:t>   }//for</a:t>
              </a:r>
              <a:endParaRPr kumimoji="1" lang="en-US" altLang="zh-CN" b="1" dirty="0">
                <a:latin typeface="Verdana" panose="020B0604030504040204" pitchFamily="34" charset="0"/>
                <a:ea typeface="Verdana" panose="020B0604030504040204" pitchFamily="34" charset="0"/>
                <a:cs typeface="Verdana" panose="020B0604030504040204" pitchFamily="34" charset="0"/>
              </a:endParaRPr>
            </a:p>
            <a:p>
              <a:r>
                <a:rPr kumimoji="1" lang="en-US" altLang="zh-CN" b="1" dirty="0">
                  <a:latin typeface="Verdana" panose="020B0604030504040204" pitchFamily="34" charset="0"/>
                  <a:ea typeface="Verdana" panose="020B0604030504040204" pitchFamily="34" charset="0"/>
                  <a:cs typeface="Verdana" panose="020B0604030504040204" pitchFamily="34" charset="0"/>
                </a:rPr>
                <a:t>} </a:t>
              </a:r>
            </a:p>
          </p:txBody>
        </p:sp>
      </p:grpSp>
      <p:sp>
        <p:nvSpPr>
          <p:cNvPr id="221" name="矩形 220"/>
          <p:cNvSpPr/>
          <p:nvPr/>
        </p:nvSpPr>
        <p:spPr>
          <a:xfrm>
            <a:off x="3801122" y="2406526"/>
            <a:ext cx="3324949" cy="369332"/>
          </a:xfrm>
          <a:prstGeom prst="rect">
            <a:avLst/>
          </a:prstGeom>
        </p:spPr>
        <p:txBody>
          <a:bodyPr wrap="none">
            <a:spAutoFit/>
          </a:bodyPr>
          <a:lstStyle/>
          <a:p>
            <a:r>
              <a:rPr kumimoji="1" lang="en-US" altLang="zh-CN" b="1" dirty="0">
                <a:solidFill>
                  <a:srgbClr val="C00000"/>
                </a:solidFill>
                <a:latin typeface="+mn-ea"/>
                <a:ea typeface="+mn-ea"/>
                <a:cs typeface="Verdana" panose="020B0604030504040204" pitchFamily="34" charset="0"/>
              </a:rPr>
              <a:t> </a:t>
            </a:r>
            <a:r>
              <a:rPr kumimoji="1" lang="en-US" altLang="zh-CN" b="1" dirty="0" smtClean="0">
                <a:solidFill>
                  <a:srgbClr val="C00000"/>
                </a:solidFill>
                <a:latin typeface="+mn-ea"/>
                <a:ea typeface="+mn-ea"/>
                <a:cs typeface="Verdana" panose="020B0604030504040204" pitchFamily="34" charset="0"/>
              </a:rPr>
              <a:t>//</a:t>
            </a:r>
            <a:r>
              <a:rPr kumimoji="1" lang="zh-CN" altLang="en-US" b="1" dirty="0" smtClean="0">
                <a:solidFill>
                  <a:srgbClr val="C00000"/>
                </a:solidFill>
                <a:latin typeface="+mn-ea"/>
                <a:ea typeface="+mn-ea"/>
                <a:cs typeface="Verdana" panose="020B0604030504040204" pitchFamily="34" charset="0"/>
              </a:rPr>
              <a:t>判断是否需要进行记录后移</a:t>
            </a:r>
            <a:endParaRPr lang="zh-CN" altLang="en-US" dirty="0">
              <a:solidFill>
                <a:srgbClr val="C00000"/>
              </a:solidFill>
              <a:latin typeface="+mn-ea"/>
              <a:ea typeface="+mn-ea"/>
            </a:endParaRPr>
          </a:p>
        </p:txBody>
      </p:sp>
      <p:sp>
        <p:nvSpPr>
          <p:cNvPr id="222" name="矩形 221"/>
          <p:cNvSpPr/>
          <p:nvPr/>
        </p:nvSpPr>
        <p:spPr>
          <a:xfrm>
            <a:off x="3635896" y="2715766"/>
            <a:ext cx="3905236" cy="369332"/>
          </a:xfrm>
          <a:prstGeom prst="rect">
            <a:avLst/>
          </a:prstGeom>
        </p:spPr>
        <p:txBody>
          <a:bodyPr wrap="none">
            <a:spAutoFit/>
          </a:bodyPr>
          <a:lstStyle/>
          <a:p>
            <a:r>
              <a:rPr kumimoji="1" lang="en-US" altLang="zh-CN" dirty="0" smtClean="0">
                <a:solidFill>
                  <a:srgbClr val="C00000"/>
                </a:solidFill>
                <a:latin typeface="+mn-ea"/>
                <a:ea typeface="+mn-ea"/>
                <a:cs typeface="Verdana" panose="020B0604030504040204" pitchFamily="34" charset="0"/>
              </a:rPr>
              <a:t>//</a:t>
            </a:r>
            <a:r>
              <a:rPr kumimoji="1" lang="zh-CN" altLang="en-US" dirty="0" smtClean="0">
                <a:solidFill>
                  <a:srgbClr val="C00000"/>
                </a:solidFill>
                <a:latin typeface="+mn-ea"/>
                <a:ea typeface="+mn-ea"/>
                <a:cs typeface="Verdana" panose="020B0604030504040204" pitchFamily="34" charset="0"/>
              </a:rPr>
              <a:t>备份无序块首元素，即待插入记录</a:t>
            </a:r>
            <a:endParaRPr lang="zh-CN" altLang="en-US" dirty="0">
              <a:solidFill>
                <a:srgbClr val="C00000"/>
              </a:solidFill>
              <a:latin typeface="+mn-ea"/>
              <a:ea typeface="+mn-ea"/>
            </a:endParaRPr>
          </a:p>
        </p:txBody>
      </p:sp>
      <p:sp>
        <p:nvSpPr>
          <p:cNvPr id="223" name="矩形 222"/>
          <p:cNvSpPr/>
          <p:nvPr/>
        </p:nvSpPr>
        <p:spPr>
          <a:xfrm>
            <a:off x="4355976" y="3363838"/>
            <a:ext cx="2162772" cy="369332"/>
          </a:xfrm>
          <a:prstGeom prst="rect">
            <a:avLst/>
          </a:prstGeom>
        </p:spPr>
        <p:txBody>
          <a:bodyPr wrap="none">
            <a:spAutoFit/>
          </a:bodyPr>
          <a:lstStyle/>
          <a:p>
            <a:r>
              <a:rPr kumimoji="1" lang="en-US" altLang="zh-CN" b="1" dirty="0">
                <a:solidFill>
                  <a:srgbClr val="C00000"/>
                </a:solidFill>
                <a:latin typeface="+mn-ea"/>
                <a:ea typeface="+mn-ea"/>
                <a:cs typeface="Verdana" panose="020B0604030504040204" pitchFamily="34" charset="0"/>
              </a:rPr>
              <a:t>// </a:t>
            </a:r>
            <a:r>
              <a:rPr kumimoji="1" lang="zh-CN" altLang="en-US" b="1" dirty="0" smtClean="0">
                <a:solidFill>
                  <a:srgbClr val="C00000"/>
                </a:solidFill>
                <a:latin typeface="+mn-ea"/>
                <a:ea typeface="+mn-ea"/>
                <a:cs typeface="Verdana" panose="020B0604030504040204" pitchFamily="34" charset="0"/>
              </a:rPr>
              <a:t>大记录逐个后</a:t>
            </a:r>
            <a:r>
              <a:rPr kumimoji="1" lang="zh-CN" altLang="en-US" b="1" dirty="0">
                <a:solidFill>
                  <a:srgbClr val="C00000"/>
                </a:solidFill>
                <a:latin typeface="+mn-ea"/>
                <a:ea typeface="+mn-ea"/>
                <a:cs typeface="Verdana" panose="020B0604030504040204" pitchFamily="34" charset="0"/>
              </a:rPr>
              <a:t>移</a:t>
            </a:r>
            <a:endParaRPr lang="zh-CN" altLang="en-US" dirty="0">
              <a:solidFill>
                <a:srgbClr val="C00000"/>
              </a:solidFill>
              <a:latin typeface="+mn-ea"/>
              <a:ea typeface="+mn-ea"/>
            </a:endParaRPr>
          </a:p>
        </p:txBody>
      </p:sp>
      <p:sp>
        <p:nvSpPr>
          <p:cNvPr id="224" name="矩形 223"/>
          <p:cNvSpPr/>
          <p:nvPr/>
        </p:nvSpPr>
        <p:spPr>
          <a:xfrm>
            <a:off x="3995936" y="4011910"/>
            <a:ext cx="2045753" cy="369332"/>
          </a:xfrm>
          <a:prstGeom prst="rect">
            <a:avLst/>
          </a:prstGeom>
        </p:spPr>
        <p:txBody>
          <a:bodyPr wrap="none">
            <a:spAutoFit/>
          </a:bodyPr>
          <a:lstStyle/>
          <a:p>
            <a:r>
              <a:rPr kumimoji="1" lang="en-US" altLang="zh-CN" b="1" dirty="0" smtClean="0">
                <a:solidFill>
                  <a:srgbClr val="C00000"/>
                </a:solidFill>
                <a:latin typeface="+mn-ea"/>
                <a:ea typeface="+mn-ea"/>
                <a:cs typeface="Verdana" panose="020B0604030504040204" pitchFamily="34" charset="0"/>
              </a:rPr>
              <a:t>//</a:t>
            </a:r>
            <a:r>
              <a:rPr kumimoji="1" lang="zh-CN" altLang="en-US" b="1" dirty="0" smtClean="0">
                <a:solidFill>
                  <a:srgbClr val="C00000"/>
                </a:solidFill>
                <a:latin typeface="+mn-ea"/>
                <a:ea typeface="+mn-ea"/>
                <a:cs typeface="Verdana" panose="020B0604030504040204" pitchFamily="34" charset="0"/>
              </a:rPr>
              <a:t>填入终止位右侧</a:t>
            </a:r>
            <a:endParaRPr lang="zh-CN" altLang="en-US" dirty="0">
              <a:solidFill>
                <a:srgbClr val="C00000"/>
              </a:solidFill>
              <a:latin typeface="+mn-ea"/>
              <a:ea typeface="+mn-ea"/>
            </a:endParaRPr>
          </a:p>
        </p:txBody>
      </p:sp>
      <p:sp>
        <p:nvSpPr>
          <p:cNvPr id="225" name="圆角矩形 224"/>
          <p:cNvSpPr/>
          <p:nvPr/>
        </p:nvSpPr>
        <p:spPr bwMode="auto">
          <a:xfrm>
            <a:off x="5868143" y="4137925"/>
            <a:ext cx="2987271" cy="666073"/>
          </a:xfrm>
          <a:prstGeom prst="roundRect">
            <a:avLst/>
          </a:prstGeom>
          <a:solidFill>
            <a:srgbClr val="0A51A1"/>
          </a:solidFill>
          <a:ln w="28575">
            <a:solidFill>
              <a:srgbClr val="0A51A1"/>
            </a:solid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稳定</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en-US" altLang="zh-CN" dirty="0">
                <a:solidFill>
                  <a:schemeClr val="bg1"/>
                </a:solidFill>
                <a:latin typeface="微软雅黑" panose="020B0503020204020204" pitchFamily="34" charset="-122"/>
                <a:ea typeface="微软雅黑" panose="020B0503020204020204" pitchFamily="34" charset="-122"/>
              </a:rPr>
              <a:t>T(n)</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a:solidFill>
                  <a:schemeClr val="bg1"/>
                </a:solidFill>
                <a:latin typeface="微软雅黑" panose="020B0503020204020204" pitchFamily="34" charset="-122"/>
                <a:ea typeface="微软雅黑" panose="020B0503020204020204" pitchFamily="34" charset="-122"/>
              </a:rPr>
              <a:t>O(n</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，最坏</a:t>
            </a:r>
            <a:r>
              <a:rPr lang="en-US" altLang="zh-CN" dirty="0" smtClean="0">
                <a:solidFill>
                  <a:schemeClr val="bg1"/>
                </a:solidFill>
                <a:latin typeface="微软雅黑" panose="020B0503020204020204" pitchFamily="34" charset="-122"/>
                <a:ea typeface="微软雅黑" panose="020B0503020204020204" pitchFamily="34" charset="-122"/>
              </a:rPr>
              <a:t>O(n</a:t>
            </a:r>
            <a:r>
              <a:rPr lang="en-US" altLang="zh-CN" baseline="30000" dirty="0" smtClean="0">
                <a:solidFill>
                  <a:schemeClr val="bg1"/>
                </a:solidFill>
                <a:latin typeface="微软雅黑" panose="020B0503020204020204" pitchFamily="34" charset="-122"/>
                <a:ea typeface="微软雅黑" panose="020B0503020204020204" pitchFamily="34" charset="-122"/>
              </a:rPr>
              <a:t>2</a:t>
            </a:r>
            <a:r>
              <a:rPr lang="en-US" altLang="zh-CN" dirty="0" smtClean="0">
                <a:solidFill>
                  <a:schemeClr val="bg1"/>
                </a:solidFill>
                <a:latin typeface="微软雅黑" panose="020B0503020204020204" pitchFamily="34" charset="-122"/>
                <a:ea typeface="微软雅黑" panose="020B0503020204020204" pitchFamily="34" charset="-122"/>
              </a:rPr>
              <a:t>)</a:t>
            </a:r>
            <a:endParaRPr lang="pt-BR" altLang="zh-CN" b="1" baseline="300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169275" y="2042263"/>
            <a:ext cx="3209533" cy="369332"/>
          </a:xfrm>
          <a:prstGeom prst="rect">
            <a:avLst/>
          </a:prstGeom>
        </p:spPr>
        <p:txBody>
          <a:bodyPr wrap="none">
            <a:spAutoFit/>
          </a:bodyPr>
          <a:lstStyle/>
          <a:p>
            <a:r>
              <a:rPr kumimoji="1" lang="en-US" altLang="zh-CN" b="1" dirty="0">
                <a:solidFill>
                  <a:srgbClr val="C00000"/>
                </a:solidFill>
                <a:latin typeface="+mn-ea"/>
                <a:ea typeface="+mn-ea"/>
                <a:cs typeface="Verdana" panose="020B0604030504040204" pitchFamily="34" charset="0"/>
              </a:rPr>
              <a:t> </a:t>
            </a:r>
            <a:r>
              <a:rPr kumimoji="1" lang="en-US" altLang="zh-CN" b="1" dirty="0" smtClean="0">
                <a:solidFill>
                  <a:srgbClr val="C00000"/>
                </a:solidFill>
                <a:latin typeface="+mn-ea"/>
                <a:ea typeface="+mn-ea"/>
                <a:cs typeface="Verdana" panose="020B0604030504040204" pitchFamily="34" charset="0"/>
              </a:rPr>
              <a:t>//</a:t>
            </a:r>
            <a:r>
              <a:rPr kumimoji="1" lang="zh-CN" altLang="en-US" b="1" dirty="0" smtClean="0">
                <a:solidFill>
                  <a:srgbClr val="C00000"/>
                </a:solidFill>
                <a:latin typeface="+mn-ea"/>
                <a:ea typeface="+mn-ea"/>
                <a:cs typeface="Verdana" panose="020B0604030504040204" pitchFamily="34" charset="0"/>
              </a:rPr>
              <a:t>从第</a:t>
            </a:r>
            <a:r>
              <a:rPr kumimoji="1" lang="en-US" altLang="zh-CN" b="1" dirty="0" smtClean="0">
                <a:solidFill>
                  <a:srgbClr val="C00000"/>
                </a:solidFill>
                <a:latin typeface="+mn-ea"/>
                <a:ea typeface="+mn-ea"/>
                <a:cs typeface="Verdana" panose="020B0604030504040204" pitchFamily="34" charset="0"/>
              </a:rPr>
              <a:t>2</a:t>
            </a:r>
            <a:r>
              <a:rPr kumimoji="1" lang="zh-CN" altLang="en-US" b="1" dirty="0" smtClean="0">
                <a:solidFill>
                  <a:srgbClr val="C00000"/>
                </a:solidFill>
                <a:latin typeface="+mn-ea"/>
                <a:ea typeface="+mn-ea"/>
                <a:cs typeface="Verdana" panose="020B0604030504040204" pitchFamily="34" charset="0"/>
              </a:rPr>
              <a:t>条记录开始逐个处理</a:t>
            </a:r>
            <a:endParaRPr lang="zh-CN" altLang="en-US" dirty="0">
              <a:solidFill>
                <a:srgbClr val="C00000"/>
              </a:solidFill>
              <a:latin typeface="+mn-ea"/>
              <a:ea typeface="+mn-ea"/>
            </a:endParaRPr>
          </a:p>
        </p:txBody>
      </p:sp>
      <p:grpSp>
        <p:nvGrpSpPr>
          <p:cNvPr id="14" name="组合 13">
            <a:extLst>
              <a:ext uri="{FF2B5EF4-FFF2-40B4-BE49-F238E27FC236}">
                <a16:creationId xmlns:a16="http://schemas.microsoft.com/office/drawing/2014/main" id="{05609D5B-50C1-496C-9079-31E85451EE02}"/>
              </a:ext>
            </a:extLst>
          </p:cNvPr>
          <p:cNvGrpSpPr/>
          <p:nvPr/>
        </p:nvGrpSpPr>
        <p:grpSpPr>
          <a:xfrm rot="20735813">
            <a:off x="-166607" y="976431"/>
            <a:ext cx="4678237" cy="1076522"/>
            <a:chOff x="5512768" y="4260930"/>
            <a:chExt cx="3912389" cy="1001086"/>
          </a:xfrm>
        </p:grpSpPr>
        <p:grpSp>
          <p:nvGrpSpPr>
            <p:cNvPr id="15" name="组合 14">
              <a:extLst>
                <a:ext uri="{FF2B5EF4-FFF2-40B4-BE49-F238E27FC236}">
                  <a16:creationId xmlns:a16="http://schemas.microsoft.com/office/drawing/2014/main" id="{F3983ABF-DF48-4178-A391-4EE421FBEEAD}"/>
                </a:ext>
              </a:extLst>
            </p:cNvPr>
            <p:cNvGrpSpPr/>
            <p:nvPr/>
          </p:nvGrpSpPr>
          <p:grpSpPr>
            <a:xfrm flipH="1">
              <a:off x="5512768" y="4260930"/>
              <a:ext cx="3729200" cy="1001086"/>
              <a:chOff x="5006854" y="259389"/>
              <a:chExt cx="3780762" cy="818176"/>
            </a:xfrm>
          </p:grpSpPr>
          <p:pic>
            <p:nvPicPr>
              <p:cNvPr id="17" name="图片 16">
                <a:extLst>
                  <a:ext uri="{FF2B5EF4-FFF2-40B4-BE49-F238E27FC236}">
                    <a16:creationId xmlns:a16="http://schemas.microsoft.com/office/drawing/2014/main" id="{0037C8C8-FC5A-4CA0-9404-0CD11C51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307485" y="296365"/>
                <a:ext cx="2366995" cy="781200"/>
              </a:xfrm>
              <a:prstGeom prst="rect">
                <a:avLst/>
              </a:prstGeom>
            </p:spPr>
          </p:pic>
          <p:grpSp>
            <p:nvGrpSpPr>
              <p:cNvPr id="18" name="组合 17">
                <a:extLst>
                  <a:ext uri="{FF2B5EF4-FFF2-40B4-BE49-F238E27FC236}">
                    <a16:creationId xmlns:a16="http://schemas.microsoft.com/office/drawing/2014/main" id="{8EC0DF85-7B19-48CA-8253-670E04845698}"/>
                  </a:ext>
                </a:extLst>
              </p:cNvPr>
              <p:cNvGrpSpPr/>
              <p:nvPr/>
            </p:nvGrpSpPr>
            <p:grpSpPr>
              <a:xfrm flipH="1">
                <a:off x="5006854" y="259389"/>
                <a:ext cx="3780762" cy="745720"/>
                <a:chOff x="8613881" y="733933"/>
                <a:chExt cx="3663758" cy="722643"/>
              </a:xfrm>
            </p:grpSpPr>
            <p:sp>
              <p:nvSpPr>
                <p:cNvPr id="19" name="Freeform 56">
                  <a:extLst>
                    <a:ext uri="{FF2B5EF4-FFF2-40B4-BE49-F238E27FC236}">
                      <a16:creationId xmlns:a16="http://schemas.microsoft.com/office/drawing/2014/main" id="{BFE6D2A0-10B2-4937-95AE-8E314350F8CA}"/>
                    </a:ext>
                  </a:extLst>
                </p:cNvPr>
                <p:cNvSpPr>
                  <a:spLocks/>
                </p:cNvSpPr>
                <p:nvPr/>
              </p:nvSpPr>
              <p:spPr bwMode="auto">
                <a:xfrm>
                  <a:off x="9009783" y="760883"/>
                  <a:ext cx="3267856" cy="695693"/>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sp>
              <p:nvSpPr>
                <p:cNvPr id="21" name="Freeform 57">
                  <a:extLst>
                    <a:ext uri="{FF2B5EF4-FFF2-40B4-BE49-F238E27FC236}">
                      <a16:creationId xmlns:a16="http://schemas.microsoft.com/office/drawing/2014/main" id="{98703628-BDF7-4CF0-8A37-C35B34C58950}"/>
                    </a:ext>
                  </a:extLst>
                </p:cNvPr>
                <p:cNvSpPr>
                  <a:spLocks/>
                </p:cNvSpPr>
                <p:nvPr/>
              </p:nvSpPr>
              <p:spPr bwMode="auto">
                <a:xfrm>
                  <a:off x="8613881" y="733933"/>
                  <a:ext cx="595660" cy="690967"/>
                </a:xfrm>
                <a:custGeom>
                  <a:avLst/>
                  <a:gdLst>
                    <a:gd name="T0" fmla="*/ 32 w 734"/>
                    <a:gd name="T1" fmla="*/ 0 h 425"/>
                    <a:gd name="T2" fmla="*/ 0 w 734"/>
                    <a:gd name="T3" fmla="*/ 32 h 425"/>
                    <a:gd name="T4" fmla="*/ 0 w 734"/>
                    <a:gd name="T5" fmla="*/ 393 h 425"/>
                    <a:gd name="T6" fmla="*/ 32 w 734"/>
                    <a:gd name="T7" fmla="*/ 425 h 425"/>
                    <a:gd name="T8" fmla="*/ 734 w 734"/>
                    <a:gd name="T9" fmla="*/ 425 h 425"/>
                    <a:gd name="T10" fmla="*/ 734 w 734"/>
                    <a:gd name="T11" fmla="*/ 0 h 425"/>
                    <a:gd name="T12" fmla="*/ 32 w 734"/>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734" h="425">
                      <a:moveTo>
                        <a:pt x="32" y="0"/>
                      </a:moveTo>
                      <a:cubicBezTo>
                        <a:pt x="14" y="0"/>
                        <a:pt x="0" y="15"/>
                        <a:pt x="0" y="32"/>
                      </a:cubicBezTo>
                      <a:cubicBezTo>
                        <a:pt x="0" y="393"/>
                        <a:pt x="0" y="393"/>
                        <a:pt x="0" y="393"/>
                      </a:cubicBezTo>
                      <a:cubicBezTo>
                        <a:pt x="0" y="411"/>
                        <a:pt x="14" y="425"/>
                        <a:pt x="32" y="425"/>
                      </a:cubicBezTo>
                      <a:cubicBezTo>
                        <a:pt x="734" y="425"/>
                        <a:pt x="734" y="425"/>
                        <a:pt x="734" y="425"/>
                      </a:cubicBezTo>
                      <a:cubicBezTo>
                        <a:pt x="734" y="0"/>
                        <a:pt x="734" y="0"/>
                        <a:pt x="734" y="0"/>
                      </a:cubicBezTo>
                      <a:lnTo>
                        <a:pt x="32"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grpSp>
        <p:sp>
          <p:nvSpPr>
            <p:cNvPr id="16" name="矩形 15">
              <a:extLst>
                <a:ext uri="{FF2B5EF4-FFF2-40B4-BE49-F238E27FC236}">
                  <a16:creationId xmlns:a16="http://schemas.microsoft.com/office/drawing/2014/main" id="{51C1913C-59B3-4F60-AF02-4C026FAA54E5}"/>
                </a:ext>
              </a:extLst>
            </p:cNvPr>
            <p:cNvSpPr/>
            <p:nvPr/>
          </p:nvSpPr>
          <p:spPr>
            <a:xfrm rot="21547832">
              <a:off x="6010000" y="4474853"/>
              <a:ext cx="3415157" cy="486556"/>
            </a:xfrm>
            <a:prstGeom prst="rect">
              <a:avLst/>
            </a:prstGeom>
          </p:spPr>
          <p:txBody>
            <a:bodyPr wrap="square">
              <a:spAutoFit/>
            </a:bodyPr>
            <a:lstStyle/>
            <a:p>
              <a:pPr algn="ctr">
                <a:spcBef>
                  <a:spcPts val="600"/>
                </a:spcBef>
              </a:pPr>
              <a:r>
                <a:rPr lang="zh-CN" altLang="en-US" sz="2800" b="1" dirty="0" smtClean="0">
                  <a:solidFill>
                    <a:schemeClr val="bg1"/>
                  </a:solidFill>
                  <a:latin typeface="微软雅黑" panose="020B0503020204020204" pitchFamily="34" charset="-122"/>
                  <a:ea typeface="微软雅黑" panose="020B0503020204020204" pitchFamily="34" charset="-122"/>
                </a:rPr>
                <a:t>如何提高定位速度呢？</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010D4C60-D798-403D-8B0A-25C78E435A53}"/>
              </a:ext>
            </a:extLst>
          </p:cNvPr>
          <p:cNvGrpSpPr/>
          <p:nvPr/>
        </p:nvGrpSpPr>
        <p:grpSpPr>
          <a:xfrm rot="21364353">
            <a:off x="113568" y="1792418"/>
            <a:ext cx="387956" cy="452345"/>
            <a:chOff x="10109233" y="719821"/>
            <a:chExt cx="387956" cy="603127"/>
          </a:xfrm>
          <a:solidFill>
            <a:srgbClr val="C00000"/>
          </a:solidFill>
          <a:effectLst>
            <a:outerShdw blurRad="444500" dist="254000" dir="2700000" algn="ctr" rotWithShape="0">
              <a:srgbClr val="000000">
                <a:alpha val="43137"/>
              </a:srgbClr>
            </a:outerShdw>
          </a:effectLst>
        </p:grpSpPr>
        <p:sp>
          <p:nvSpPr>
            <p:cNvPr id="23" name="Freeform 54">
              <a:extLst>
                <a:ext uri="{FF2B5EF4-FFF2-40B4-BE49-F238E27FC236}">
                  <a16:creationId xmlns:a16="http://schemas.microsoft.com/office/drawing/2014/main" id="{9C458A23-5691-46CD-8F30-9B55860F8EAD}"/>
                </a:ext>
              </a:extLst>
            </p:cNvPr>
            <p:cNvSpPr>
              <a:spLocks/>
            </p:cNvSpPr>
            <p:nvPr/>
          </p:nvSpPr>
          <p:spPr bwMode="auto">
            <a:xfrm>
              <a:off x="10109233" y="951292"/>
              <a:ext cx="378176" cy="130406"/>
            </a:xfrm>
            <a:custGeom>
              <a:avLst/>
              <a:gdLst>
                <a:gd name="T0" fmla="*/ 93 w 108"/>
                <a:gd name="T1" fmla="*/ 19 h 37"/>
                <a:gd name="T2" fmla="*/ 20 w 108"/>
                <a:gd name="T3" fmla="*/ 2 h 37"/>
                <a:gd name="T4" fmla="*/ 0 w 108"/>
                <a:gd name="T5" fmla="*/ 13 h 37"/>
                <a:gd name="T6" fmla="*/ 106 w 108"/>
                <a:gd name="T7" fmla="*/ 37 h 37"/>
                <a:gd name="T8" fmla="*/ 93 w 108"/>
                <a:gd name="T9" fmla="*/ 19 h 37"/>
              </a:gdLst>
              <a:ahLst/>
              <a:cxnLst>
                <a:cxn ang="0">
                  <a:pos x="T0" y="T1"/>
                </a:cxn>
                <a:cxn ang="0">
                  <a:pos x="T2" y="T3"/>
                </a:cxn>
                <a:cxn ang="0">
                  <a:pos x="T4" y="T5"/>
                </a:cxn>
                <a:cxn ang="0">
                  <a:pos x="T6" y="T7"/>
                </a:cxn>
                <a:cxn ang="0">
                  <a:pos x="T8" y="T9"/>
                </a:cxn>
              </a:cxnLst>
              <a:rect l="0" t="0" r="r" b="b"/>
              <a:pathLst>
                <a:path w="108" h="37">
                  <a:moveTo>
                    <a:pt x="93" y="19"/>
                  </a:moveTo>
                  <a:cubicBezTo>
                    <a:pt x="20" y="2"/>
                    <a:pt x="20" y="2"/>
                    <a:pt x="20" y="2"/>
                  </a:cubicBezTo>
                  <a:cubicBezTo>
                    <a:pt x="11" y="0"/>
                    <a:pt x="2" y="5"/>
                    <a:pt x="0" y="13"/>
                  </a:cubicBezTo>
                  <a:cubicBezTo>
                    <a:pt x="106" y="37"/>
                    <a:pt x="106" y="37"/>
                    <a:pt x="106" y="37"/>
                  </a:cubicBezTo>
                  <a:cubicBezTo>
                    <a:pt x="108" y="29"/>
                    <a:pt x="103" y="21"/>
                    <a:pt x="9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5">
              <a:extLst>
                <a:ext uri="{FF2B5EF4-FFF2-40B4-BE49-F238E27FC236}">
                  <a16:creationId xmlns:a16="http://schemas.microsoft.com/office/drawing/2014/main" id="{6EF284D9-33DE-4DE4-9271-F76D54B2D3DF}"/>
                </a:ext>
              </a:extLst>
            </p:cNvPr>
            <p:cNvSpPr>
              <a:spLocks/>
            </p:cNvSpPr>
            <p:nvPr/>
          </p:nvSpPr>
          <p:spPr bwMode="auto">
            <a:xfrm>
              <a:off x="10164655" y="768724"/>
              <a:ext cx="286892" cy="241250"/>
            </a:xfrm>
            <a:custGeom>
              <a:avLst/>
              <a:gdLst>
                <a:gd name="T0" fmla="*/ 60 w 88"/>
                <a:gd name="T1" fmla="*/ 68 h 74"/>
                <a:gd name="T2" fmla="*/ 88 w 88"/>
                <a:gd name="T3" fmla="*/ 74 h 74"/>
                <a:gd name="T4" fmla="*/ 87 w 88"/>
                <a:gd name="T5" fmla="*/ 14 h 74"/>
                <a:gd name="T6" fmla="*/ 58 w 88"/>
                <a:gd name="T7" fmla="*/ 8 h 74"/>
                <a:gd name="T8" fmla="*/ 28 w 88"/>
                <a:gd name="T9" fmla="*/ 0 h 74"/>
                <a:gd name="T10" fmla="*/ 0 w 88"/>
                <a:gd name="T11" fmla="*/ 55 h 74"/>
                <a:gd name="T12" fmla="*/ 28 w 88"/>
                <a:gd name="T13" fmla="*/ 61 h 74"/>
                <a:gd name="T14" fmla="*/ 60 w 88"/>
                <a:gd name="T15" fmla="*/ 6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74">
                  <a:moveTo>
                    <a:pt x="60" y="68"/>
                  </a:moveTo>
                  <a:lnTo>
                    <a:pt x="88" y="74"/>
                  </a:lnTo>
                  <a:lnTo>
                    <a:pt x="87" y="14"/>
                  </a:lnTo>
                  <a:lnTo>
                    <a:pt x="58" y="8"/>
                  </a:lnTo>
                  <a:lnTo>
                    <a:pt x="28" y="0"/>
                  </a:lnTo>
                  <a:lnTo>
                    <a:pt x="0" y="55"/>
                  </a:lnTo>
                  <a:lnTo>
                    <a:pt x="28" y="61"/>
                  </a:lnTo>
                  <a:lnTo>
                    <a:pt x="6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6">
              <a:extLst>
                <a:ext uri="{FF2B5EF4-FFF2-40B4-BE49-F238E27FC236}">
                  <a16:creationId xmlns:a16="http://schemas.microsoft.com/office/drawing/2014/main" id="{DE3325DC-2195-4537-9DE9-B8D885E2831F}"/>
                </a:ext>
              </a:extLst>
            </p:cNvPr>
            <p:cNvSpPr>
              <a:spLocks/>
            </p:cNvSpPr>
            <p:nvPr/>
          </p:nvSpPr>
          <p:spPr bwMode="auto">
            <a:xfrm>
              <a:off x="10216817" y="719821"/>
              <a:ext cx="280372" cy="91284"/>
            </a:xfrm>
            <a:custGeom>
              <a:avLst/>
              <a:gdLst>
                <a:gd name="T0" fmla="*/ 76 w 80"/>
                <a:gd name="T1" fmla="*/ 16 h 26"/>
                <a:gd name="T2" fmla="*/ 7 w 80"/>
                <a:gd name="T3" fmla="*/ 0 h 26"/>
                <a:gd name="T4" fmla="*/ 3 w 80"/>
                <a:gd name="T5" fmla="*/ 1 h 26"/>
                <a:gd name="T6" fmla="*/ 1 w 80"/>
                <a:gd name="T7" fmla="*/ 4 h 26"/>
                <a:gd name="T8" fmla="*/ 5 w 80"/>
                <a:gd name="T9" fmla="*/ 10 h 26"/>
                <a:gd name="T10" fmla="*/ 74 w 80"/>
                <a:gd name="T11" fmla="*/ 25 h 26"/>
                <a:gd name="T12" fmla="*/ 80 w 80"/>
                <a:gd name="T13" fmla="*/ 22 h 26"/>
                <a:gd name="T14" fmla="*/ 76 w 80"/>
                <a:gd name="T15" fmla="*/ 1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6">
                  <a:moveTo>
                    <a:pt x="76" y="16"/>
                  </a:moveTo>
                  <a:cubicBezTo>
                    <a:pt x="7" y="0"/>
                    <a:pt x="7" y="0"/>
                    <a:pt x="7" y="0"/>
                  </a:cubicBezTo>
                  <a:cubicBezTo>
                    <a:pt x="6" y="0"/>
                    <a:pt x="4" y="0"/>
                    <a:pt x="3" y="1"/>
                  </a:cubicBezTo>
                  <a:cubicBezTo>
                    <a:pt x="2" y="1"/>
                    <a:pt x="1" y="2"/>
                    <a:pt x="1" y="4"/>
                  </a:cubicBezTo>
                  <a:cubicBezTo>
                    <a:pt x="0" y="6"/>
                    <a:pt x="2" y="9"/>
                    <a:pt x="5" y="10"/>
                  </a:cubicBezTo>
                  <a:cubicBezTo>
                    <a:pt x="74" y="25"/>
                    <a:pt x="74" y="25"/>
                    <a:pt x="74" y="25"/>
                  </a:cubicBezTo>
                  <a:cubicBezTo>
                    <a:pt x="77" y="26"/>
                    <a:pt x="79" y="24"/>
                    <a:pt x="80" y="22"/>
                  </a:cubicBezTo>
                  <a:cubicBezTo>
                    <a:pt x="80" y="19"/>
                    <a:pt x="79" y="16"/>
                    <a:pt x="7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7">
              <a:extLst>
                <a:ext uri="{FF2B5EF4-FFF2-40B4-BE49-F238E27FC236}">
                  <a16:creationId xmlns:a16="http://schemas.microsoft.com/office/drawing/2014/main" id="{CE81173D-DF9F-40E0-81D6-34EED50185BA}"/>
                </a:ext>
              </a:extLst>
            </p:cNvPr>
            <p:cNvSpPr>
              <a:spLocks noEditPoints="1"/>
            </p:cNvSpPr>
            <p:nvPr/>
          </p:nvSpPr>
          <p:spPr bwMode="auto">
            <a:xfrm>
              <a:off x="10233119" y="1045835"/>
              <a:ext cx="110845" cy="277113"/>
            </a:xfrm>
            <a:custGeom>
              <a:avLst/>
              <a:gdLst>
                <a:gd name="T0" fmla="*/ 15 w 34"/>
                <a:gd name="T1" fmla="*/ 3 h 85"/>
                <a:gd name="T2" fmla="*/ 2 w 34"/>
                <a:gd name="T3" fmla="*/ 0 h 85"/>
                <a:gd name="T4" fmla="*/ 0 w 34"/>
                <a:gd name="T5" fmla="*/ 85 h 85"/>
                <a:gd name="T6" fmla="*/ 34 w 34"/>
                <a:gd name="T7" fmla="*/ 7 h 85"/>
                <a:gd name="T8" fmla="*/ 21 w 34"/>
                <a:gd name="T9" fmla="*/ 4 h 85"/>
                <a:gd name="T10" fmla="*/ 15 w 34"/>
                <a:gd name="T11" fmla="*/ 3 h 85"/>
                <a:gd name="T12" fmla="*/ 27 w 34"/>
                <a:gd name="T13" fmla="*/ 13 h 85"/>
                <a:gd name="T14" fmla="*/ 5 w 34"/>
                <a:gd name="T15" fmla="*/ 68 h 85"/>
                <a:gd name="T16" fmla="*/ 21 w 34"/>
                <a:gd name="T17" fmla="*/ 12 h 85"/>
                <a:gd name="T18" fmla="*/ 27 w 34"/>
                <a:gd name="T19"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85">
                  <a:moveTo>
                    <a:pt x="15" y="3"/>
                  </a:moveTo>
                  <a:lnTo>
                    <a:pt x="2" y="0"/>
                  </a:lnTo>
                  <a:lnTo>
                    <a:pt x="0" y="85"/>
                  </a:lnTo>
                  <a:lnTo>
                    <a:pt x="34" y="7"/>
                  </a:lnTo>
                  <a:lnTo>
                    <a:pt x="21" y="4"/>
                  </a:lnTo>
                  <a:lnTo>
                    <a:pt x="15" y="3"/>
                  </a:lnTo>
                  <a:close/>
                  <a:moveTo>
                    <a:pt x="27" y="13"/>
                  </a:moveTo>
                  <a:lnTo>
                    <a:pt x="5" y="68"/>
                  </a:lnTo>
                  <a:lnTo>
                    <a:pt x="21" y="12"/>
                  </a:lnTo>
                  <a:lnTo>
                    <a:pt x="2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Tm="1349">
        <p:sndAc>
          <p:stSnd>
            <p:snd r:embed="rId4" name="click.wav"/>
          </p:stSnd>
        </p:sndAc>
      </p:transition>
    </mc:Choice>
    <mc:Fallback xmlns="">
      <p:transition advTm="1349">
        <p:sndAc>
          <p:stSnd>
            <p:snd r:embed="rId7"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1"/>
                                        </p:tgtEl>
                                        <p:attrNameLst>
                                          <p:attrName>style.visibility</p:attrName>
                                        </p:attrNameLst>
                                      </p:cBhvr>
                                      <p:to>
                                        <p:strVal val="visible"/>
                                      </p:to>
                                    </p:set>
                                    <p:animEffect transition="in" filter="fade">
                                      <p:cBhvr>
                                        <p:cTn id="13" dur="500"/>
                                        <p:tgtEl>
                                          <p:spTgt spid="2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2"/>
                                        </p:tgtEl>
                                        <p:attrNameLst>
                                          <p:attrName>style.visibility</p:attrName>
                                        </p:attrNameLst>
                                      </p:cBhvr>
                                      <p:to>
                                        <p:strVal val="visible"/>
                                      </p:to>
                                    </p:set>
                                    <p:animEffect transition="in" filter="fade">
                                      <p:cBhvr>
                                        <p:cTn id="16" dur="500"/>
                                        <p:tgtEl>
                                          <p:spTgt spid="2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3"/>
                                        </p:tgtEl>
                                        <p:attrNameLst>
                                          <p:attrName>style.visibility</p:attrName>
                                        </p:attrNameLst>
                                      </p:cBhvr>
                                      <p:to>
                                        <p:strVal val="visible"/>
                                      </p:to>
                                    </p:set>
                                    <p:animEffect transition="in" filter="fade">
                                      <p:cBhvr>
                                        <p:cTn id="19" dur="500"/>
                                        <p:tgtEl>
                                          <p:spTgt spid="2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4"/>
                                        </p:tgtEl>
                                        <p:attrNameLst>
                                          <p:attrName>style.visibility</p:attrName>
                                        </p:attrNameLst>
                                      </p:cBhvr>
                                      <p:to>
                                        <p:strVal val="visible"/>
                                      </p:to>
                                    </p:set>
                                    <p:animEffect transition="in" filter="fade">
                                      <p:cBhvr>
                                        <p:cTn id="22" dur="500"/>
                                        <p:tgtEl>
                                          <p:spTgt spid="2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fade">
                                      <p:cBhvr>
                                        <p:cTn id="27" dur="500"/>
                                        <p:tgtEl>
                                          <p:spTgt spid="2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0-#ppt_h/2"/>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p:bldP spid="223" grpId="0"/>
      <p:bldP spid="224" grpId="0"/>
      <p:bldP spid="225"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0.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1.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2.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3.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4.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15.xml><?xml version="1.0" encoding="utf-8"?>
<p:tagLst xmlns:a="http://schemas.openxmlformats.org/drawingml/2006/main" xmlns:r="http://schemas.openxmlformats.org/officeDocument/2006/relationships" xmlns:p="http://schemas.openxmlformats.org/presentationml/2006/main">
  <p:tag name="TIMING" val="|0.1"/>
</p:tagLst>
</file>

<file path=ppt/tags/tag16.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3.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4.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5.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6.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7.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8.xml><?xml version="1.0" encoding="utf-8"?>
<p:tagLst xmlns:a="http://schemas.openxmlformats.org/drawingml/2006/main" xmlns:r="http://schemas.openxmlformats.org/officeDocument/2006/relationships" xmlns:p="http://schemas.openxmlformats.org/presentationml/2006/main">
  <p:tag name="TIMING" val="|10.8|7.7|1.3|24.8|0.4|12.9|12.6"/>
</p:tagLst>
</file>

<file path=ppt/tags/tag9.xml><?xml version="1.0" encoding="utf-8"?>
<p:tagLst xmlns:a="http://schemas.openxmlformats.org/drawingml/2006/main" xmlns:r="http://schemas.openxmlformats.org/officeDocument/2006/relationships" xmlns:p="http://schemas.openxmlformats.org/presentationml/2006/main">
  <p:tag name="TIMING" val="|10.8|7.7|1.3|24.8|0.4|12.9|12.6"/>
</p:tagLst>
</file>

<file path=ppt/theme/theme1.xml><?xml version="1.0" encoding="utf-8"?>
<a:theme xmlns:a="http://schemas.openxmlformats.org/drawingml/2006/main" name="山东科技大学_崔焕庆_程序设计基础 (1)">
  <a:themeElements>
    <a:clrScheme name="崔焕庆">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0000"/>
      </a:hlink>
      <a:folHlink>
        <a:srgbClr val="00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potx" id="{40D07666-A9C2-497C-9725-7D03DA1BF9C5}" vid="{A57BCED4-476C-4A1C-9598-FFDAA9DF43A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山东科技大学_崔焕庆_程序设计基础 (1)</Template>
  <TotalTime>8278</TotalTime>
  <Words>2245</Words>
  <Application>Microsoft Office PowerPoint</Application>
  <PresentationFormat>全屏显示(16:9)</PresentationFormat>
  <Paragraphs>423</Paragraphs>
  <Slides>23</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方正楷体简体</vt:lpstr>
      <vt:lpstr>仿宋_GB2312</vt:lpstr>
      <vt:lpstr>黑体</vt:lpstr>
      <vt:lpstr>华文中宋</vt:lpstr>
      <vt:lpstr>楷体_GB2312</vt:lpstr>
      <vt:lpstr>隶书</vt:lpstr>
      <vt:lpstr>宋体</vt:lpstr>
      <vt:lpstr>微软雅黑</vt:lpstr>
      <vt:lpstr>Arial</vt:lpstr>
      <vt:lpstr>Calibri</vt:lpstr>
      <vt:lpstr>Times New Roman</vt:lpstr>
      <vt:lpstr>Verdana</vt:lpstr>
      <vt:lpstr>Wingdings</vt:lpstr>
      <vt:lpstr>山东科技大学_崔焕庆_程序设计基础 (1)</vt:lpstr>
      <vt:lpstr>排 序</vt:lpstr>
      <vt:lpstr> 基本概念</vt:lpstr>
      <vt:lpstr> 存储结构设计</vt:lpstr>
      <vt:lpstr> 内部排序方法</vt:lpstr>
      <vt:lpstr>插 入 类 排 序</vt:lpstr>
      <vt:lpstr> 引入：</vt:lpstr>
      <vt:lpstr>插入排序（Insertion Sort）</vt:lpstr>
      <vt:lpstr>PowerPoint 演示文稿</vt:lpstr>
      <vt:lpstr>PowerPoint 演示文稿</vt:lpstr>
      <vt:lpstr>插入排序（Insertion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插入排序（Insertion Sort）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ZQT</dc:creator>
  <cp:lastModifiedBy>Y</cp:lastModifiedBy>
  <cp:revision>1120</cp:revision>
  <dcterms:created xsi:type="dcterms:W3CDTF">1601-01-01T00:00:00Z</dcterms:created>
  <dcterms:modified xsi:type="dcterms:W3CDTF">2022-11-14T11:42:22Z</dcterms:modified>
</cp:coreProperties>
</file>