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5" r:id="rId1"/>
  </p:sldMasterIdLst>
  <p:notesMasterIdLst>
    <p:notesMasterId r:id="rId18"/>
  </p:notesMasterIdLst>
  <p:sldIdLst>
    <p:sldId id="1009" r:id="rId2"/>
    <p:sldId id="1024" r:id="rId3"/>
    <p:sldId id="990" r:id="rId4"/>
    <p:sldId id="1023" r:id="rId5"/>
    <p:sldId id="1017" r:id="rId6"/>
    <p:sldId id="1018" r:id="rId7"/>
    <p:sldId id="1019" r:id="rId8"/>
    <p:sldId id="1020" r:id="rId9"/>
    <p:sldId id="979" r:id="rId10"/>
    <p:sldId id="1027" r:id="rId11"/>
    <p:sldId id="1021" r:id="rId12"/>
    <p:sldId id="972" r:id="rId13"/>
    <p:sldId id="1022" r:id="rId14"/>
    <p:sldId id="1026" r:id="rId15"/>
    <p:sldId id="1025" r:id="rId16"/>
    <p:sldId id="987" r:id="rId17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孝豪" initials="李" lastIdx="1" clrIdx="0">
    <p:extLst>
      <p:ext uri="{19B8F6BF-5375-455C-9EA6-DF929625EA0E}">
        <p15:presenceInfo xmlns:p15="http://schemas.microsoft.com/office/powerpoint/2012/main" userId="a9cebd0e50d3a4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6E6"/>
    <a:srgbClr val="5D1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2645" autoAdjust="0"/>
  </p:normalViewPr>
  <p:slideViewPr>
    <p:cSldViewPr>
      <p:cViewPr varScale="1">
        <p:scale>
          <a:sx n="54" d="100"/>
          <a:sy n="54" d="100"/>
        </p:scale>
        <p:origin x="58" y="6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4C1216-8332-4565-9154-7F1F7ADC69DD}" type="doc">
      <dgm:prSet loTypeId="urn:microsoft.com/office/officeart/2005/8/layout/bList2#2" loCatId="list" qsTypeId="urn:microsoft.com/office/officeart/2005/8/quickstyle/3d5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0A17599B-15DC-4CBF-8C54-00070636315A}">
      <dgm:prSet phldrT="[文本]"/>
      <dgm:spPr/>
      <dgm:t>
        <a:bodyPr/>
        <a:lstStyle/>
        <a:p>
          <a:r>
            <a:rPr lang="zh-CN" altLang="en-US" b="1" dirty="0"/>
            <a:t>稳定</a:t>
          </a:r>
          <a:r>
            <a:rPr lang="en-US" altLang="zh-CN" b="1" dirty="0"/>
            <a:t>, T(n)=O(n</a:t>
          </a:r>
          <a:r>
            <a:rPr lang="en-US" altLang="zh-CN" b="1" baseline="30000" dirty="0"/>
            <a:t>2</a:t>
          </a:r>
          <a:r>
            <a:rPr lang="en-US" altLang="zh-CN" b="1" dirty="0"/>
            <a:t>)</a:t>
          </a:r>
          <a:endParaRPr lang="zh-CN" altLang="en-US" dirty="0"/>
        </a:p>
      </dgm:t>
    </dgm:pt>
    <dgm:pt modelId="{BC02E11E-A908-40D9-BC1B-B74BD1BBE023}" type="parTrans" cxnId="{AABA61CD-3489-4446-A83F-5107ADBBA922}">
      <dgm:prSet/>
      <dgm:spPr/>
      <dgm:t>
        <a:bodyPr/>
        <a:lstStyle/>
        <a:p>
          <a:endParaRPr lang="zh-CN" altLang="en-US"/>
        </a:p>
      </dgm:t>
    </dgm:pt>
    <dgm:pt modelId="{7BA0DB68-D51D-4FD7-A20B-FC4F596AA0D9}" type="sibTrans" cxnId="{AABA61CD-3489-4446-A83F-5107ADBBA922}">
      <dgm:prSet/>
      <dgm:spPr/>
      <dgm:t>
        <a:bodyPr/>
        <a:lstStyle/>
        <a:p>
          <a:endParaRPr lang="zh-CN" altLang="en-US"/>
        </a:p>
      </dgm:t>
    </dgm:pt>
    <dgm:pt modelId="{AA0AE451-0223-4F20-BE6C-D880EF4CDE9A}">
      <dgm:prSet/>
      <dgm:spPr/>
      <dgm:t>
        <a:bodyPr/>
        <a:lstStyle/>
        <a:p>
          <a:r>
            <a:rPr lang="en-US" altLang="zh-CN" b="1" dirty="0"/>
            <a:t>O(n*</a:t>
          </a:r>
          <a:r>
            <a:rPr lang="en-US" altLang="zh-CN" b="1" dirty="0" err="1"/>
            <a:t>logn</a:t>
          </a:r>
          <a:r>
            <a:rPr lang="en-US" altLang="zh-CN" b="1" dirty="0"/>
            <a:t>)</a:t>
          </a:r>
          <a:r>
            <a:rPr lang="zh-CN" altLang="en-US" b="1" dirty="0"/>
            <a:t>     不稳定</a:t>
          </a:r>
        </a:p>
      </dgm:t>
    </dgm:pt>
    <dgm:pt modelId="{D114A48A-EAAB-4D59-AC51-0629A2C93672}" type="parTrans" cxnId="{39973B32-B413-4628-9FC6-4241D7E74391}">
      <dgm:prSet/>
      <dgm:spPr/>
      <dgm:t>
        <a:bodyPr/>
        <a:lstStyle/>
        <a:p>
          <a:endParaRPr lang="zh-CN" altLang="en-US"/>
        </a:p>
      </dgm:t>
    </dgm:pt>
    <dgm:pt modelId="{1BF373D5-11CC-44E5-8EBA-19370AB5312C}" type="sibTrans" cxnId="{39973B32-B413-4628-9FC6-4241D7E74391}">
      <dgm:prSet/>
      <dgm:spPr/>
      <dgm:t>
        <a:bodyPr/>
        <a:lstStyle/>
        <a:p>
          <a:endParaRPr lang="zh-CN" altLang="en-US"/>
        </a:p>
      </dgm:t>
    </dgm:pt>
    <dgm:pt modelId="{6E9C564B-D61A-4619-9DC0-EA2E36EC279E}">
      <dgm:prSet phldrT="[文本]"/>
      <dgm:spPr/>
      <dgm:t>
        <a:bodyPr/>
        <a:lstStyle/>
        <a:p>
          <a:r>
            <a:rPr lang="zh-CN" altLang="en-US" dirty="0"/>
            <a:t>直接插入排序</a:t>
          </a:r>
        </a:p>
      </dgm:t>
    </dgm:pt>
    <dgm:pt modelId="{4CE913E7-9F24-465A-8E55-2A2118834253}" type="parTrans" cxnId="{12ABD0C7-BB22-4BA0-A21F-7A16F3DBD974}">
      <dgm:prSet/>
      <dgm:spPr/>
      <dgm:t>
        <a:bodyPr/>
        <a:lstStyle/>
        <a:p>
          <a:endParaRPr lang="zh-CN" altLang="en-US"/>
        </a:p>
      </dgm:t>
    </dgm:pt>
    <dgm:pt modelId="{4113E583-AD25-4493-BF0B-D9E3661987A9}" type="sibTrans" cxnId="{12ABD0C7-BB22-4BA0-A21F-7A16F3DBD974}">
      <dgm:prSet/>
      <dgm:spPr/>
      <dgm:t>
        <a:bodyPr/>
        <a:lstStyle/>
        <a:p>
          <a:endParaRPr lang="zh-CN" altLang="en-US"/>
        </a:p>
      </dgm:t>
    </dgm:pt>
    <dgm:pt modelId="{F5E0F91D-9BE6-4570-ADCA-EBE04CF1FB4D}">
      <dgm:prSet phldrT="[文本]"/>
      <dgm:spPr/>
      <dgm:t>
        <a:bodyPr/>
        <a:lstStyle/>
        <a:p>
          <a:r>
            <a:rPr lang="zh-CN" altLang="en-US" dirty="0"/>
            <a:t>折半插入排序</a:t>
          </a:r>
        </a:p>
      </dgm:t>
    </dgm:pt>
    <dgm:pt modelId="{16EDD2A3-AF3A-4C27-8C93-A5ACD6D100D6}" type="parTrans" cxnId="{CFC814FB-0615-42C5-8358-F83A3ABD38D8}">
      <dgm:prSet/>
      <dgm:spPr/>
      <dgm:t>
        <a:bodyPr/>
        <a:lstStyle/>
        <a:p>
          <a:endParaRPr lang="zh-CN" altLang="en-US"/>
        </a:p>
      </dgm:t>
    </dgm:pt>
    <dgm:pt modelId="{A1E94B64-50ED-45D9-A2EF-660E877D6594}" type="sibTrans" cxnId="{CFC814FB-0615-42C5-8358-F83A3ABD38D8}">
      <dgm:prSet/>
      <dgm:spPr/>
      <dgm:t>
        <a:bodyPr/>
        <a:lstStyle/>
        <a:p>
          <a:endParaRPr lang="zh-CN" altLang="en-US"/>
        </a:p>
      </dgm:t>
    </dgm:pt>
    <dgm:pt modelId="{547C7C31-9262-4ADD-AE58-27A603D4BC33}">
      <dgm:prSet/>
      <dgm:spPr/>
      <dgm:t>
        <a:bodyPr/>
        <a:lstStyle/>
        <a:p>
          <a:r>
            <a:rPr lang="zh-CN" altLang="en-US" b="1"/>
            <a:t>希</a:t>
          </a:r>
          <a:r>
            <a:rPr lang="zh-CN" altLang="en-US" b="1" dirty="0"/>
            <a:t>尔排序</a:t>
          </a:r>
        </a:p>
      </dgm:t>
    </dgm:pt>
    <dgm:pt modelId="{9B268260-E843-41D7-8B91-2EED0AD942C2}" type="parTrans" cxnId="{23BBE78A-0C2B-4F36-AC0E-199F9AB7F632}">
      <dgm:prSet/>
      <dgm:spPr/>
      <dgm:t>
        <a:bodyPr/>
        <a:lstStyle/>
        <a:p>
          <a:endParaRPr lang="zh-CN" altLang="en-US"/>
        </a:p>
      </dgm:t>
    </dgm:pt>
    <dgm:pt modelId="{59E58921-B2FE-486E-A334-CA21A0046CD8}" type="sibTrans" cxnId="{23BBE78A-0C2B-4F36-AC0E-199F9AB7F632}">
      <dgm:prSet/>
      <dgm:spPr/>
      <dgm:t>
        <a:bodyPr/>
        <a:lstStyle/>
        <a:p>
          <a:endParaRPr lang="zh-CN" altLang="en-US"/>
        </a:p>
      </dgm:t>
    </dgm:pt>
    <dgm:pt modelId="{4BA74415-B06F-49EA-905F-16F43BD19327}">
      <dgm:prSet/>
      <dgm:spPr/>
      <dgm:t>
        <a:bodyPr/>
        <a:lstStyle/>
        <a:p>
          <a:r>
            <a:rPr lang="zh-CN" altLang="en-US" b="1" dirty="0"/>
            <a:t>堆排序</a:t>
          </a:r>
        </a:p>
      </dgm:t>
    </dgm:pt>
    <dgm:pt modelId="{9F3352F5-097B-4E52-B8E0-0CD41A6D49B9}" type="parTrans" cxnId="{0CBB17E3-6A60-420E-A000-BC5C4A7C24B8}">
      <dgm:prSet/>
      <dgm:spPr/>
      <dgm:t>
        <a:bodyPr/>
        <a:lstStyle/>
        <a:p>
          <a:endParaRPr lang="zh-CN" altLang="en-US"/>
        </a:p>
      </dgm:t>
    </dgm:pt>
    <dgm:pt modelId="{9EA1DC01-D834-40FD-A97B-7121663F5FE3}" type="sibTrans" cxnId="{0CBB17E3-6A60-420E-A000-BC5C4A7C24B8}">
      <dgm:prSet/>
      <dgm:spPr/>
      <dgm:t>
        <a:bodyPr/>
        <a:lstStyle/>
        <a:p>
          <a:endParaRPr lang="zh-CN" altLang="en-US"/>
        </a:p>
      </dgm:t>
    </dgm:pt>
    <dgm:pt modelId="{AACA956E-9D0F-435C-A97C-3539CBEC9931}">
      <dgm:prSet phldrT="[文本]"/>
      <dgm:spPr/>
      <dgm:t>
        <a:bodyPr/>
        <a:lstStyle/>
        <a:p>
          <a:r>
            <a:rPr lang="zh-CN" altLang="en-US" b="0" dirty="0"/>
            <a:t>简单选择排序</a:t>
          </a:r>
        </a:p>
      </dgm:t>
    </dgm:pt>
    <dgm:pt modelId="{E0BCA9CB-9424-4A89-A689-2FDD100EDAAE}" type="parTrans" cxnId="{434B5F1F-D971-4B3F-AE70-20A222638332}">
      <dgm:prSet/>
      <dgm:spPr/>
      <dgm:t>
        <a:bodyPr/>
        <a:lstStyle/>
        <a:p>
          <a:endParaRPr lang="zh-CN" altLang="en-US"/>
        </a:p>
      </dgm:t>
    </dgm:pt>
    <dgm:pt modelId="{9269345A-E42A-4F87-BBC3-AE1BB33564DB}" type="sibTrans" cxnId="{434B5F1F-D971-4B3F-AE70-20A222638332}">
      <dgm:prSet/>
      <dgm:spPr/>
      <dgm:t>
        <a:bodyPr/>
        <a:lstStyle/>
        <a:p>
          <a:endParaRPr lang="zh-CN" altLang="en-US"/>
        </a:p>
      </dgm:t>
    </dgm:pt>
    <dgm:pt modelId="{F8BE6632-2219-4602-91EF-8BFC78115EC6}">
      <dgm:prSet phldrT="[文本]"/>
      <dgm:spPr/>
      <dgm:t>
        <a:bodyPr/>
        <a:lstStyle/>
        <a:p>
          <a:r>
            <a:rPr lang="zh-CN" altLang="en-US" b="0" dirty="0"/>
            <a:t>冒泡排序</a:t>
          </a:r>
        </a:p>
      </dgm:t>
    </dgm:pt>
    <dgm:pt modelId="{73D2DE79-4BB2-4B18-B3DA-7F26E13241E1}" type="parTrans" cxnId="{767BAC7E-07CE-405C-A727-24C0452AAED4}">
      <dgm:prSet/>
      <dgm:spPr/>
      <dgm:t>
        <a:bodyPr/>
        <a:lstStyle/>
        <a:p>
          <a:endParaRPr lang="zh-CN" altLang="en-US"/>
        </a:p>
      </dgm:t>
    </dgm:pt>
    <dgm:pt modelId="{BAB17D2B-5578-4A3C-BEE0-F863F684B076}" type="sibTrans" cxnId="{767BAC7E-07CE-405C-A727-24C0452AAED4}">
      <dgm:prSet/>
      <dgm:spPr/>
      <dgm:t>
        <a:bodyPr/>
        <a:lstStyle/>
        <a:p>
          <a:endParaRPr lang="zh-CN" altLang="en-US"/>
        </a:p>
      </dgm:t>
    </dgm:pt>
    <dgm:pt modelId="{758D27A3-66C2-4B2F-B461-5940E3873D23}">
      <dgm:prSet/>
      <dgm:spPr/>
      <dgm:t>
        <a:bodyPr/>
        <a:lstStyle/>
        <a:p>
          <a:r>
            <a:rPr lang="zh-CN" altLang="en-US" b="1" dirty="0"/>
            <a:t>快速排序</a:t>
          </a:r>
        </a:p>
      </dgm:t>
    </dgm:pt>
    <dgm:pt modelId="{6C74025D-FAE2-4C0B-9A78-0EF2CA4FE6CF}" type="parTrans" cxnId="{72C1C61B-729A-4F3D-9E29-01052DDCFF1F}">
      <dgm:prSet/>
      <dgm:spPr/>
      <dgm:t>
        <a:bodyPr/>
        <a:lstStyle/>
        <a:p>
          <a:endParaRPr lang="zh-CN" altLang="en-US"/>
        </a:p>
      </dgm:t>
    </dgm:pt>
    <dgm:pt modelId="{A270BF2F-6BCD-4C69-8084-167CC8D219D3}" type="sibTrans" cxnId="{72C1C61B-729A-4F3D-9E29-01052DDCFF1F}">
      <dgm:prSet/>
      <dgm:spPr/>
      <dgm:t>
        <a:bodyPr/>
        <a:lstStyle/>
        <a:p>
          <a:endParaRPr lang="zh-CN" altLang="en-US"/>
        </a:p>
      </dgm:t>
    </dgm:pt>
    <dgm:pt modelId="{ED7D111E-15A5-4CCE-9101-C94AAC5B06C7}" type="pres">
      <dgm:prSet presAssocID="{314C1216-8332-4565-9154-7F1F7ADC69DD}" presName="diagram" presStyleCnt="0">
        <dgm:presLayoutVars>
          <dgm:dir/>
          <dgm:animLvl val="lvl"/>
          <dgm:resizeHandles val="exact"/>
        </dgm:presLayoutVars>
      </dgm:prSet>
      <dgm:spPr/>
    </dgm:pt>
    <dgm:pt modelId="{020C795F-795C-462D-8F83-C35433D9360C}" type="pres">
      <dgm:prSet presAssocID="{0A17599B-15DC-4CBF-8C54-00070636315A}" presName="compNode" presStyleCnt="0"/>
      <dgm:spPr/>
    </dgm:pt>
    <dgm:pt modelId="{5AF677E6-598D-4A32-9322-E6F06C2876D8}" type="pres">
      <dgm:prSet presAssocID="{0A17599B-15DC-4CBF-8C54-00070636315A}" presName="childRect" presStyleLbl="bgAcc1" presStyleIdx="0" presStyleCnt="2">
        <dgm:presLayoutVars>
          <dgm:bulletEnabled val="1"/>
        </dgm:presLayoutVars>
      </dgm:prSet>
      <dgm:spPr/>
    </dgm:pt>
    <dgm:pt modelId="{47B50B51-18BF-4166-9392-358451B9686A}" type="pres">
      <dgm:prSet presAssocID="{0A17599B-15DC-4CBF-8C54-00070636315A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6DC1FE4-86DA-410A-BF32-623242260398}" type="pres">
      <dgm:prSet presAssocID="{0A17599B-15DC-4CBF-8C54-00070636315A}" presName="parentRect" presStyleLbl="alignNode1" presStyleIdx="0" presStyleCnt="2"/>
      <dgm:spPr/>
    </dgm:pt>
    <dgm:pt modelId="{C772475B-D872-43DC-825D-C967F700AAB7}" type="pres">
      <dgm:prSet presAssocID="{0A17599B-15DC-4CBF-8C54-00070636315A}" presName="adorn" presStyleLbl="fgAccFollowNode1" presStyleIdx="0" presStyleCnt="2"/>
      <dgm:spPr/>
    </dgm:pt>
    <dgm:pt modelId="{2DDDE669-6CBC-470D-8466-F41299FB0929}" type="pres">
      <dgm:prSet presAssocID="{7BA0DB68-D51D-4FD7-A20B-FC4F596AA0D9}" presName="sibTrans" presStyleLbl="sibTrans2D1" presStyleIdx="0" presStyleCnt="0"/>
      <dgm:spPr/>
    </dgm:pt>
    <dgm:pt modelId="{02EC6131-A7DE-4E99-9744-15092732B3B9}" type="pres">
      <dgm:prSet presAssocID="{AA0AE451-0223-4F20-BE6C-D880EF4CDE9A}" presName="compNode" presStyleCnt="0"/>
      <dgm:spPr/>
    </dgm:pt>
    <dgm:pt modelId="{9F090828-9EF6-4C7F-8167-B7D25BD99E5A}" type="pres">
      <dgm:prSet presAssocID="{AA0AE451-0223-4F20-BE6C-D880EF4CDE9A}" presName="childRect" presStyleLbl="bgAcc1" presStyleIdx="1" presStyleCnt="2">
        <dgm:presLayoutVars>
          <dgm:bulletEnabled val="1"/>
        </dgm:presLayoutVars>
      </dgm:prSet>
      <dgm:spPr/>
    </dgm:pt>
    <dgm:pt modelId="{568DD2D1-8BDC-41E8-8519-6F0E602CA759}" type="pres">
      <dgm:prSet presAssocID="{AA0AE451-0223-4F20-BE6C-D880EF4CDE9A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3A04F6F-75DD-4DE4-94E3-D41B2ECC94A1}" type="pres">
      <dgm:prSet presAssocID="{AA0AE451-0223-4F20-BE6C-D880EF4CDE9A}" presName="parentRect" presStyleLbl="alignNode1" presStyleIdx="1" presStyleCnt="2"/>
      <dgm:spPr/>
    </dgm:pt>
    <dgm:pt modelId="{59F55089-BFE0-407E-8C35-6484FA6FC28A}" type="pres">
      <dgm:prSet presAssocID="{AA0AE451-0223-4F20-BE6C-D880EF4CDE9A}" presName="adorn" presStyleLbl="fgAccFollowNode1" presStyleIdx="1" presStyleCnt="2"/>
      <dgm:spPr/>
    </dgm:pt>
  </dgm:ptLst>
  <dgm:cxnLst>
    <dgm:cxn modelId="{A0258000-7072-4A19-8786-07922F5BE9DD}" type="presOf" srcId="{F8BE6632-2219-4602-91EF-8BFC78115EC6}" destId="{5AF677E6-598D-4A32-9322-E6F06C2876D8}" srcOrd="0" destOrd="3" presId="urn:microsoft.com/office/officeart/2005/8/layout/bList2#2"/>
    <dgm:cxn modelId="{72C1C61B-729A-4F3D-9E29-01052DDCFF1F}" srcId="{AA0AE451-0223-4F20-BE6C-D880EF4CDE9A}" destId="{758D27A3-66C2-4B2F-B461-5940E3873D23}" srcOrd="2" destOrd="0" parTransId="{6C74025D-FAE2-4C0B-9A78-0EF2CA4FE6CF}" sibTransId="{A270BF2F-6BCD-4C69-8084-167CC8D219D3}"/>
    <dgm:cxn modelId="{434B5F1F-D971-4B3F-AE70-20A222638332}" srcId="{0A17599B-15DC-4CBF-8C54-00070636315A}" destId="{AACA956E-9D0F-435C-A97C-3539CBEC9931}" srcOrd="2" destOrd="0" parTransId="{E0BCA9CB-9424-4A89-A689-2FDD100EDAAE}" sibTransId="{9269345A-E42A-4F87-BBC3-AE1BB33564DB}"/>
    <dgm:cxn modelId="{39973B32-B413-4628-9FC6-4241D7E74391}" srcId="{314C1216-8332-4565-9154-7F1F7ADC69DD}" destId="{AA0AE451-0223-4F20-BE6C-D880EF4CDE9A}" srcOrd="1" destOrd="0" parTransId="{D114A48A-EAAB-4D59-AC51-0629A2C93672}" sibTransId="{1BF373D5-11CC-44E5-8EBA-19370AB5312C}"/>
    <dgm:cxn modelId="{F085F838-4C54-427A-8D1C-3B184888DF80}" type="presOf" srcId="{0A17599B-15DC-4CBF-8C54-00070636315A}" destId="{A6DC1FE4-86DA-410A-BF32-623242260398}" srcOrd="1" destOrd="0" presId="urn:microsoft.com/office/officeart/2005/8/layout/bList2#2"/>
    <dgm:cxn modelId="{216EF23A-7F4E-4EED-9428-C0E609636626}" type="presOf" srcId="{7BA0DB68-D51D-4FD7-A20B-FC4F596AA0D9}" destId="{2DDDE669-6CBC-470D-8466-F41299FB0929}" srcOrd="0" destOrd="0" presId="urn:microsoft.com/office/officeart/2005/8/layout/bList2#2"/>
    <dgm:cxn modelId="{C300C05B-BD31-4A7F-8A05-84E5B2E8B85E}" type="presOf" srcId="{314C1216-8332-4565-9154-7F1F7ADC69DD}" destId="{ED7D111E-15A5-4CCE-9101-C94AAC5B06C7}" srcOrd="0" destOrd="0" presId="urn:microsoft.com/office/officeart/2005/8/layout/bList2#2"/>
    <dgm:cxn modelId="{AAFCB86E-3EAE-4DED-A094-3DF4D796AF7F}" type="presOf" srcId="{547C7C31-9262-4ADD-AE58-27A603D4BC33}" destId="{9F090828-9EF6-4C7F-8167-B7D25BD99E5A}" srcOrd="0" destOrd="0" presId="urn:microsoft.com/office/officeart/2005/8/layout/bList2#2"/>
    <dgm:cxn modelId="{703DA951-DB22-43D0-ABEE-2F24E2791CC9}" type="presOf" srcId="{758D27A3-66C2-4B2F-B461-5940E3873D23}" destId="{9F090828-9EF6-4C7F-8167-B7D25BD99E5A}" srcOrd="0" destOrd="2" presId="urn:microsoft.com/office/officeart/2005/8/layout/bList2#2"/>
    <dgm:cxn modelId="{98B29857-E3D9-4F69-9EE6-A3A5D3800701}" type="presOf" srcId="{4BA74415-B06F-49EA-905F-16F43BD19327}" destId="{9F090828-9EF6-4C7F-8167-B7D25BD99E5A}" srcOrd="0" destOrd="1" presId="urn:microsoft.com/office/officeart/2005/8/layout/bList2#2"/>
    <dgm:cxn modelId="{8357FE7B-2E18-4D6C-ADAF-FEB786663A37}" type="presOf" srcId="{AA0AE451-0223-4F20-BE6C-D880EF4CDE9A}" destId="{568DD2D1-8BDC-41E8-8519-6F0E602CA759}" srcOrd="0" destOrd="0" presId="urn:microsoft.com/office/officeart/2005/8/layout/bList2#2"/>
    <dgm:cxn modelId="{767BAC7E-07CE-405C-A727-24C0452AAED4}" srcId="{0A17599B-15DC-4CBF-8C54-00070636315A}" destId="{F8BE6632-2219-4602-91EF-8BFC78115EC6}" srcOrd="3" destOrd="0" parTransId="{73D2DE79-4BB2-4B18-B3DA-7F26E13241E1}" sibTransId="{BAB17D2B-5578-4A3C-BEE0-F863F684B076}"/>
    <dgm:cxn modelId="{23BBE78A-0C2B-4F36-AC0E-199F9AB7F632}" srcId="{AA0AE451-0223-4F20-BE6C-D880EF4CDE9A}" destId="{547C7C31-9262-4ADD-AE58-27A603D4BC33}" srcOrd="0" destOrd="0" parTransId="{9B268260-E843-41D7-8B91-2EED0AD942C2}" sibTransId="{59E58921-B2FE-486E-A334-CA21A0046CD8}"/>
    <dgm:cxn modelId="{D998FD8C-20B5-4EC9-8DFE-774EF97568C8}" type="presOf" srcId="{AA0AE451-0223-4F20-BE6C-D880EF4CDE9A}" destId="{E3A04F6F-75DD-4DE4-94E3-D41B2ECC94A1}" srcOrd="1" destOrd="0" presId="urn:microsoft.com/office/officeart/2005/8/layout/bList2#2"/>
    <dgm:cxn modelId="{0D645B8F-7853-42D3-82CA-9CE6C2E215B9}" type="presOf" srcId="{F5E0F91D-9BE6-4570-ADCA-EBE04CF1FB4D}" destId="{5AF677E6-598D-4A32-9322-E6F06C2876D8}" srcOrd="0" destOrd="1" presId="urn:microsoft.com/office/officeart/2005/8/layout/bList2#2"/>
    <dgm:cxn modelId="{282A33C0-94F0-46E7-A250-D25768089214}" type="presOf" srcId="{AACA956E-9D0F-435C-A97C-3539CBEC9931}" destId="{5AF677E6-598D-4A32-9322-E6F06C2876D8}" srcOrd="0" destOrd="2" presId="urn:microsoft.com/office/officeart/2005/8/layout/bList2#2"/>
    <dgm:cxn modelId="{E99295C5-B458-4ECE-AC11-3A58587D41C6}" type="presOf" srcId="{0A17599B-15DC-4CBF-8C54-00070636315A}" destId="{47B50B51-18BF-4166-9392-358451B9686A}" srcOrd="0" destOrd="0" presId="urn:microsoft.com/office/officeart/2005/8/layout/bList2#2"/>
    <dgm:cxn modelId="{12ABD0C7-BB22-4BA0-A21F-7A16F3DBD974}" srcId="{0A17599B-15DC-4CBF-8C54-00070636315A}" destId="{6E9C564B-D61A-4619-9DC0-EA2E36EC279E}" srcOrd="0" destOrd="0" parTransId="{4CE913E7-9F24-465A-8E55-2A2118834253}" sibTransId="{4113E583-AD25-4493-BF0B-D9E3661987A9}"/>
    <dgm:cxn modelId="{AABA61CD-3489-4446-A83F-5107ADBBA922}" srcId="{314C1216-8332-4565-9154-7F1F7ADC69DD}" destId="{0A17599B-15DC-4CBF-8C54-00070636315A}" srcOrd="0" destOrd="0" parTransId="{BC02E11E-A908-40D9-BC1B-B74BD1BBE023}" sibTransId="{7BA0DB68-D51D-4FD7-A20B-FC4F596AA0D9}"/>
    <dgm:cxn modelId="{85304AD8-CD2C-4C36-A101-7029F57D8ABA}" type="presOf" srcId="{6E9C564B-D61A-4619-9DC0-EA2E36EC279E}" destId="{5AF677E6-598D-4A32-9322-E6F06C2876D8}" srcOrd="0" destOrd="0" presId="urn:microsoft.com/office/officeart/2005/8/layout/bList2#2"/>
    <dgm:cxn modelId="{0CBB17E3-6A60-420E-A000-BC5C4A7C24B8}" srcId="{AA0AE451-0223-4F20-BE6C-D880EF4CDE9A}" destId="{4BA74415-B06F-49EA-905F-16F43BD19327}" srcOrd="1" destOrd="0" parTransId="{9F3352F5-097B-4E52-B8E0-0CD41A6D49B9}" sibTransId="{9EA1DC01-D834-40FD-A97B-7121663F5FE3}"/>
    <dgm:cxn modelId="{CFC814FB-0615-42C5-8358-F83A3ABD38D8}" srcId="{0A17599B-15DC-4CBF-8C54-00070636315A}" destId="{F5E0F91D-9BE6-4570-ADCA-EBE04CF1FB4D}" srcOrd="1" destOrd="0" parTransId="{16EDD2A3-AF3A-4C27-8C93-A5ACD6D100D6}" sibTransId="{A1E94B64-50ED-45D9-A2EF-660E877D6594}"/>
    <dgm:cxn modelId="{6F9F24E3-E644-402D-B980-C9938BBD817E}" type="presParOf" srcId="{ED7D111E-15A5-4CCE-9101-C94AAC5B06C7}" destId="{020C795F-795C-462D-8F83-C35433D9360C}" srcOrd="0" destOrd="0" presId="urn:microsoft.com/office/officeart/2005/8/layout/bList2#2"/>
    <dgm:cxn modelId="{F7DC440C-59E7-4974-916B-14ED74847F02}" type="presParOf" srcId="{020C795F-795C-462D-8F83-C35433D9360C}" destId="{5AF677E6-598D-4A32-9322-E6F06C2876D8}" srcOrd="0" destOrd="0" presId="urn:microsoft.com/office/officeart/2005/8/layout/bList2#2"/>
    <dgm:cxn modelId="{535386B1-AC0A-4FD8-A381-D5130D23AFF5}" type="presParOf" srcId="{020C795F-795C-462D-8F83-C35433D9360C}" destId="{47B50B51-18BF-4166-9392-358451B9686A}" srcOrd="1" destOrd="0" presId="urn:microsoft.com/office/officeart/2005/8/layout/bList2#2"/>
    <dgm:cxn modelId="{33C651BC-A809-478E-87C6-14C1806637EC}" type="presParOf" srcId="{020C795F-795C-462D-8F83-C35433D9360C}" destId="{A6DC1FE4-86DA-410A-BF32-623242260398}" srcOrd="2" destOrd="0" presId="urn:microsoft.com/office/officeart/2005/8/layout/bList2#2"/>
    <dgm:cxn modelId="{8DD87B7E-F78E-458C-AD12-30ABA6D89284}" type="presParOf" srcId="{020C795F-795C-462D-8F83-C35433D9360C}" destId="{C772475B-D872-43DC-825D-C967F700AAB7}" srcOrd="3" destOrd="0" presId="urn:microsoft.com/office/officeart/2005/8/layout/bList2#2"/>
    <dgm:cxn modelId="{46FE08B2-7709-4894-B268-54D96DCB2B06}" type="presParOf" srcId="{ED7D111E-15A5-4CCE-9101-C94AAC5B06C7}" destId="{2DDDE669-6CBC-470D-8466-F41299FB0929}" srcOrd="1" destOrd="0" presId="urn:microsoft.com/office/officeart/2005/8/layout/bList2#2"/>
    <dgm:cxn modelId="{B2E883C4-082E-4C66-A024-5811FA9E9591}" type="presParOf" srcId="{ED7D111E-15A5-4CCE-9101-C94AAC5B06C7}" destId="{02EC6131-A7DE-4E99-9744-15092732B3B9}" srcOrd="2" destOrd="0" presId="urn:microsoft.com/office/officeart/2005/8/layout/bList2#2"/>
    <dgm:cxn modelId="{AE9C8A98-DE33-4C2E-9B9F-AA4678EF7687}" type="presParOf" srcId="{02EC6131-A7DE-4E99-9744-15092732B3B9}" destId="{9F090828-9EF6-4C7F-8167-B7D25BD99E5A}" srcOrd="0" destOrd="0" presId="urn:microsoft.com/office/officeart/2005/8/layout/bList2#2"/>
    <dgm:cxn modelId="{FA88584D-845E-4C4D-9D99-1ED391B8C2A5}" type="presParOf" srcId="{02EC6131-A7DE-4E99-9744-15092732B3B9}" destId="{568DD2D1-8BDC-41E8-8519-6F0E602CA759}" srcOrd="1" destOrd="0" presId="urn:microsoft.com/office/officeart/2005/8/layout/bList2#2"/>
    <dgm:cxn modelId="{4B41EDDF-FE22-4EF5-88BF-7234DE85CE9F}" type="presParOf" srcId="{02EC6131-A7DE-4E99-9744-15092732B3B9}" destId="{E3A04F6F-75DD-4DE4-94E3-D41B2ECC94A1}" srcOrd="2" destOrd="0" presId="urn:microsoft.com/office/officeart/2005/8/layout/bList2#2"/>
    <dgm:cxn modelId="{84057F34-8E29-491E-950A-E0CF1F7141BD}" type="presParOf" srcId="{02EC6131-A7DE-4E99-9744-15092732B3B9}" destId="{59F55089-BFE0-407E-8C35-6484FA6FC28A}" srcOrd="3" destOrd="0" presId="urn:microsoft.com/office/officeart/2005/8/layout/bList2#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104672-03D9-41E4-98FD-60E89847E5E1}" type="doc">
      <dgm:prSet loTypeId="urn:microsoft.com/office/officeart/2005/8/layout/cycle6" loCatId="relationship" qsTypeId="urn:microsoft.com/office/officeart/2005/8/quickstyle/3d9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6079CF3-8D0C-46D7-B611-22B117C9B645}">
      <dgm:prSet phldrT="[文本]"/>
      <dgm:spPr/>
      <dgm:t>
        <a:bodyPr/>
        <a:lstStyle/>
        <a:p>
          <a:r>
            <a:rPr lang="zh-CN" altLang="en-US" dirty="0"/>
            <a:t>时间</a:t>
          </a:r>
        </a:p>
      </dgm:t>
    </dgm:pt>
    <dgm:pt modelId="{15ACDCE6-D9E0-4A90-8467-92DD5ED36AC2}" type="parTrans" cxnId="{1A14C5A9-9839-4233-9D33-F447B55B6A0B}">
      <dgm:prSet/>
      <dgm:spPr/>
      <dgm:t>
        <a:bodyPr/>
        <a:lstStyle/>
        <a:p>
          <a:endParaRPr lang="zh-CN" altLang="en-US"/>
        </a:p>
      </dgm:t>
    </dgm:pt>
    <dgm:pt modelId="{8D721981-8C6F-4126-96B9-4C670E6E200D}" type="sibTrans" cxnId="{1A14C5A9-9839-4233-9D33-F447B55B6A0B}">
      <dgm:prSet/>
      <dgm:spPr/>
      <dgm:t>
        <a:bodyPr/>
        <a:lstStyle/>
        <a:p>
          <a:endParaRPr lang="zh-CN" altLang="en-US"/>
        </a:p>
      </dgm:t>
    </dgm:pt>
    <dgm:pt modelId="{24573E11-7CD2-472C-9DA1-13D7FEA5C2CF}">
      <dgm:prSet phldrT="[文本]"/>
      <dgm:spPr/>
      <dgm:t>
        <a:bodyPr/>
        <a:lstStyle/>
        <a:p>
          <a:r>
            <a:rPr lang="zh-CN" altLang="en-US" dirty="0"/>
            <a:t>稳定性</a:t>
          </a:r>
        </a:p>
      </dgm:t>
    </dgm:pt>
    <dgm:pt modelId="{ABB38AC8-CA29-45CC-B86D-A2CB819D6069}" type="parTrans" cxnId="{8CDC1DD8-B10F-4F4A-B781-C12F345531BA}">
      <dgm:prSet/>
      <dgm:spPr/>
      <dgm:t>
        <a:bodyPr/>
        <a:lstStyle/>
        <a:p>
          <a:endParaRPr lang="zh-CN" altLang="en-US"/>
        </a:p>
      </dgm:t>
    </dgm:pt>
    <dgm:pt modelId="{C35025D5-7A20-4892-837E-0E1312B8C59B}" type="sibTrans" cxnId="{8CDC1DD8-B10F-4F4A-B781-C12F345531BA}">
      <dgm:prSet/>
      <dgm:spPr/>
      <dgm:t>
        <a:bodyPr/>
        <a:lstStyle/>
        <a:p>
          <a:endParaRPr lang="zh-CN" altLang="en-US"/>
        </a:p>
      </dgm:t>
    </dgm:pt>
    <dgm:pt modelId="{9298E421-23BD-421F-8F08-D437EC862431}" type="pres">
      <dgm:prSet presAssocID="{24104672-03D9-41E4-98FD-60E89847E5E1}" presName="cycle" presStyleCnt="0">
        <dgm:presLayoutVars>
          <dgm:dir/>
          <dgm:resizeHandles val="exact"/>
        </dgm:presLayoutVars>
      </dgm:prSet>
      <dgm:spPr/>
    </dgm:pt>
    <dgm:pt modelId="{66B59F5B-8ECF-475E-9878-05A5949C501E}" type="pres">
      <dgm:prSet presAssocID="{A6079CF3-8D0C-46D7-B611-22B117C9B645}" presName="node" presStyleLbl="node1" presStyleIdx="0" presStyleCnt="2">
        <dgm:presLayoutVars>
          <dgm:bulletEnabled val="1"/>
        </dgm:presLayoutVars>
      </dgm:prSet>
      <dgm:spPr/>
    </dgm:pt>
    <dgm:pt modelId="{7DE79F24-6C90-412A-A3A6-2D8AB131D68A}" type="pres">
      <dgm:prSet presAssocID="{A6079CF3-8D0C-46D7-B611-22B117C9B645}" presName="spNode" presStyleCnt="0"/>
      <dgm:spPr/>
    </dgm:pt>
    <dgm:pt modelId="{DBB9D11C-F739-4728-9994-36372DC93AAC}" type="pres">
      <dgm:prSet presAssocID="{8D721981-8C6F-4126-96B9-4C670E6E200D}" presName="sibTrans" presStyleLbl="sibTrans1D1" presStyleIdx="0" presStyleCnt="2"/>
      <dgm:spPr/>
    </dgm:pt>
    <dgm:pt modelId="{27CD7865-49AE-43D6-84CB-A6DD418F89C2}" type="pres">
      <dgm:prSet presAssocID="{24573E11-7CD2-472C-9DA1-13D7FEA5C2CF}" presName="node" presStyleLbl="node1" presStyleIdx="1" presStyleCnt="2">
        <dgm:presLayoutVars>
          <dgm:bulletEnabled val="1"/>
        </dgm:presLayoutVars>
      </dgm:prSet>
      <dgm:spPr/>
    </dgm:pt>
    <dgm:pt modelId="{D9845BEF-7DA9-4D7D-AF5C-2AD04DFE0140}" type="pres">
      <dgm:prSet presAssocID="{24573E11-7CD2-472C-9DA1-13D7FEA5C2CF}" presName="spNode" presStyleCnt="0"/>
      <dgm:spPr/>
    </dgm:pt>
    <dgm:pt modelId="{DE869320-47C4-4B9D-9C37-9D07BD2C8B10}" type="pres">
      <dgm:prSet presAssocID="{C35025D5-7A20-4892-837E-0E1312B8C59B}" presName="sibTrans" presStyleLbl="sibTrans1D1" presStyleIdx="1" presStyleCnt="2"/>
      <dgm:spPr/>
    </dgm:pt>
  </dgm:ptLst>
  <dgm:cxnLst>
    <dgm:cxn modelId="{0A9E5329-82F0-4D83-94CC-E4D52CA277FD}" type="presOf" srcId="{A6079CF3-8D0C-46D7-B611-22B117C9B645}" destId="{66B59F5B-8ECF-475E-9878-05A5949C501E}" srcOrd="0" destOrd="0" presId="urn:microsoft.com/office/officeart/2005/8/layout/cycle6"/>
    <dgm:cxn modelId="{42B6D833-5BF1-456E-B160-0F1BE769DF29}" type="presOf" srcId="{24104672-03D9-41E4-98FD-60E89847E5E1}" destId="{9298E421-23BD-421F-8F08-D437EC862431}" srcOrd="0" destOrd="0" presId="urn:microsoft.com/office/officeart/2005/8/layout/cycle6"/>
    <dgm:cxn modelId="{2E239A50-413B-4194-AC70-5F57E70EF35D}" type="presOf" srcId="{24573E11-7CD2-472C-9DA1-13D7FEA5C2CF}" destId="{27CD7865-49AE-43D6-84CB-A6DD418F89C2}" srcOrd="0" destOrd="0" presId="urn:microsoft.com/office/officeart/2005/8/layout/cycle6"/>
    <dgm:cxn modelId="{8BA40578-11F6-4F92-9D39-4B2AF7F9C9D4}" type="presOf" srcId="{8D721981-8C6F-4126-96B9-4C670E6E200D}" destId="{DBB9D11C-F739-4728-9994-36372DC93AAC}" srcOrd="0" destOrd="0" presId="urn:microsoft.com/office/officeart/2005/8/layout/cycle6"/>
    <dgm:cxn modelId="{68C023A8-01C2-42D1-979D-B51D99B697B9}" type="presOf" srcId="{C35025D5-7A20-4892-837E-0E1312B8C59B}" destId="{DE869320-47C4-4B9D-9C37-9D07BD2C8B10}" srcOrd="0" destOrd="0" presId="urn:microsoft.com/office/officeart/2005/8/layout/cycle6"/>
    <dgm:cxn modelId="{1A14C5A9-9839-4233-9D33-F447B55B6A0B}" srcId="{24104672-03D9-41E4-98FD-60E89847E5E1}" destId="{A6079CF3-8D0C-46D7-B611-22B117C9B645}" srcOrd="0" destOrd="0" parTransId="{15ACDCE6-D9E0-4A90-8467-92DD5ED36AC2}" sibTransId="{8D721981-8C6F-4126-96B9-4C670E6E200D}"/>
    <dgm:cxn modelId="{8CDC1DD8-B10F-4F4A-B781-C12F345531BA}" srcId="{24104672-03D9-41E4-98FD-60E89847E5E1}" destId="{24573E11-7CD2-472C-9DA1-13D7FEA5C2CF}" srcOrd="1" destOrd="0" parTransId="{ABB38AC8-CA29-45CC-B86D-A2CB819D6069}" sibTransId="{C35025D5-7A20-4892-837E-0E1312B8C59B}"/>
    <dgm:cxn modelId="{C9355342-4EEC-450D-91B8-2BFDF76D26F7}" type="presParOf" srcId="{9298E421-23BD-421F-8F08-D437EC862431}" destId="{66B59F5B-8ECF-475E-9878-05A5949C501E}" srcOrd="0" destOrd="0" presId="urn:microsoft.com/office/officeart/2005/8/layout/cycle6"/>
    <dgm:cxn modelId="{F9E4E1BF-EE6E-4429-820E-603FC164E869}" type="presParOf" srcId="{9298E421-23BD-421F-8F08-D437EC862431}" destId="{7DE79F24-6C90-412A-A3A6-2D8AB131D68A}" srcOrd="1" destOrd="0" presId="urn:microsoft.com/office/officeart/2005/8/layout/cycle6"/>
    <dgm:cxn modelId="{1ACA4823-AB33-4C19-A20D-02C2A3A10EFB}" type="presParOf" srcId="{9298E421-23BD-421F-8F08-D437EC862431}" destId="{DBB9D11C-F739-4728-9994-36372DC93AAC}" srcOrd="2" destOrd="0" presId="urn:microsoft.com/office/officeart/2005/8/layout/cycle6"/>
    <dgm:cxn modelId="{2156D5CA-B24B-457B-BEB0-B0ADB68924CA}" type="presParOf" srcId="{9298E421-23BD-421F-8F08-D437EC862431}" destId="{27CD7865-49AE-43D6-84CB-A6DD418F89C2}" srcOrd="3" destOrd="0" presId="urn:microsoft.com/office/officeart/2005/8/layout/cycle6"/>
    <dgm:cxn modelId="{F5130214-5115-47BF-BB73-02D3A7D0D24B}" type="presParOf" srcId="{9298E421-23BD-421F-8F08-D437EC862431}" destId="{D9845BEF-7DA9-4D7D-AF5C-2AD04DFE0140}" srcOrd="4" destOrd="0" presId="urn:microsoft.com/office/officeart/2005/8/layout/cycle6"/>
    <dgm:cxn modelId="{146AF465-4E6F-4F39-9D76-06A0E0CE7130}" type="presParOf" srcId="{9298E421-23BD-421F-8F08-D437EC862431}" destId="{DE869320-47C4-4B9D-9C37-9D07BD2C8B10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4092E4-AD59-461A-9BB2-06D83BB7EF9C}" type="doc">
      <dgm:prSet loTypeId="urn:microsoft.com/office/officeart/2005/8/layout/process2" loCatId="process" qsTypeId="urn:microsoft.com/office/officeart/2005/8/quickstyle/3d1" qsCatId="3D" csTypeId="urn:microsoft.com/office/officeart/2005/8/colors/colorful5" csCatId="colorful" phldr="1"/>
      <dgm:spPr/>
    </dgm:pt>
    <dgm:pt modelId="{015091AB-6E91-44F1-B941-E0D0E7DFF8D9}">
      <dgm:prSet phldrT="[文本]"/>
      <dgm:spPr/>
      <dgm:t>
        <a:bodyPr/>
        <a:lstStyle/>
        <a:p>
          <a:r>
            <a:rPr lang="en-US" altLang="zh-CN" dirty="0"/>
            <a:t>Divide</a:t>
          </a:r>
          <a:endParaRPr lang="zh-CN" altLang="en-US" dirty="0"/>
        </a:p>
      </dgm:t>
    </dgm:pt>
    <dgm:pt modelId="{F294E1DD-A726-4FC7-B3A9-DA016EA219C0}" type="parTrans" cxnId="{2D4270D2-7A1C-446A-BBE2-88DE5615B477}">
      <dgm:prSet/>
      <dgm:spPr/>
      <dgm:t>
        <a:bodyPr/>
        <a:lstStyle/>
        <a:p>
          <a:endParaRPr lang="zh-CN" altLang="en-US"/>
        </a:p>
      </dgm:t>
    </dgm:pt>
    <dgm:pt modelId="{7A1A54EE-B44C-4366-B89B-6B07021C306D}" type="sibTrans" cxnId="{2D4270D2-7A1C-446A-BBE2-88DE5615B477}">
      <dgm:prSet/>
      <dgm:spPr/>
      <dgm:t>
        <a:bodyPr/>
        <a:lstStyle/>
        <a:p>
          <a:endParaRPr lang="zh-CN" altLang="en-US"/>
        </a:p>
      </dgm:t>
    </dgm:pt>
    <dgm:pt modelId="{33FE52C3-F9F1-4B44-9128-928A8DF0F76F}">
      <dgm:prSet phldrT="[文本]"/>
      <dgm:spPr/>
      <dgm:t>
        <a:bodyPr/>
        <a:lstStyle/>
        <a:p>
          <a:r>
            <a:rPr lang="en-US" altLang="zh-CN" dirty="0"/>
            <a:t>Conquer</a:t>
          </a:r>
          <a:endParaRPr lang="zh-CN" altLang="en-US" dirty="0"/>
        </a:p>
      </dgm:t>
    </dgm:pt>
    <dgm:pt modelId="{0F54CC60-9567-48CD-8A96-1792C21EAC90}" type="parTrans" cxnId="{2AF51CAE-75B1-4F20-B72D-FD3BCF9F4011}">
      <dgm:prSet/>
      <dgm:spPr/>
      <dgm:t>
        <a:bodyPr/>
        <a:lstStyle/>
        <a:p>
          <a:endParaRPr lang="zh-CN" altLang="en-US"/>
        </a:p>
      </dgm:t>
    </dgm:pt>
    <dgm:pt modelId="{2A27E878-D40F-4BE8-8A8B-04F1FF7FF795}" type="sibTrans" cxnId="{2AF51CAE-75B1-4F20-B72D-FD3BCF9F4011}">
      <dgm:prSet/>
      <dgm:spPr/>
      <dgm:t>
        <a:bodyPr/>
        <a:lstStyle/>
        <a:p>
          <a:endParaRPr lang="zh-CN" altLang="en-US"/>
        </a:p>
      </dgm:t>
    </dgm:pt>
    <dgm:pt modelId="{265F9743-5D9D-4864-8332-436792CDB56B}">
      <dgm:prSet phldrT="[文本]"/>
      <dgm:spPr/>
      <dgm:t>
        <a:bodyPr/>
        <a:lstStyle/>
        <a:p>
          <a:r>
            <a:rPr lang="en-US" altLang="zh-CN" dirty="0"/>
            <a:t>Combine</a:t>
          </a:r>
          <a:endParaRPr lang="zh-CN" altLang="en-US" dirty="0"/>
        </a:p>
      </dgm:t>
    </dgm:pt>
    <dgm:pt modelId="{004D2EA9-805A-4B25-892F-3CE5AB0B5AC8}" type="parTrans" cxnId="{C2A9AB95-B8E5-4329-AE67-75CDF8A5A2CF}">
      <dgm:prSet/>
      <dgm:spPr/>
      <dgm:t>
        <a:bodyPr/>
        <a:lstStyle/>
        <a:p>
          <a:endParaRPr lang="zh-CN" altLang="en-US"/>
        </a:p>
      </dgm:t>
    </dgm:pt>
    <dgm:pt modelId="{85EC5A47-9FAF-4698-8E06-3EA51F298E90}" type="sibTrans" cxnId="{C2A9AB95-B8E5-4329-AE67-75CDF8A5A2CF}">
      <dgm:prSet/>
      <dgm:spPr/>
      <dgm:t>
        <a:bodyPr/>
        <a:lstStyle/>
        <a:p>
          <a:endParaRPr lang="zh-CN" altLang="en-US"/>
        </a:p>
      </dgm:t>
    </dgm:pt>
    <dgm:pt modelId="{A4F1D1DA-C2FC-458D-8ADA-7F1831574684}" type="pres">
      <dgm:prSet presAssocID="{304092E4-AD59-461A-9BB2-06D83BB7EF9C}" presName="linearFlow" presStyleCnt="0">
        <dgm:presLayoutVars>
          <dgm:resizeHandles val="exact"/>
        </dgm:presLayoutVars>
      </dgm:prSet>
      <dgm:spPr/>
    </dgm:pt>
    <dgm:pt modelId="{EBABC5A4-F432-4555-92C3-C26A0D4458F0}" type="pres">
      <dgm:prSet presAssocID="{015091AB-6E91-44F1-B941-E0D0E7DFF8D9}" presName="node" presStyleLbl="node1" presStyleIdx="0" presStyleCnt="3">
        <dgm:presLayoutVars>
          <dgm:bulletEnabled val="1"/>
        </dgm:presLayoutVars>
      </dgm:prSet>
      <dgm:spPr/>
    </dgm:pt>
    <dgm:pt modelId="{39D58873-F0FC-44C6-9D9F-460DB4E9B9E4}" type="pres">
      <dgm:prSet presAssocID="{7A1A54EE-B44C-4366-B89B-6B07021C306D}" presName="sibTrans" presStyleLbl="sibTrans2D1" presStyleIdx="0" presStyleCnt="2"/>
      <dgm:spPr/>
    </dgm:pt>
    <dgm:pt modelId="{1F1B0320-76E2-496D-BC66-BC40A6F8B5E5}" type="pres">
      <dgm:prSet presAssocID="{7A1A54EE-B44C-4366-B89B-6B07021C306D}" presName="connectorText" presStyleLbl="sibTrans2D1" presStyleIdx="0" presStyleCnt="2"/>
      <dgm:spPr/>
    </dgm:pt>
    <dgm:pt modelId="{53EFE396-3687-455D-8070-90CA2408F22B}" type="pres">
      <dgm:prSet presAssocID="{33FE52C3-F9F1-4B44-9128-928A8DF0F76F}" presName="node" presStyleLbl="node1" presStyleIdx="1" presStyleCnt="3">
        <dgm:presLayoutVars>
          <dgm:bulletEnabled val="1"/>
        </dgm:presLayoutVars>
      </dgm:prSet>
      <dgm:spPr/>
    </dgm:pt>
    <dgm:pt modelId="{DD1BE7D8-D2BB-4EAF-87D2-FEFD734ACE5C}" type="pres">
      <dgm:prSet presAssocID="{2A27E878-D40F-4BE8-8A8B-04F1FF7FF795}" presName="sibTrans" presStyleLbl="sibTrans2D1" presStyleIdx="1" presStyleCnt="2"/>
      <dgm:spPr/>
    </dgm:pt>
    <dgm:pt modelId="{FD94FADE-76AD-427A-997C-F8A463433678}" type="pres">
      <dgm:prSet presAssocID="{2A27E878-D40F-4BE8-8A8B-04F1FF7FF795}" presName="connectorText" presStyleLbl="sibTrans2D1" presStyleIdx="1" presStyleCnt="2"/>
      <dgm:spPr/>
    </dgm:pt>
    <dgm:pt modelId="{3091E647-5D09-4E6A-8B51-A7CB056CAB19}" type="pres">
      <dgm:prSet presAssocID="{265F9743-5D9D-4864-8332-436792CDB56B}" presName="node" presStyleLbl="node1" presStyleIdx="2" presStyleCnt="3">
        <dgm:presLayoutVars>
          <dgm:bulletEnabled val="1"/>
        </dgm:presLayoutVars>
      </dgm:prSet>
      <dgm:spPr/>
    </dgm:pt>
  </dgm:ptLst>
  <dgm:cxnLst>
    <dgm:cxn modelId="{94C7C016-DD6B-47B3-8690-D6C37EDA9223}" type="presOf" srcId="{265F9743-5D9D-4864-8332-436792CDB56B}" destId="{3091E647-5D09-4E6A-8B51-A7CB056CAB19}" srcOrd="0" destOrd="0" presId="urn:microsoft.com/office/officeart/2005/8/layout/process2"/>
    <dgm:cxn modelId="{3A0E6544-4695-4F72-9D2F-8A7843756264}" type="presOf" srcId="{7A1A54EE-B44C-4366-B89B-6B07021C306D}" destId="{1F1B0320-76E2-496D-BC66-BC40A6F8B5E5}" srcOrd="1" destOrd="0" presId="urn:microsoft.com/office/officeart/2005/8/layout/process2"/>
    <dgm:cxn modelId="{9F2FB076-64D4-4BD9-B88E-1FB62B1477CF}" type="presOf" srcId="{2A27E878-D40F-4BE8-8A8B-04F1FF7FF795}" destId="{FD94FADE-76AD-427A-997C-F8A463433678}" srcOrd="1" destOrd="0" presId="urn:microsoft.com/office/officeart/2005/8/layout/process2"/>
    <dgm:cxn modelId="{8B20327C-1EAF-49DF-95B3-B8E3ED54A3F1}" type="presOf" srcId="{015091AB-6E91-44F1-B941-E0D0E7DFF8D9}" destId="{EBABC5A4-F432-4555-92C3-C26A0D4458F0}" srcOrd="0" destOrd="0" presId="urn:microsoft.com/office/officeart/2005/8/layout/process2"/>
    <dgm:cxn modelId="{AA294F92-F2C7-4D97-842E-2F74BD083F37}" type="presOf" srcId="{304092E4-AD59-461A-9BB2-06D83BB7EF9C}" destId="{A4F1D1DA-C2FC-458D-8ADA-7F1831574684}" srcOrd="0" destOrd="0" presId="urn:microsoft.com/office/officeart/2005/8/layout/process2"/>
    <dgm:cxn modelId="{01284D95-B4DC-4C8B-A717-D740C0C2E3FA}" type="presOf" srcId="{2A27E878-D40F-4BE8-8A8B-04F1FF7FF795}" destId="{DD1BE7D8-D2BB-4EAF-87D2-FEFD734ACE5C}" srcOrd="0" destOrd="0" presId="urn:microsoft.com/office/officeart/2005/8/layout/process2"/>
    <dgm:cxn modelId="{C2A9AB95-B8E5-4329-AE67-75CDF8A5A2CF}" srcId="{304092E4-AD59-461A-9BB2-06D83BB7EF9C}" destId="{265F9743-5D9D-4864-8332-436792CDB56B}" srcOrd="2" destOrd="0" parTransId="{004D2EA9-805A-4B25-892F-3CE5AB0B5AC8}" sibTransId="{85EC5A47-9FAF-4698-8E06-3EA51F298E90}"/>
    <dgm:cxn modelId="{9A76C89C-F102-4B74-9954-3DC35F70C3B0}" type="presOf" srcId="{33FE52C3-F9F1-4B44-9128-928A8DF0F76F}" destId="{53EFE396-3687-455D-8070-90CA2408F22B}" srcOrd="0" destOrd="0" presId="urn:microsoft.com/office/officeart/2005/8/layout/process2"/>
    <dgm:cxn modelId="{2AF51CAE-75B1-4F20-B72D-FD3BCF9F4011}" srcId="{304092E4-AD59-461A-9BB2-06D83BB7EF9C}" destId="{33FE52C3-F9F1-4B44-9128-928A8DF0F76F}" srcOrd="1" destOrd="0" parTransId="{0F54CC60-9567-48CD-8A96-1792C21EAC90}" sibTransId="{2A27E878-D40F-4BE8-8A8B-04F1FF7FF795}"/>
    <dgm:cxn modelId="{2D4270D2-7A1C-446A-BBE2-88DE5615B477}" srcId="{304092E4-AD59-461A-9BB2-06D83BB7EF9C}" destId="{015091AB-6E91-44F1-B941-E0D0E7DFF8D9}" srcOrd="0" destOrd="0" parTransId="{F294E1DD-A726-4FC7-B3A9-DA016EA219C0}" sibTransId="{7A1A54EE-B44C-4366-B89B-6B07021C306D}"/>
    <dgm:cxn modelId="{A0020DF9-8A87-4A3E-BF67-161AF6300C39}" type="presOf" srcId="{7A1A54EE-B44C-4366-B89B-6B07021C306D}" destId="{39D58873-F0FC-44C6-9D9F-460DB4E9B9E4}" srcOrd="0" destOrd="0" presId="urn:microsoft.com/office/officeart/2005/8/layout/process2"/>
    <dgm:cxn modelId="{5F76445E-E10B-43DB-88A2-241EE22C0408}" type="presParOf" srcId="{A4F1D1DA-C2FC-458D-8ADA-7F1831574684}" destId="{EBABC5A4-F432-4555-92C3-C26A0D4458F0}" srcOrd="0" destOrd="0" presId="urn:microsoft.com/office/officeart/2005/8/layout/process2"/>
    <dgm:cxn modelId="{CCD581D1-8735-4B30-AB76-59EE21CC275F}" type="presParOf" srcId="{A4F1D1DA-C2FC-458D-8ADA-7F1831574684}" destId="{39D58873-F0FC-44C6-9D9F-460DB4E9B9E4}" srcOrd="1" destOrd="0" presId="urn:microsoft.com/office/officeart/2005/8/layout/process2"/>
    <dgm:cxn modelId="{796849E3-EECD-48B3-862D-3BCC6CCE2645}" type="presParOf" srcId="{39D58873-F0FC-44C6-9D9F-460DB4E9B9E4}" destId="{1F1B0320-76E2-496D-BC66-BC40A6F8B5E5}" srcOrd="0" destOrd="0" presId="urn:microsoft.com/office/officeart/2005/8/layout/process2"/>
    <dgm:cxn modelId="{0B9D6AE9-B3D0-422A-BF5E-44DC62149D48}" type="presParOf" srcId="{A4F1D1DA-C2FC-458D-8ADA-7F1831574684}" destId="{53EFE396-3687-455D-8070-90CA2408F22B}" srcOrd="2" destOrd="0" presId="urn:microsoft.com/office/officeart/2005/8/layout/process2"/>
    <dgm:cxn modelId="{CA857B2C-1758-494D-8BDC-2C3CD24E8101}" type="presParOf" srcId="{A4F1D1DA-C2FC-458D-8ADA-7F1831574684}" destId="{DD1BE7D8-D2BB-4EAF-87D2-FEFD734ACE5C}" srcOrd="3" destOrd="0" presId="urn:microsoft.com/office/officeart/2005/8/layout/process2"/>
    <dgm:cxn modelId="{69589218-C408-4053-9824-27BA5B606CA6}" type="presParOf" srcId="{DD1BE7D8-D2BB-4EAF-87D2-FEFD734ACE5C}" destId="{FD94FADE-76AD-427A-997C-F8A463433678}" srcOrd="0" destOrd="0" presId="urn:microsoft.com/office/officeart/2005/8/layout/process2"/>
    <dgm:cxn modelId="{149B6D34-4209-4043-9594-FE1AA596A53B}" type="presParOf" srcId="{A4F1D1DA-C2FC-458D-8ADA-7F1831574684}" destId="{3091E647-5D09-4E6A-8B51-A7CB056CAB1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4092E4-AD59-461A-9BB2-06D83BB7EF9C}" type="doc">
      <dgm:prSet loTypeId="urn:microsoft.com/office/officeart/2005/8/layout/process2" loCatId="process" qsTypeId="urn:microsoft.com/office/officeart/2005/8/quickstyle/3d1" qsCatId="3D" csTypeId="urn:microsoft.com/office/officeart/2005/8/colors/colorful5" csCatId="colorful" phldr="1"/>
      <dgm:spPr/>
    </dgm:pt>
    <dgm:pt modelId="{015091AB-6E91-44F1-B941-E0D0E7DFF8D9}">
      <dgm:prSet phldrT="[文本]"/>
      <dgm:spPr/>
      <dgm:t>
        <a:bodyPr/>
        <a:lstStyle/>
        <a:p>
          <a:r>
            <a:rPr lang="en-US" altLang="zh-CN" dirty="0"/>
            <a:t>Divide</a:t>
          </a:r>
          <a:endParaRPr lang="zh-CN" altLang="en-US" dirty="0"/>
        </a:p>
      </dgm:t>
    </dgm:pt>
    <dgm:pt modelId="{F294E1DD-A726-4FC7-B3A9-DA016EA219C0}" type="parTrans" cxnId="{2D4270D2-7A1C-446A-BBE2-88DE5615B477}">
      <dgm:prSet/>
      <dgm:spPr/>
      <dgm:t>
        <a:bodyPr/>
        <a:lstStyle/>
        <a:p>
          <a:endParaRPr lang="zh-CN" altLang="en-US"/>
        </a:p>
      </dgm:t>
    </dgm:pt>
    <dgm:pt modelId="{7A1A54EE-B44C-4366-B89B-6B07021C306D}" type="sibTrans" cxnId="{2D4270D2-7A1C-446A-BBE2-88DE5615B477}">
      <dgm:prSet/>
      <dgm:spPr/>
      <dgm:t>
        <a:bodyPr/>
        <a:lstStyle/>
        <a:p>
          <a:endParaRPr lang="zh-CN" altLang="en-US"/>
        </a:p>
      </dgm:t>
    </dgm:pt>
    <dgm:pt modelId="{33FE52C3-F9F1-4B44-9128-928A8DF0F76F}">
      <dgm:prSet phldrT="[文本]"/>
      <dgm:spPr/>
      <dgm:t>
        <a:bodyPr/>
        <a:lstStyle/>
        <a:p>
          <a:r>
            <a:rPr lang="en-US" altLang="zh-CN" dirty="0"/>
            <a:t>Conquer</a:t>
          </a:r>
          <a:endParaRPr lang="zh-CN" altLang="en-US" dirty="0"/>
        </a:p>
      </dgm:t>
    </dgm:pt>
    <dgm:pt modelId="{0F54CC60-9567-48CD-8A96-1792C21EAC90}" type="parTrans" cxnId="{2AF51CAE-75B1-4F20-B72D-FD3BCF9F4011}">
      <dgm:prSet/>
      <dgm:spPr/>
      <dgm:t>
        <a:bodyPr/>
        <a:lstStyle/>
        <a:p>
          <a:endParaRPr lang="zh-CN" altLang="en-US"/>
        </a:p>
      </dgm:t>
    </dgm:pt>
    <dgm:pt modelId="{2A27E878-D40F-4BE8-8A8B-04F1FF7FF795}" type="sibTrans" cxnId="{2AF51CAE-75B1-4F20-B72D-FD3BCF9F4011}">
      <dgm:prSet/>
      <dgm:spPr/>
      <dgm:t>
        <a:bodyPr/>
        <a:lstStyle/>
        <a:p>
          <a:endParaRPr lang="zh-CN" altLang="en-US"/>
        </a:p>
      </dgm:t>
    </dgm:pt>
    <dgm:pt modelId="{265F9743-5D9D-4864-8332-436792CDB56B}">
      <dgm:prSet phldrT="[文本]"/>
      <dgm:spPr/>
      <dgm:t>
        <a:bodyPr/>
        <a:lstStyle/>
        <a:p>
          <a:r>
            <a:rPr lang="en-US" altLang="zh-CN" dirty="0"/>
            <a:t>Merge</a:t>
          </a:r>
          <a:endParaRPr lang="zh-CN" altLang="en-US" dirty="0"/>
        </a:p>
      </dgm:t>
    </dgm:pt>
    <dgm:pt modelId="{004D2EA9-805A-4B25-892F-3CE5AB0B5AC8}" type="parTrans" cxnId="{C2A9AB95-B8E5-4329-AE67-75CDF8A5A2CF}">
      <dgm:prSet/>
      <dgm:spPr/>
      <dgm:t>
        <a:bodyPr/>
        <a:lstStyle/>
        <a:p>
          <a:endParaRPr lang="zh-CN" altLang="en-US"/>
        </a:p>
      </dgm:t>
    </dgm:pt>
    <dgm:pt modelId="{85EC5A47-9FAF-4698-8E06-3EA51F298E90}" type="sibTrans" cxnId="{C2A9AB95-B8E5-4329-AE67-75CDF8A5A2CF}">
      <dgm:prSet/>
      <dgm:spPr/>
      <dgm:t>
        <a:bodyPr/>
        <a:lstStyle/>
        <a:p>
          <a:endParaRPr lang="zh-CN" altLang="en-US"/>
        </a:p>
      </dgm:t>
    </dgm:pt>
    <dgm:pt modelId="{A4F1D1DA-C2FC-458D-8ADA-7F1831574684}" type="pres">
      <dgm:prSet presAssocID="{304092E4-AD59-461A-9BB2-06D83BB7EF9C}" presName="linearFlow" presStyleCnt="0">
        <dgm:presLayoutVars>
          <dgm:resizeHandles val="exact"/>
        </dgm:presLayoutVars>
      </dgm:prSet>
      <dgm:spPr/>
    </dgm:pt>
    <dgm:pt modelId="{EBABC5A4-F432-4555-92C3-C26A0D4458F0}" type="pres">
      <dgm:prSet presAssocID="{015091AB-6E91-44F1-B941-E0D0E7DFF8D9}" presName="node" presStyleLbl="node1" presStyleIdx="0" presStyleCnt="3">
        <dgm:presLayoutVars>
          <dgm:bulletEnabled val="1"/>
        </dgm:presLayoutVars>
      </dgm:prSet>
      <dgm:spPr/>
    </dgm:pt>
    <dgm:pt modelId="{39D58873-F0FC-44C6-9D9F-460DB4E9B9E4}" type="pres">
      <dgm:prSet presAssocID="{7A1A54EE-B44C-4366-B89B-6B07021C306D}" presName="sibTrans" presStyleLbl="sibTrans2D1" presStyleIdx="0" presStyleCnt="2"/>
      <dgm:spPr/>
    </dgm:pt>
    <dgm:pt modelId="{1F1B0320-76E2-496D-BC66-BC40A6F8B5E5}" type="pres">
      <dgm:prSet presAssocID="{7A1A54EE-B44C-4366-B89B-6B07021C306D}" presName="connectorText" presStyleLbl="sibTrans2D1" presStyleIdx="0" presStyleCnt="2"/>
      <dgm:spPr/>
    </dgm:pt>
    <dgm:pt modelId="{53EFE396-3687-455D-8070-90CA2408F22B}" type="pres">
      <dgm:prSet presAssocID="{33FE52C3-F9F1-4B44-9128-928A8DF0F76F}" presName="node" presStyleLbl="node1" presStyleIdx="1" presStyleCnt="3">
        <dgm:presLayoutVars>
          <dgm:bulletEnabled val="1"/>
        </dgm:presLayoutVars>
      </dgm:prSet>
      <dgm:spPr/>
    </dgm:pt>
    <dgm:pt modelId="{DD1BE7D8-D2BB-4EAF-87D2-FEFD734ACE5C}" type="pres">
      <dgm:prSet presAssocID="{2A27E878-D40F-4BE8-8A8B-04F1FF7FF795}" presName="sibTrans" presStyleLbl="sibTrans2D1" presStyleIdx="1" presStyleCnt="2"/>
      <dgm:spPr/>
    </dgm:pt>
    <dgm:pt modelId="{FD94FADE-76AD-427A-997C-F8A463433678}" type="pres">
      <dgm:prSet presAssocID="{2A27E878-D40F-4BE8-8A8B-04F1FF7FF795}" presName="connectorText" presStyleLbl="sibTrans2D1" presStyleIdx="1" presStyleCnt="2"/>
      <dgm:spPr/>
    </dgm:pt>
    <dgm:pt modelId="{3091E647-5D09-4E6A-8B51-A7CB056CAB19}" type="pres">
      <dgm:prSet presAssocID="{265F9743-5D9D-4864-8332-436792CDB56B}" presName="node" presStyleLbl="node1" presStyleIdx="2" presStyleCnt="3">
        <dgm:presLayoutVars>
          <dgm:bulletEnabled val="1"/>
        </dgm:presLayoutVars>
      </dgm:prSet>
      <dgm:spPr/>
    </dgm:pt>
  </dgm:ptLst>
  <dgm:cxnLst>
    <dgm:cxn modelId="{D0309D04-C3DA-441F-BDE6-20712886BC16}" type="presOf" srcId="{7A1A54EE-B44C-4366-B89B-6B07021C306D}" destId="{39D58873-F0FC-44C6-9D9F-460DB4E9B9E4}" srcOrd="0" destOrd="0" presId="urn:microsoft.com/office/officeart/2005/8/layout/process2"/>
    <dgm:cxn modelId="{F8504A13-5D7B-416A-87EB-8B4233AE3D54}" type="presOf" srcId="{015091AB-6E91-44F1-B941-E0D0E7DFF8D9}" destId="{EBABC5A4-F432-4555-92C3-C26A0D4458F0}" srcOrd="0" destOrd="0" presId="urn:microsoft.com/office/officeart/2005/8/layout/process2"/>
    <dgm:cxn modelId="{AEF57757-F06F-43FE-9323-D95B3E4908D8}" type="presOf" srcId="{2A27E878-D40F-4BE8-8A8B-04F1FF7FF795}" destId="{DD1BE7D8-D2BB-4EAF-87D2-FEFD734ACE5C}" srcOrd="0" destOrd="0" presId="urn:microsoft.com/office/officeart/2005/8/layout/process2"/>
    <dgm:cxn modelId="{082BAA95-AD5C-459A-A806-F906A4CBEBD6}" type="presOf" srcId="{2A27E878-D40F-4BE8-8A8B-04F1FF7FF795}" destId="{FD94FADE-76AD-427A-997C-F8A463433678}" srcOrd="1" destOrd="0" presId="urn:microsoft.com/office/officeart/2005/8/layout/process2"/>
    <dgm:cxn modelId="{C2A9AB95-B8E5-4329-AE67-75CDF8A5A2CF}" srcId="{304092E4-AD59-461A-9BB2-06D83BB7EF9C}" destId="{265F9743-5D9D-4864-8332-436792CDB56B}" srcOrd="2" destOrd="0" parTransId="{004D2EA9-805A-4B25-892F-3CE5AB0B5AC8}" sibTransId="{85EC5A47-9FAF-4698-8E06-3EA51F298E90}"/>
    <dgm:cxn modelId="{A9D8D1AA-D694-4A35-8C8C-817FA0834D43}" type="presOf" srcId="{7A1A54EE-B44C-4366-B89B-6B07021C306D}" destId="{1F1B0320-76E2-496D-BC66-BC40A6F8B5E5}" srcOrd="1" destOrd="0" presId="urn:microsoft.com/office/officeart/2005/8/layout/process2"/>
    <dgm:cxn modelId="{2AF51CAE-75B1-4F20-B72D-FD3BCF9F4011}" srcId="{304092E4-AD59-461A-9BB2-06D83BB7EF9C}" destId="{33FE52C3-F9F1-4B44-9128-928A8DF0F76F}" srcOrd="1" destOrd="0" parTransId="{0F54CC60-9567-48CD-8A96-1792C21EAC90}" sibTransId="{2A27E878-D40F-4BE8-8A8B-04F1FF7FF795}"/>
    <dgm:cxn modelId="{43AA43CB-BFDE-4410-BB92-21898D6E5BE1}" type="presOf" srcId="{265F9743-5D9D-4864-8332-436792CDB56B}" destId="{3091E647-5D09-4E6A-8B51-A7CB056CAB19}" srcOrd="0" destOrd="0" presId="urn:microsoft.com/office/officeart/2005/8/layout/process2"/>
    <dgm:cxn modelId="{2D4270D2-7A1C-446A-BBE2-88DE5615B477}" srcId="{304092E4-AD59-461A-9BB2-06D83BB7EF9C}" destId="{015091AB-6E91-44F1-B941-E0D0E7DFF8D9}" srcOrd="0" destOrd="0" parTransId="{F294E1DD-A726-4FC7-B3A9-DA016EA219C0}" sibTransId="{7A1A54EE-B44C-4366-B89B-6B07021C306D}"/>
    <dgm:cxn modelId="{56228CE6-F25F-466E-A8DD-D4B3F3A8DCC0}" type="presOf" srcId="{304092E4-AD59-461A-9BB2-06D83BB7EF9C}" destId="{A4F1D1DA-C2FC-458D-8ADA-7F1831574684}" srcOrd="0" destOrd="0" presId="urn:microsoft.com/office/officeart/2005/8/layout/process2"/>
    <dgm:cxn modelId="{72996DFE-91E4-4352-8356-32C239CF5F54}" type="presOf" srcId="{33FE52C3-F9F1-4B44-9128-928A8DF0F76F}" destId="{53EFE396-3687-455D-8070-90CA2408F22B}" srcOrd="0" destOrd="0" presId="urn:microsoft.com/office/officeart/2005/8/layout/process2"/>
    <dgm:cxn modelId="{7437B344-0C81-4C2B-8A4F-8971F4593725}" type="presParOf" srcId="{A4F1D1DA-C2FC-458D-8ADA-7F1831574684}" destId="{EBABC5A4-F432-4555-92C3-C26A0D4458F0}" srcOrd="0" destOrd="0" presId="urn:microsoft.com/office/officeart/2005/8/layout/process2"/>
    <dgm:cxn modelId="{B14C235B-2576-475F-8796-CDF64A365CAB}" type="presParOf" srcId="{A4F1D1DA-C2FC-458D-8ADA-7F1831574684}" destId="{39D58873-F0FC-44C6-9D9F-460DB4E9B9E4}" srcOrd="1" destOrd="0" presId="urn:microsoft.com/office/officeart/2005/8/layout/process2"/>
    <dgm:cxn modelId="{80004314-F841-445B-B157-3A8A01DA88DC}" type="presParOf" srcId="{39D58873-F0FC-44C6-9D9F-460DB4E9B9E4}" destId="{1F1B0320-76E2-496D-BC66-BC40A6F8B5E5}" srcOrd="0" destOrd="0" presId="urn:microsoft.com/office/officeart/2005/8/layout/process2"/>
    <dgm:cxn modelId="{32885775-FB97-462D-865D-485B2EE0BD8A}" type="presParOf" srcId="{A4F1D1DA-C2FC-458D-8ADA-7F1831574684}" destId="{53EFE396-3687-455D-8070-90CA2408F22B}" srcOrd="2" destOrd="0" presId="urn:microsoft.com/office/officeart/2005/8/layout/process2"/>
    <dgm:cxn modelId="{32985E5C-81A7-4725-8E00-4F8A42235395}" type="presParOf" srcId="{A4F1D1DA-C2FC-458D-8ADA-7F1831574684}" destId="{DD1BE7D8-D2BB-4EAF-87D2-FEFD734ACE5C}" srcOrd="3" destOrd="0" presId="urn:microsoft.com/office/officeart/2005/8/layout/process2"/>
    <dgm:cxn modelId="{56D750AF-2EF6-4826-9812-40A669CEDB09}" type="presParOf" srcId="{DD1BE7D8-D2BB-4EAF-87D2-FEFD734ACE5C}" destId="{FD94FADE-76AD-427A-997C-F8A463433678}" srcOrd="0" destOrd="0" presId="urn:microsoft.com/office/officeart/2005/8/layout/process2"/>
    <dgm:cxn modelId="{073A2232-1A88-4227-83E5-6C25E4D71552}" type="presParOf" srcId="{A4F1D1DA-C2FC-458D-8ADA-7F1831574684}" destId="{3091E647-5D09-4E6A-8B51-A7CB056CAB1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E72A66-A86E-4A24-B724-D7DFB520F399}" type="doc">
      <dgm:prSet loTypeId="urn:microsoft.com/office/officeart/2005/8/layout/StepDownProcess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DBCBAAF-2D50-462F-B59C-6199BA77C78B}">
      <dgm:prSet phldrT="[文本]"/>
      <dgm:spPr/>
      <dgm:t>
        <a:bodyPr/>
        <a:lstStyle/>
        <a:p>
          <a:r>
            <a:rPr lang="zh-CN" altLang="en-US" b="1" dirty="0"/>
            <a:t>稳定性？</a:t>
          </a:r>
        </a:p>
      </dgm:t>
    </dgm:pt>
    <dgm:pt modelId="{C88A6A3D-4FDF-4404-814A-884958BE3DE0}" type="parTrans" cxnId="{7EF0F940-3AFE-4BC5-AFB3-AA7577B4C9BA}">
      <dgm:prSet/>
      <dgm:spPr/>
      <dgm:t>
        <a:bodyPr/>
        <a:lstStyle/>
        <a:p>
          <a:endParaRPr lang="zh-CN" altLang="en-US" b="1"/>
        </a:p>
      </dgm:t>
    </dgm:pt>
    <dgm:pt modelId="{47DEA10F-C71C-4622-8D8E-CA77A3D6BB75}" type="sibTrans" cxnId="{7EF0F940-3AFE-4BC5-AFB3-AA7577B4C9BA}">
      <dgm:prSet/>
      <dgm:spPr/>
      <dgm:t>
        <a:bodyPr/>
        <a:lstStyle/>
        <a:p>
          <a:endParaRPr lang="zh-CN" altLang="en-US" b="1"/>
        </a:p>
      </dgm:t>
    </dgm:pt>
    <dgm:pt modelId="{D8160E15-9239-46DC-A3A7-CB8061736B91}">
      <dgm:prSet phldrT="[文本]"/>
      <dgm:spPr/>
      <dgm:t>
        <a:bodyPr/>
        <a:lstStyle/>
        <a:p>
          <a:r>
            <a:rPr lang="zh-CN" altLang="en-US" b="1" dirty="0"/>
            <a:t>非递归实现？</a:t>
          </a:r>
        </a:p>
      </dgm:t>
    </dgm:pt>
    <dgm:pt modelId="{A9E660B9-A984-483A-9315-BC4E3F779E7A}" type="parTrans" cxnId="{DD6329D4-0A62-42A9-BB57-F53162FF808A}">
      <dgm:prSet/>
      <dgm:spPr/>
      <dgm:t>
        <a:bodyPr/>
        <a:lstStyle/>
        <a:p>
          <a:endParaRPr lang="zh-CN" altLang="en-US" b="1"/>
        </a:p>
      </dgm:t>
    </dgm:pt>
    <dgm:pt modelId="{6910877D-C39E-46EF-B231-D8BF1BB35388}" type="sibTrans" cxnId="{DD6329D4-0A62-42A9-BB57-F53162FF808A}">
      <dgm:prSet/>
      <dgm:spPr/>
      <dgm:t>
        <a:bodyPr/>
        <a:lstStyle/>
        <a:p>
          <a:endParaRPr lang="zh-CN" altLang="en-US" b="1"/>
        </a:p>
      </dgm:t>
    </dgm:pt>
    <dgm:pt modelId="{E5747844-4FDA-45ED-A664-54D219D1491A}" type="pres">
      <dgm:prSet presAssocID="{BEE72A66-A86E-4A24-B724-D7DFB520F399}" presName="rootnode" presStyleCnt="0">
        <dgm:presLayoutVars>
          <dgm:chMax/>
          <dgm:chPref/>
          <dgm:dir/>
          <dgm:animLvl val="lvl"/>
        </dgm:presLayoutVars>
      </dgm:prSet>
      <dgm:spPr/>
    </dgm:pt>
    <dgm:pt modelId="{50ED8F93-3B04-4528-955A-50EB125A4D97}" type="pres">
      <dgm:prSet presAssocID="{8DBCBAAF-2D50-462F-B59C-6199BA77C78B}" presName="composite" presStyleCnt="0"/>
      <dgm:spPr/>
    </dgm:pt>
    <dgm:pt modelId="{4453BA03-39A4-4D6C-A6BB-EBD62B875E3C}" type="pres">
      <dgm:prSet presAssocID="{8DBCBAAF-2D50-462F-B59C-6199BA77C78B}" presName="bentUpArrow1" presStyleLbl="alignImgPlace1" presStyleIdx="0" presStyleCnt="1"/>
      <dgm:spPr/>
    </dgm:pt>
    <dgm:pt modelId="{26AE71F3-59CE-4DA7-8410-E7DD3628AE39}" type="pres">
      <dgm:prSet presAssocID="{8DBCBAAF-2D50-462F-B59C-6199BA77C78B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41B9C14D-4515-4E52-BF47-C4D9D7AC137B}" type="pres">
      <dgm:prSet presAssocID="{8DBCBAAF-2D50-462F-B59C-6199BA77C78B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F5BC16A5-E657-49A8-9DC7-2D8B128FFC3B}" type="pres">
      <dgm:prSet presAssocID="{47DEA10F-C71C-4622-8D8E-CA77A3D6BB75}" presName="sibTrans" presStyleCnt="0"/>
      <dgm:spPr/>
    </dgm:pt>
    <dgm:pt modelId="{16EA6D6D-29E2-4941-BEF9-A5E720F55486}" type="pres">
      <dgm:prSet presAssocID="{D8160E15-9239-46DC-A3A7-CB8061736B91}" presName="composite" presStyleCnt="0"/>
      <dgm:spPr/>
    </dgm:pt>
    <dgm:pt modelId="{DEA71CFB-48C8-4A98-BE11-107F345410FE}" type="pres">
      <dgm:prSet presAssocID="{D8160E15-9239-46DC-A3A7-CB8061736B91}" presName="ParentText" presStyleLbl="node1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7EF0F940-3AFE-4BC5-AFB3-AA7577B4C9BA}" srcId="{BEE72A66-A86E-4A24-B724-D7DFB520F399}" destId="{8DBCBAAF-2D50-462F-B59C-6199BA77C78B}" srcOrd="0" destOrd="0" parTransId="{C88A6A3D-4FDF-4404-814A-884958BE3DE0}" sibTransId="{47DEA10F-C71C-4622-8D8E-CA77A3D6BB75}"/>
    <dgm:cxn modelId="{CD59EB45-63E1-4D61-B230-A1AE01C52F40}" type="presOf" srcId="{8DBCBAAF-2D50-462F-B59C-6199BA77C78B}" destId="{26AE71F3-59CE-4DA7-8410-E7DD3628AE39}" srcOrd="0" destOrd="0" presId="urn:microsoft.com/office/officeart/2005/8/layout/StepDownProcess"/>
    <dgm:cxn modelId="{24B88B81-0E78-4925-A7BD-CE0F97919C7B}" type="presOf" srcId="{D8160E15-9239-46DC-A3A7-CB8061736B91}" destId="{DEA71CFB-48C8-4A98-BE11-107F345410FE}" srcOrd="0" destOrd="0" presId="urn:microsoft.com/office/officeart/2005/8/layout/StepDownProcess"/>
    <dgm:cxn modelId="{6ECF3DAA-F784-485C-A57B-909BA91A737B}" type="presOf" srcId="{BEE72A66-A86E-4A24-B724-D7DFB520F399}" destId="{E5747844-4FDA-45ED-A664-54D219D1491A}" srcOrd="0" destOrd="0" presId="urn:microsoft.com/office/officeart/2005/8/layout/StepDownProcess"/>
    <dgm:cxn modelId="{DD6329D4-0A62-42A9-BB57-F53162FF808A}" srcId="{BEE72A66-A86E-4A24-B724-D7DFB520F399}" destId="{D8160E15-9239-46DC-A3A7-CB8061736B91}" srcOrd="1" destOrd="0" parTransId="{A9E660B9-A984-483A-9315-BC4E3F779E7A}" sibTransId="{6910877D-C39E-46EF-B231-D8BF1BB35388}"/>
    <dgm:cxn modelId="{F9434F4B-DF79-454B-B652-94C6262E268A}" type="presParOf" srcId="{E5747844-4FDA-45ED-A664-54D219D1491A}" destId="{50ED8F93-3B04-4528-955A-50EB125A4D97}" srcOrd="0" destOrd="0" presId="urn:microsoft.com/office/officeart/2005/8/layout/StepDownProcess"/>
    <dgm:cxn modelId="{F1237B14-44EF-4D6E-8B70-7400DC2DDEC5}" type="presParOf" srcId="{50ED8F93-3B04-4528-955A-50EB125A4D97}" destId="{4453BA03-39A4-4D6C-A6BB-EBD62B875E3C}" srcOrd="0" destOrd="0" presId="urn:microsoft.com/office/officeart/2005/8/layout/StepDownProcess"/>
    <dgm:cxn modelId="{5AC74D7C-CBC9-490C-8AB2-FA826D12E7A1}" type="presParOf" srcId="{50ED8F93-3B04-4528-955A-50EB125A4D97}" destId="{26AE71F3-59CE-4DA7-8410-E7DD3628AE39}" srcOrd="1" destOrd="0" presId="urn:microsoft.com/office/officeart/2005/8/layout/StepDownProcess"/>
    <dgm:cxn modelId="{DFF64BB5-CD33-45DF-A0C8-6ED7A7908709}" type="presParOf" srcId="{50ED8F93-3B04-4528-955A-50EB125A4D97}" destId="{41B9C14D-4515-4E52-BF47-C4D9D7AC137B}" srcOrd="2" destOrd="0" presId="urn:microsoft.com/office/officeart/2005/8/layout/StepDownProcess"/>
    <dgm:cxn modelId="{2F8D31D8-566E-4BA7-9F2A-27BB48CBAF4F}" type="presParOf" srcId="{E5747844-4FDA-45ED-A664-54D219D1491A}" destId="{F5BC16A5-E657-49A8-9DC7-2D8B128FFC3B}" srcOrd="1" destOrd="0" presId="urn:microsoft.com/office/officeart/2005/8/layout/StepDownProcess"/>
    <dgm:cxn modelId="{F2C26D72-4D63-4657-A772-C79E23120AD8}" type="presParOf" srcId="{E5747844-4FDA-45ED-A664-54D219D1491A}" destId="{16EA6D6D-29E2-4941-BEF9-A5E720F55486}" srcOrd="2" destOrd="0" presId="urn:microsoft.com/office/officeart/2005/8/layout/StepDownProcess"/>
    <dgm:cxn modelId="{AEF23368-3B4F-4FB0-933E-C3EA49910655}" type="presParOf" srcId="{16EA6D6D-29E2-4941-BEF9-A5E720F55486}" destId="{DEA71CFB-48C8-4A98-BE11-107F345410F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4092E4-AD59-461A-9BB2-06D83BB7EF9C}" type="doc">
      <dgm:prSet loTypeId="urn:microsoft.com/office/officeart/2005/8/layout/process2" loCatId="process" qsTypeId="urn:microsoft.com/office/officeart/2005/8/quickstyle/3d1" qsCatId="3D" csTypeId="urn:microsoft.com/office/officeart/2005/8/colors/colorful5" csCatId="colorful" phldr="1"/>
      <dgm:spPr/>
    </dgm:pt>
    <dgm:pt modelId="{015091AB-6E91-44F1-B941-E0D0E7DFF8D9}">
      <dgm:prSet phldrT="[文本]"/>
      <dgm:spPr/>
      <dgm:t>
        <a:bodyPr/>
        <a:lstStyle/>
        <a:p>
          <a:r>
            <a:rPr lang="en-US" altLang="zh-CN" dirty="0"/>
            <a:t>Divide</a:t>
          </a:r>
          <a:endParaRPr lang="zh-CN" altLang="en-US" dirty="0"/>
        </a:p>
      </dgm:t>
    </dgm:pt>
    <dgm:pt modelId="{F294E1DD-A726-4FC7-B3A9-DA016EA219C0}" type="parTrans" cxnId="{2D4270D2-7A1C-446A-BBE2-88DE5615B477}">
      <dgm:prSet/>
      <dgm:spPr/>
      <dgm:t>
        <a:bodyPr/>
        <a:lstStyle/>
        <a:p>
          <a:endParaRPr lang="zh-CN" altLang="en-US"/>
        </a:p>
      </dgm:t>
    </dgm:pt>
    <dgm:pt modelId="{7A1A54EE-B44C-4366-B89B-6B07021C306D}" type="sibTrans" cxnId="{2D4270D2-7A1C-446A-BBE2-88DE5615B477}">
      <dgm:prSet/>
      <dgm:spPr/>
      <dgm:t>
        <a:bodyPr/>
        <a:lstStyle/>
        <a:p>
          <a:endParaRPr lang="zh-CN" altLang="en-US"/>
        </a:p>
      </dgm:t>
    </dgm:pt>
    <dgm:pt modelId="{33FE52C3-F9F1-4B44-9128-928A8DF0F76F}">
      <dgm:prSet phldrT="[文本]"/>
      <dgm:spPr/>
      <dgm:t>
        <a:bodyPr/>
        <a:lstStyle/>
        <a:p>
          <a:r>
            <a:rPr lang="en-US" altLang="zh-CN" dirty="0"/>
            <a:t>Conquer</a:t>
          </a:r>
          <a:endParaRPr lang="zh-CN" altLang="en-US" dirty="0"/>
        </a:p>
      </dgm:t>
    </dgm:pt>
    <dgm:pt modelId="{0F54CC60-9567-48CD-8A96-1792C21EAC90}" type="parTrans" cxnId="{2AF51CAE-75B1-4F20-B72D-FD3BCF9F4011}">
      <dgm:prSet/>
      <dgm:spPr/>
      <dgm:t>
        <a:bodyPr/>
        <a:lstStyle/>
        <a:p>
          <a:endParaRPr lang="zh-CN" altLang="en-US"/>
        </a:p>
      </dgm:t>
    </dgm:pt>
    <dgm:pt modelId="{2A27E878-D40F-4BE8-8A8B-04F1FF7FF795}" type="sibTrans" cxnId="{2AF51CAE-75B1-4F20-B72D-FD3BCF9F4011}">
      <dgm:prSet/>
      <dgm:spPr/>
      <dgm:t>
        <a:bodyPr/>
        <a:lstStyle/>
        <a:p>
          <a:endParaRPr lang="zh-CN" altLang="en-US"/>
        </a:p>
      </dgm:t>
    </dgm:pt>
    <dgm:pt modelId="{265F9743-5D9D-4864-8332-436792CDB56B}">
      <dgm:prSet phldrT="[文本]"/>
      <dgm:spPr/>
      <dgm:t>
        <a:bodyPr/>
        <a:lstStyle/>
        <a:p>
          <a:r>
            <a:rPr lang="en-US" altLang="zh-CN" dirty="0"/>
            <a:t>Combine</a:t>
          </a:r>
          <a:endParaRPr lang="zh-CN" altLang="en-US" dirty="0"/>
        </a:p>
      </dgm:t>
    </dgm:pt>
    <dgm:pt modelId="{004D2EA9-805A-4B25-892F-3CE5AB0B5AC8}" type="parTrans" cxnId="{C2A9AB95-B8E5-4329-AE67-75CDF8A5A2CF}">
      <dgm:prSet/>
      <dgm:spPr/>
      <dgm:t>
        <a:bodyPr/>
        <a:lstStyle/>
        <a:p>
          <a:endParaRPr lang="zh-CN" altLang="en-US"/>
        </a:p>
      </dgm:t>
    </dgm:pt>
    <dgm:pt modelId="{85EC5A47-9FAF-4698-8E06-3EA51F298E90}" type="sibTrans" cxnId="{C2A9AB95-B8E5-4329-AE67-75CDF8A5A2CF}">
      <dgm:prSet/>
      <dgm:spPr/>
      <dgm:t>
        <a:bodyPr/>
        <a:lstStyle/>
        <a:p>
          <a:endParaRPr lang="zh-CN" altLang="en-US"/>
        </a:p>
      </dgm:t>
    </dgm:pt>
    <dgm:pt modelId="{A4F1D1DA-C2FC-458D-8ADA-7F1831574684}" type="pres">
      <dgm:prSet presAssocID="{304092E4-AD59-461A-9BB2-06D83BB7EF9C}" presName="linearFlow" presStyleCnt="0">
        <dgm:presLayoutVars>
          <dgm:resizeHandles val="exact"/>
        </dgm:presLayoutVars>
      </dgm:prSet>
      <dgm:spPr/>
    </dgm:pt>
    <dgm:pt modelId="{EBABC5A4-F432-4555-92C3-C26A0D4458F0}" type="pres">
      <dgm:prSet presAssocID="{015091AB-6E91-44F1-B941-E0D0E7DFF8D9}" presName="node" presStyleLbl="node1" presStyleIdx="0" presStyleCnt="3">
        <dgm:presLayoutVars>
          <dgm:bulletEnabled val="1"/>
        </dgm:presLayoutVars>
      </dgm:prSet>
      <dgm:spPr/>
    </dgm:pt>
    <dgm:pt modelId="{39D58873-F0FC-44C6-9D9F-460DB4E9B9E4}" type="pres">
      <dgm:prSet presAssocID="{7A1A54EE-B44C-4366-B89B-6B07021C306D}" presName="sibTrans" presStyleLbl="sibTrans2D1" presStyleIdx="0" presStyleCnt="2"/>
      <dgm:spPr/>
    </dgm:pt>
    <dgm:pt modelId="{1F1B0320-76E2-496D-BC66-BC40A6F8B5E5}" type="pres">
      <dgm:prSet presAssocID="{7A1A54EE-B44C-4366-B89B-6B07021C306D}" presName="connectorText" presStyleLbl="sibTrans2D1" presStyleIdx="0" presStyleCnt="2"/>
      <dgm:spPr/>
    </dgm:pt>
    <dgm:pt modelId="{53EFE396-3687-455D-8070-90CA2408F22B}" type="pres">
      <dgm:prSet presAssocID="{33FE52C3-F9F1-4B44-9128-928A8DF0F76F}" presName="node" presStyleLbl="node1" presStyleIdx="1" presStyleCnt="3">
        <dgm:presLayoutVars>
          <dgm:bulletEnabled val="1"/>
        </dgm:presLayoutVars>
      </dgm:prSet>
      <dgm:spPr/>
    </dgm:pt>
    <dgm:pt modelId="{DD1BE7D8-D2BB-4EAF-87D2-FEFD734ACE5C}" type="pres">
      <dgm:prSet presAssocID="{2A27E878-D40F-4BE8-8A8B-04F1FF7FF795}" presName="sibTrans" presStyleLbl="sibTrans2D1" presStyleIdx="1" presStyleCnt="2"/>
      <dgm:spPr/>
    </dgm:pt>
    <dgm:pt modelId="{FD94FADE-76AD-427A-997C-F8A463433678}" type="pres">
      <dgm:prSet presAssocID="{2A27E878-D40F-4BE8-8A8B-04F1FF7FF795}" presName="connectorText" presStyleLbl="sibTrans2D1" presStyleIdx="1" presStyleCnt="2"/>
      <dgm:spPr/>
    </dgm:pt>
    <dgm:pt modelId="{3091E647-5D09-4E6A-8B51-A7CB056CAB19}" type="pres">
      <dgm:prSet presAssocID="{265F9743-5D9D-4864-8332-436792CDB56B}" presName="node" presStyleLbl="node1" presStyleIdx="2" presStyleCnt="3">
        <dgm:presLayoutVars>
          <dgm:bulletEnabled val="1"/>
        </dgm:presLayoutVars>
      </dgm:prSet>
      <dgm:spPr/>
    </dgm:pt>
  </dgm:ptLst>
  <dgm:cxnLst>
    <dgm:cxn modelId="{AF62C011-968E-4286-B038-3709C47D6485}" type="presOf" srcId="{2A27E878-D40F-4BE8-8A8B-04F1FF7FF795}" destId="{DD1BE7D8-D2BB-4EAF-87D2-FEFD734ACE5C}" srcOrd="0" destOrd="0" presId="urn:microsoft.com/office/officeart/2005/8/layout/process2"/>
    <dgm:cxn modelId="{2C8F7123-92E8-444C-869C-9BF2CA66A731}" type="presOf" srcId="{265F9743-5D9D-4864-8332-436792CDB56B}" destId="{3091E647-5D09-4E6A-8B51-A7CB056CAB19}" srcOrd="0" destOrd="0" presId="urn:microsoft.com/office/officeart/2005/8/layout/process2"/>
    <dgm:cxn modelId="{1092862C-B722-40E1-864C-72672B318733}" type="presOf" srcId="{7A1A54EE-B44C-4366-B89B-6B07021C306D}" destId="{39D58873-F0FC-44C6-9D9F-460DB4E9B9E4}" srcOrd="0" destOrd="0" presId="urn:microsoft.com/office/officeart/2005/8/layout/process2"/>
    <dgm:cxn modelId="{672C2934-E311-43B1-9B37-8BE5CEEF1CE3}" type="presOf" srcId="{2A27E878-D40F-4BE8-8A8B-04F1FF7FF795}" destId="{FD94FADE-76AD-427A-997C-F8A463433678}" srcOrd="1" destOrd="0" presId="urn:microsoft.com/office/officeart/2005/8/layout/process2"/>
    <dgm:cxn modelId="{23053D3C-659A-4066-8D63-C48F625C4C0D}" type="presOf" srcId="{304092E4-AD59-461A-9BB2-06D83BB7EF9C}" destId="{A4F1D1DA-C2FC-458D-8ADA-7F1831574684}" srcOrd="0" destOrd="0" presId="urn:microsoft.com/office/officeart/2005/8/layout/process2"/>
    <dgm:cxn modelId="{63D57688-5F76-4FDF-9E9A-8FFBE749D648}" type="presOf" srcId="{015091AB-6E91-44F1-B941-E0D0E7DFF8D9}" destId="{EBABC5A4-F432-4555-92C3-C26A0D4458F0}" srcOrd="0" destOrd="0" presId="urn:microsoft.com/office/officeart/2005/8/layout/process2"/>
    <dgm:cxn modelId="{C2A9AB95-B8E5-4329-AE67-75CDF8A5A2CF}" srcId="{304092E4-AD59-461A-9BB2-06D83BB7EF9C}" destId="{265F9743-5D9D-4864-8332-436792CDB56B}" srcOrd="2" destOrd="0" parTransId="{004D2EA9-805A-4B25-892F-3CE5AB0B5AC8}" sibTransId="{85EC5A47-9FAF-4698-8E06-3EA51F298E90}"/>
    <dgm:cxn modelId="{2AF51CAE-75B1-4F20-B72D-FD3BCF9F4011}" srcId="{304092E4-AD59-461A-9BB2-06D83BB7EF9C}" destId="{33FE52C3-F9F1-4B44-9128-928A8DF0F76F}" srcOrd="1" destOrd="0" parTransId="{0F54CC60-9567-48CD-8A96-1792C21EAC90}" sibTransId="{2A27E878-D40F-4BE8-8A8B-04F1FF7FF795}"/>
    <dgm:cxn modelId="{A3451FD1-A6EE-41AC-A82D-29D744E74796}" type="presOf" srcId="{7A1A54EE-B44C-4366-B89B-6B07021C306D}" destId="{1F1B0320-76E2-496D-BC66-BC40A6F8B5E5}" srcOrd="1" destOrd="0" presId="urn:microsoft.com/office/officeart/2005/8/layout/process2"/>
    <dgm:cxn modelId="{2D4270D2-7A1C-446A-BBE2-88DE5615B477}" srcId="{304092E4-AD59-461A-9BB2-06D83BB7EF9C}" destId="{015091AB-6E91-44F1-B941-E0D0E7DFF8D9}" srcOrd="0" destOrd="0" parTransId="{F294E1DD-A726-4FC7-B3A9-DA016EA219C0}" sibTransId="{7A1A54EE-B44C-4366-B89B-6B07021C306D}"/>
    <dgm:cxn modelId="{446777DD-C844-4404-8D62-FFED7B2AE42A}" type="presOf" srcId="{33FE52C3-F9F1-4B44-9128-928A8DF0F76F}" destId="{53EFE396-3687-455D-8070-90CA2408F22B}" srcOrd="0" destOrd="0" presId="urn:microsoft.com/office/officeart/2005/8/layout/process2"/>
    <dgm:cxn modelId="{BB4A5682-CAEF-4E7C-908B-697E6B8BD50C}" type="presParOf" srcId="{A4F1D1DA-C2FC-458D-8ADA-7F1831574684}" destId="{EBABC5A4-F432-4555-92C3-C26A0D4458F0}" srcOrd="0" destOrd="0" presId="urn:microsoft.com/office/officeart/2005/8/layout/process2"/>
    <dgm:cxn modelId="{9C38D873-07D3-48BD-A0D1-AAD73652AD77}" type="presParOf" srcId="{A4F1D1DA-C2FC-458D-8ADA-7F1831574684}" destId="{39D58873-F0FC-44C6-9D9F-460DB4E9B9E4}" srcOrd="1" destOrd="0" presId="urn:microsoft.com/office/officeart/2005/8/layout/process2"/>
    <dgm:cxn modelId="{5A79CB4D-051B-42BC-ACBA-920DB145C37B}" type="presParOf" srcId="{39D58873-F0FC-44C6-9D9F-460DB4E9B9E4}" destId="{1F1B0320-76E2-496D-BC66-BC40A6F8B5E5}" srcOrd="0" destOrd="0" presId="urn:microsoft.com/office/officeart/2005/8/layout/process2"/>
    <dgm:cxn modelId="{ED48D4A1-7C4D-4E92-BB4C-38935F95A8E1}" type="presParOf" srcId="{A4F1D1DA-C2FC-458D-8ADA-7F1831574684}" destId="{53EFE396-3687-455D-8070-90CA2408F22B}" srcOrd="2" destOrd="0" presId="urn:microsoft.com/office/officeart/2005/8/layout/process2"/>
    <dgm:cxn modelId="{CAF35E5B-B5D2-49E6-945B-100420904800}" type="presParOf" srcId="{A4F1D1DA-C2FC-458D-8ADA-7F1831574684}" destId="{DD1BE7D8-D2BB-4EAF-87D2-FEFD734ACE5C}" srcOrd="3" destOrd="0" presId="urn:microsoft.com/office/officeart/2005/8/layout/process2"/>
    <dgm:cxn modelId="{9E8F83CC-15FE-490F-B435-EC0DFAA36F72}" type="presParOf" srcId="{DD1BE7D8-D2BB-4EAF-87D2-FEFD734ACE5C}" destId="{FD94FADE-76AD-427A-997C-F8A463433678}" srcOrd="0" destOrd="0" presId="urn:microsoft.com/office/officeart/2005/8/layout/process2"/>
    <dgm:cxn modelId="{7246DC0A-3D14-42E2-A7D1-D276C9F27E57}" type="presParOf" srcId="{A4F1D1DA-C2FC-458D-8ADA-7F1831574684}" destId="{3091E647-5D09-4E6A-8B51-A7CB056CAB1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04092E4-AD59-461A-9BB2-06D83BB7EF9C}" type="doc">
      <dgm:prSet loTypeId="urn:microsoft.com/office/officeart/2005/8/layout/process2" loCatId="process" qsTypeId="urn:microsoft.com/office/officeart/2005/8/quickstyle/3d1" qsCatId="3D" csTypeId="urn:microsoft.com/office/officeart/2005/8/colors/colorful5" csCatId="colorful" phldr="1"/>
      <dgm:spPr/>
    </dgm:pt>
    <dgm:pt modelId="{015091AB-6E91-44F1-B941-E0D0E7DFF8D9}">
      <dgm:prSet phldrT="[文本]"/>
      <dgm:spPr/>
      <dgm:t>
        <a:bodyPr/>
        <a:lstStyle/>
        <a:p>
          <a:r>
            <a:rPr lang="en-US" altLang="zh-CN" dirty="0"/>
            <a:t>Divide</a:t>
          </a:r>
          <a:endParaRPr lang="zh-CN" altLang="en-US" dirty="0"/>
        </a:p>
      </dgm:t>
    </dgm:pt>
    <dgm:pt modelId="{F294E1DD-A726-4FC7-B3A9-DA016EA219C0}" type="parTrans" cxnId="{2D4270D2-7A1C-446A-BBE2-88DE5615B477}">
      <dgm:prSet/>
      <dgm:spPr/>
      <dgm:t>
        <a:bodyPr/>
        <a:lstStyle/>
        <a:p>
          <a:endParaRPr lang="zh-CN" altLang="en-US"/>
        </a:p>
      </dgm:t>
    </dgm:pt>
    <dgm:pt modelId="{7A1A54EE-B44C-4366-B89B-6B07021C306D}" type="sibTrans" cxnId="{2D4270D2-7A1C-446A-BBE2-88DE5615B477}">
      <dgm:prSet/>
      <dgm:spPr/>
      <dgm:t>
        <a:bodyPr/>
        <a:lstStyle/>
        <a:p>
          <a:endParaRPr lang="zh-CN" altLang="en-US"/>
        </a:p>
      </dgm:t>
    </dgm:pt>
    <dgm:pt modelId="{33FE52C3-F9F1-4B44-9128-928A8DF0F76F}">
      <dgm:prSet phldrT="[文本]"/>
      <dgm:spPr/>
      <dgm:t>
        <a:bodyPr/>
        <a:lstStyle/>
        <a:p>
          <a:r>
            <a:rPr lang="en-US" altLang="zh-CN" dirty="0"/>
            <a:t>Conquer</a:t>
          </a:r>
          <a:endParaRPr lang="zh-CN" altLang="en-US" dirty="0"/>
        </a:p>
      </dgm:t>
    </dgm:pt>
    <dgm:pt modelId="{0F54CC60-9567-48CD-8A96-1792C21EAC90}" type="parTrans" cxnId="{2AF51CAE-75B1-4F20-B72D-FD3BCF9F4011}">
      <dgm:prSet/>
      <dgm:spPr/>
      <dgm:t>
        <a:bodyPr/>
        <a:lstStyle/>
        <a:p>
          <a:endParaRPr lang="zh-CN" altLang="en-US"/>
        </a:p>
      </dgm:t>
    </dgm:pt>
    <dgm:pt modelId="{2A27E878-D40F-4BE8-8A8B-04F1FF7FF795}" type="sibTrans" cxnId="{2AF51CAE-75B1-4F20-B72D-FD3BCF9F4011}">
      <dgm:prSet/>
      <dgm:spPr/>
      <dgm:t>
        <a:bodyPr/>
        <a:lstStyle/>
        <a:p>
          <a:endParaRPr lang="zh-CN" altLang="en-US"/>
        </a:p>
      </dgm:t>
    </dgm:pt>
    <dgm:pt modelId="{265F9743-5D9D-4864-8332-436792CDB56B}">
      <dgm:prSet phldrT="[文本]"/>
      <dgm:spPr/>
      <dgm:t>
        <a:bodyPr/>
        <a:lstStyle/>
        <a:p>
          <a:r>
            <a:rPr lang="en-US" altLang="zh-CN" dirty="0"/>
            <a:t>Combine</a:t>
          </a:r>
          <a:endParaRPr lang="zh-CN" altLang="en-US" dirty="0"/>
        </a:p>
      </dgm:t>
    </dgm:pt>
    <dgm:pt modelId="{004D2EA9-805A-4B25-892F-3CE5AB0B5AC8}" type="parTrans" cxnId="{C2A9AB95-B8E5-4329-AE67-75CDF8A5A2CF}">
      <dgm:prSet/>
      <dgm:spPr/>
      <dgm:t>
        <a:bodyPr/>
        <a:lstStyle/>
        <a:p>
          <a:endParaRPr lang="zh-CN" altLang="en-US"/>
        </a:p>
      </dgm:t>
    </dgm:pt>
    <dgm:pt modelId="{85EC5A47-9FAF-4698-8E06-3EA51F298E90}" type="sibTrans" cxnId="{C2A9AB95-B8E5-4329-AE67-75CDF8A5A2CF}">
      <dgm:prSet/>
      <dgm:spPr/>
      <dgm:t>
        <a:bodyPr/>
        <a:lstStyle/>
        <a:p>
          <a:endParaRPr lang="zh-CN" altLang="en-US"/>
        </a:p>
      </dgm:t>
    </dgm:pt>
    <dgm:pt modelId="{A4F1D1DA-C2FC-458D-8ADA-7F1831574684}" type="pres">
      <dgm:prSet presAssocID="{304092E4-AD59-461A-9BB2-06D83BB7EF9C}" presName="linearFlow" presStyleCnt="0">
        <dgm:presLayoutVars>
          <dgm:resizeHandles val="exact"/>
        </dgm:presLayoutVars>
      </dgm:prSet>
      <dgm:spPr/>
    </dgm:pt>
    <dgm:pt modelId="{EBABC5A4-F432-4555-92C3-C26A0D4458F0}" type="pres">
      <dgm:prSet presAssocID="{015091AB-6E91-44F1-B941-E0D0E7DFF8D9}" presName="node" presStyleLbl="node1" presStyleIdx="0" presStyleCnt="3">
        <dgm:presLayoutVars>
          <dgm:bulletEnabled val="1"/>
        </dgm:presLayoutVars>
      </dgm:prSet>
      <dgm:spPr/>
    </dgm:pt>
    <dgm:pt modelId="{39D58873-F0FC-44C6-9D9F-460DB4E9B9E4}" type="pres">
      <dgm:prSet presAssocID="{7A1A54EE-B44C-4366-B89B-6B07021C306D}" presName="sibTrans" presStyleLbl="sibTrans2D1" presStyleIdx="0" presStyleCnt="2"/>
      <dgm:spPr/>
    </dgm:pt>
    <dgm:pt modelId="{1F1B0320-76E2-496D-BC66-BC40A6F8B5E5}" type="pres">
      <dgm:prSet presAssocID="{7A1A54EE-B44C-4366-B89B-6B07021C306D}" presName="connectorText" presStyleLbl="sibTrans2D1" presStyleIdx="0" presStyleCnt="2"/>
      <dgm:spPr/>
    </dgm:pt>
    <dgm:pt modelId="{53EFE396-3687-455D-8070-90CA2408F22B}" type="pres">
      <dgm:prSet presAssocID="{33FE52C3-F9F1-4B44-9128-928A8DF0F76F}" presName="node" presStyleLbl="node1" presStyleIdx="1" presStyleCnt="3">
        <dgm:presLayoutVars>
          <dgm:bulletEnabled val="1"/>
        </dgm:presLayoutVars>
      </dgm:prSet>
      <dgm:spPr/>
    </dgm:pt>
    <dgm:pt modelId="{DD1BE7D8-D2BB-4EAF-87D2-FEFD734ACE5C}" type="pres">
      <dgm:prSet presAssocID="{2A27E878-D40F-4BE8-8A8B-04F1FF7FF795}" presName="sibTrans" presStyleLbl="sibTrans2D1" presStyleIdx="1" presStyleCnt="2"/>
      <dgm:spPr/>
    </dgm:pt>
    <dgm:pt modelId="{FD94FADE-76AD-427A-997C-F8A463433678}" type="pres">
      <dgm:prSet presAssocID="{2A27E878-D40F-4BE8-8A8B-04F1FF7FF795}" presName="connectorText" presStyleLbl="sibTrans2D1" presStyleIdx="1" presStyleCnt="2"/>
      <dgm:spPr/>
    </dgm:pt>
    <dgm:pt modelId="{3091E647-5D09-4E6A-8B51-A7CB056CAB19}" type="pres">
      <dgm:prSet presAssocID="{265F9743-5D9D-4864-8332-436792CDB56B}" presName="node" presStyleLbl="node1" presStyleIdx="2" presStyleCnt="3">
        <dgm:presLayoutVars>
          <dgm:bulletEnabled val="1"/>
        </dgm:presLayoutVars>
      </dgm:prSet>
      <dgm:spPr/>
    </dgm:pt>
  </dgm:ptLst>
  <dgm:cxnLst>
    <dgm:cxn modelId="{AECD4507-AA9D-42B1-A6A4-14F83889D2A0}" type="presOf" srcId="{7A1A54EE-B44C-4366-B89B-6B07021C306D}" destId="{1F1B0320-76E2-496D-BC66-BC40A6F8B5E5}" srcOrd="1" destOrd="0" presId="urn:microsoft.com/office/officeart/2005/8/layout/process2"/>
    <dgm:cxn modelId="{05EC9123-A651-41AF-98AE-7BB1B33880B6}" type="presOf" srcId="{304092E4-AD59-461A-9BB2-06D83BB7EF9C}" destId="{A4F1D1DA-C2FC-458D-8ADA-7F1831574684}" srcOrd="0" destOrd="0" presId="urn:microsoft.com/office/officeart/2005/8/layout/process2"/>
    <dgm:cxn modelId="{F65CA03C-F1F5-41DB-8313-FC0084630521}" type="presOf" srcId="{2A27E878-D40F-4BE8-8A8B-04F1FF7FF795}" destId="{FD94FADE-76AD-427A-997C-F8A463433678}" srcOrd="1" destOrd="0" presId="urn:microsoft.com/office/officeart/2005/8/layout/process2"/>
    <dgm:cxn modelId="{0A6ADB5C-55FE-4E70-AA9F-959E35C8B365}" type="presOf" srcId="{2A27E878-D40F-4BE8-8A8B-04F1FF7FF795}" destId="{DD1BE7D8-D2BB-4EAF-87D2-FEFD734ACE5C}" srcOrd="0" destOrd="0" presId="urn:microsoft.com/office/officeart/2005/8/layout/process2"/>
    <dgm:cxn modelId="{75DE1349-5DB2-4D8A-80F5-1E32E80D56A9}" type="presOf" srcId="{265F9743-5D9D-4864-8332-436792CDB56B}" destId="{3091E647-5D09-4E6A-8B51-A7CB056CAB19}" srcOrd="0" destOrd="0" presId="urn:microsoft.com/office/officeart/2005/8/layout/process2"/>
    <dgm:cxn modelId="{9C8CB149-E9BB-4289-B918-2D510F3E940F}" type="presOf" srcId="{33FE52C3-F9F1-4B44-9128-928A8DF0F76F}" destId="{53EFE396-3687-455D-8070-90CA2408F22B}" srcOrd="0" destOrd="0" presId="urn:microsoft.com/office/officeart/2005/8/layout/process2"/>
    <dgm:cxn modelId="{C2A9AB95-B8E5-4329-AE67-75CDF8A5A2CF}" srcId="{304092E4-AD59-461A-9BB2-06D83BB7EF9C}" destId="{265F9743-5D9D-4864-8332-436792CDB56B}" srcOrd="2" destOrd="0" parTransId="{004D2EA9-805A-4B25-892F-3CE5AB0B5AC8}" sibTransId="{85EC5A47-9FAF-4698-8E06-3EA51F298E90}"/>
    <dgm:cxn modelId="{2AF51CAE-75B1-4F20-B72D-FD3BCF9F4011}" srcId="{304092E4-AD59-461A-9BB2-06D83BB7EF9C}" destId="{33FE52C3-F9F1-4B44-9128-928A8DF0F76F}" srcOrd="1" destOrd="0" parTransId="{0F54CC60-9567-48CD-8A96-1792C21EAC90}" sibTransId="{2A27E878-D40F-4BE8-8A8B-04F1FF7FF795}"/>
    <dgm:cxn modelId="{759F2CC6-248D-48D9-BF51-968332A2F122}" type="presOf" srcId="{015091AB-6E91-44F1-B941-E0D0E7DFF8D9}" destId="{EBABC5A4-F432-4555-92C3-C26A0D4458F0}" srcOrd="0" destOrd="0" presId="urn:microsoft.com/office/officeart/2005/8/layout/process2"/>
    <dgm:cxn modelId="{2D4270D2-7A1C-446A-BBE2-88DE5615B477}" srcId="{304092E4-AD59-461A-9BB2-06D83BB7EF9C}" destId="{015091AB-6E91-44F1-B941-E0D0E7DFF8D9}" srcOrd="0" destOrd="0" parTransId="{F294E1DD-A726-4FC7-B3A9-DA016EA219C0}" sibTransId="{7A1A54EE-B44C-4366-B89B-6B07021C306D}"/>
    <dgm:cxn modelId="{8866BAFD-2FC5-43DB-BDDC-5EA10F95885D}" type="presOf" srcId="{7A1A54EE-B44C-4366-B89B-6B07021C306D}" destId="{39D58873-F0FC-44C6-9D9F-460DB4E9B9E4}" srcOrd="0" destOrd="0" presId="urn:microsoft.com/office/officeart/2005/8/layout/process2"/>
    <dgm:cxn modelId="{D2AD5C51-9A81-4646-9E1B-2E3358E14E63}" type="presParOf" srcId="{A4F1D1DA-C2FC-458D-8ADA-7F1831574684}" destId="{EBABC5A4-F432-4555-92C3-C26A0D4458F0}" srcOrd="0" destOrd="0" presId="urn:microsoft.com/office/officeart/2005/8/layout/process2"/>
    <dgm:cxn modelId="{C579D0D9-97DD-4A82-9E10-9E35E941AEF5}" type="presParOf" srcId="{A4F1D1DA-C2FC-458D-8ADA-7F1831574684}" destId="{39D58873-F0FC-44C6-9D9F-460DB4E9B9E4}" srcOrd="1" destOrd="0" presId="urn:microsoft.com/office/officeart/2005/8/layout/process2"/>
    <dgm:cxn modelId="{4B3B16BB-4E98-4EEF-8770-27C216BECFF8}" type="presParOf" srcId="{39D58873-F0FC-44C6-9D9F-460DB4E9B9E4}" destId="{1F1B0320-76E2-496D-BC66-BC40A6F8B5E5}" srcOrd="0" destOrd="0" presId="urn:microsoft.com/office/officeart/2005/8/layout/process2"/>
    <dgm:cxn modelId="{AD50394A-0135-45A7-BC98-2CE9F8F116D8}" type="presParOf" srcId="{A4F1D1DA-C2FC-458D-8ADA-7F1831574684}" destId="{53EFE396-3687-455D-8070-90CA2408F22B}" srcOrd="2" destOrd="0" presId="urn:microsoft.com/office/officeart/2005/8/layout/process2"/>
    <dgm:cxn modelId="{5D067158-6FDA-4CBB-8032-5C3BCD094445}" type="presParOf" srcId="{A4F1D1DA-C2FC-458D-8ADA-7F1831574684}" destId="{DD1BE7D8-D2BB-4EAF-87D2-FEFD734ACE5C}" srcOrd="3" destOrd="0" presId="urn:microsoft.com/office/officeart/2005/8/layout/process2"/>
    <dgm:cxn modelId="{43B66943-B5D5-4D9A-AADF-AD820B1630BD}" type="presParOf" srcId="{DD1BE7D8-D2BB-4EAF-87D2-FEFD734ACE5C}" destId="{FD94FADE-76AD-427A-997C-F8A463433678}" srcOrd="0" destOrd="0" presId="urn:microsoft.com/office/officeart/2005/8/layout/process2"/>
    <dgm:cxn modelId="{8596AAAC-CEA6-4D40-B138-16E933F997CC}" type="presParOf" srcId="{A4F1D1DA-C2FC-458D-8ADA-7F1831574684}" destId="{3091E647-5D09-4E6A-8B51-A7CB056CAB1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F677E6-598D-4A32-9322-E6F06C2876D8}">
      <dsp:nvSpPr>
        <dsp:cNvPr id="0" name=""/>
        <dsp:cNvSpPr/>
      </dsp:nvSpPr>
      <dsp:spPr>
        <a:xfrm>
          <a:off x="460796" y="2850"/>
          <a:ext cx="2583634" cy="192862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99060" rIns="33020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/>
            <a:t>直接插入排序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/>
            <a:t>折半插入排序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b="0" kern="1200" dirty="0"/>
            <a:t>简单选择排序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b="0" kern="1200" dirty="0"/>
            <a:t>冒泡排序</a:t>
          </a:r>
        </a:p>
      </dsp:txBody>
      <dsp:txXfrm>
        <a:off x="505986" y="48040"/>
        <a:ext cx="2493254" cy="1883438"/>
      </dsp:txXfrm>
    </dsp:sp>
    <dsp:sp modelId="{A6DC1FE4-86DA-410A-BF32-623242260398}">
      <dsp:nvSpPr>
        <dsp:cNvPr id="0" name=""/>
        <dsp:cNvSpPr/>
      </dsp:nvSpPr>
      <dsp:spPr>
        <a:xfrm>
          <a:off x="460796" y="1931479"/>
          <a:ext cx="2583634" cy="82931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/>
            <a:t>稳定</a:t>
          </a:r>
          <a:r>
            <a:rPr lang="en-US" altLang="zh-CN" sz="2800" b="1" kern="1200" dirty="0"/>
            <a:t>, T(n)=O(n</a:t>
          </a:r>
          <a:r>
            <a:rPr lang="en-US" altLang="zh-CN" sz="2800" b="1" kern="1200" baseline="30000" dirty="0"/>
            <a:t>2</a:t>
          </a:r>
          <a:r>
            <a:rPr lang="en-US" altLang="zh-CN" sz="2800" b="1" kern="1200" dirty="0"/>
            <a:t>)</a:t>
          </a:r>
          <a:endParaRPr lang="zh-CN" altLang="en-US" sz="2800" kern="1200" dirty="0"/>
        </a:p>
      </dsp:txBody>
      <dsp:txXfrm>
        <a:off x="460796" y="1931479"/>
        <a:ext cx="1819460" cy="829310"/>
      </dsp:txXfrm>
    </dsp:sp>
    <dsp:sp modelId="{C772475B-D872-43DC-825D-C967F700AAB7}">
      <dsp:nvSpPr>
        <dsp:cNvPr id="0" name=""/>
        <dsp:cNvSpPr/>
      </dsp:nvSpPr>
      <dsp:spPr>
        <a:xfrm>
          <a:off x="2353344" y="2063207"/>
          <a:ext cx="904272" cy="904272"/>
        </a:xfrm>
        <a:prstGeom prst="ellips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90828-9EF6-4C7F-8167-B7D25BD99E5A}">
      <dsp:nvSpPr>
        <dsp:cNvPr id="0" name=""/>
        <dsp:cNvSpPr/>
      </dsp:nvSpPr>
      <dsp:spPr>
        <a:xfrm>
          <a:off x="3481643" y="2850"/>
          <a:ext cx="2583634" cy="192862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99060" rIns="33020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b="1" kern="1200"/>
            <a:t>希</a:t>
          </a:r>
          <a:r>
            <a:rPr lang="zh-CN" altLang="en-US" sz="2600" b="1" kern="1200" dirty="0"/>
            <a:t>尔排序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b="1" kern="1200" dirty="0"/>
            <a:t>堆排序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b="1" kern="1200" dirty="0"/>
            <a:t>快速排序</a:t>
          </a:r>
        </a:p>
      </dsp:txBody>
      <dsp:txXfrm>
        <a:off x="3526833" y="48040"/>
        <a:ext cx="2493254" cy="1883438"/>
      </dsp:txXfrm>
    </dsp:sp>
    <dsp:sp modelId="{E3A04F6F-75DD-4DE4-94E3-D41B2ECC94A1}">
      <dsp:nvSpPr>
        <dsp:cNvPr id="0" name=""/>
        <dsp:cNvSpPr/>
      </dsp:nvSpPr>
      <dsp:spPr>
        <a:xfrm>
          <a:off x="3481643" y="1931479"/>
          <a:ext cx="2583634" cy="829310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635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/>
            <a:t>O(n*</a:t>
          </a:r>
          <a:r>
            <a:rPr lang="en-US" altLang="zh-CN" sz="2800" b="1" kern="1200" dirty="0" err="1"/>
            <a:t>logn</a:t>
          </a:r>
          <a:r>
            <a:rPr lang="en-US" altLang="zh-CN" sz="2800" b="1" kern="1200" dirty="0"/>
            <a:t>)</a:t>
          </a:r>
          <a:r>
            <a:rPr lang="zh-CN" altLang="en-US" sz="2800" b="1" kern="1200" dirty="0"/>
            <a:t>     不稳定</a:t>
          </a:r>
        </a:p>
      </dsp:txBody>
      <dsp:txXfrm>
        <a:off x="3481643" y="1931479"/>
        <a:ext cx="1819460" cy="829310"/>
      </dsp:txXfrm>
    </dsp:sp>
    <dsp:sp modelId="{59F55089-BFE0-407E-8C35-6484FA6FC28A}">
      <dsp:nvSpPr>
        <dsp:cNvPr id="0" name=""/>
        <dsp:cNvSpPr/>
      </dsp:nvSpPr>
      <dsp:spPr>
        <a:xfrm>
          <a:off x="5374191" y="2063207"/>
          <a:ext cx="904272" cy="904272"/>
        </a:xfrm>
        <a:prstGeom prst="ellipse">
          <a:avLst/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59F5B-8ECF-475E-9878-05A5949C501E}">
      <dsp:nvSpPr>
        <dsp:cNvPr id="0" name=""/>
        <dsp:cNvSpPr/>
      </dsp:nvSpPr>
      <dsp:spPr>
        <a:xfrm>
          <a:off x="335683" y="340746"/>
          <a:ext cx="982023" cy="63831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  <a:sp3d extrusionH="28000" prstMaterial="matte"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时间</a:t>
          </a:r>
        </a:p>
      </dsp:txBody>
      <dsp:txXfrm>
        <a:off x="366843" y="371906"/>
        <a:ext cx="919703" cy="575995"/>
      </dsp:txXfrm>
    </dsp:sp>
    <dsp:sp modelId="{DBB9D11C-F739-4728-9994-36372DC93AAC}">
      <dsp:nvSpPr>
        <dsp:cNvPr id="0" name=""/>
        <dsp:cNvSpPr/>
      </dsp:nvSpPr>
      <dsp:spPr>
        <a:xfrm>
          <a:off x="826694" y="118446"/>
          <a:ext cx="1082914" cy="1082914"/>
        </a:xfrm>
        <a:custGeom>
          <a:avLst/>
          <a:gdLst/>
          <a:ahLst/>
          <a:cxnLst/>
          <a:rect l="0" t="0" r="0" b="0"/>
          <a:pathLst>
            <a:path>
              <a:moveTo>
                <a:pt x="109275" y="215274"/>
              </a:moveTo>
              <a:arcTo wR="541457" hR="541457" stAng="13022586" swAng="6354829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CD7865-49AE-43D6-84CB-A6DD418F89C2}">
      <dsp:nvSpPr>
        <dsp:cNvPr id="0" name=""/>
        <dsp:cNvSpPr/>
      </dsp:nvSpPr>
      <dsp:spPr>
        <a:xfrm>
          <a:off x="1418597" y="340746"/>
          <a:ext cx="982023" cy="638315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  <a:sp3d extrusionH="28000" prstMaterial="matte"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稳定性</a:t>
          </a:r>
        </a:p>
      </dsp:txBody>
      <dsp:txXfrm>
        <a:off x="1449757" y="371906"/>
        <a:ext cx="919703" cy="575995"/>
      </dsp:txXfrm>
    </dsp:sp>
    <dsp:sp modelId="{DE869320-47C4-4B9D-9C37-9D07BD2C8B10}">
      <dsp:nvSpPr>
        <dsp:cNvPr id="0" name=""/>
        <dsp:cNvSpPr/>
      </dsp:nvSpPr>
      <dsp:spPr>
        <a:xfrm>
          <a:off x="826694" y="118446"/>
          <a:ext cx="1082914" cy="1082914"/>
        </a:xfrm>
        <a:custGeom>
          <a:avLst/>
          <a:gdLst/>
          <a:ahLst/>
          <a:cxnLst/>
          <a:rect l="0" t="0" r="0" b="0"/>
          <a:pathLst>
            <a:path>
              <a:moveTo>
                <a:pt x="973638" y="867639"/>
              </a:moveTo>
              <a:arcTo wR="541457" hR="541457" stAng="2222586" swAng="6354829"/>
            </a:path>
          </a:pathLst>
        </a:custGeom>
        <a:noFill/>
        <a:ln w="635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BC5A4-F432-4555-92C3-C26A0D4458F0}">
      <dsp:nvSpPr>
        <dsp:cNvPr id="0" name=""/>
        <dsp:cNvSpPr/>
      </dsp:nvSpPr>
      <dsp:spPr>
        <a:xfrm>
          <a:off x="1492111" y="0"/>
          <a:ext cx="1587776" cy="8820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Divide</a:t>
          </a:r>
          <a:endParaRPr lang="zh-CN" altLang="en-US" sz="2800" kern="1200" dirty="0"/>
        </a:p>
      </dsp:txBody>
      <dsp:txXfrm>
        <a:off x="1517947" y="25836"/>
        <a:ext cx="1536104" cy="830425"/>
      </dsp:txXfrm>
    </dsp:sp>
    <dsp:sp modelId="{39D58873-F0FC-44C6-9D9F-460DB4E9B9E4}">
      <dsp:nvSpPr>
        <dsp:cNvPr id="0" name=""/>
        <dsp:cNvSpPr/>
      </dsp:nvSpPr>
      <dsp:spPr>
        <a:xfrm rot="5400000">
          <a:off x="2120606" y="904150"/>
          <a:ext cx="330786" cy="3969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 rot="-5400000">
        <a:off x="2166916" y="937229"/>
        <a:ext cx="238166" cy="231550"/>
      </dsp:txXfrm>
    </dsp:sp>
    <dsp:sp modelId="{53EFE396-3687-455D-8070-90CA2408F22B}">
      <dsp:nvSpPr>
        <dsp:cNvPr id="0" name=""/>
        <dsp:cNvSpPr/>
      </dsp:nvSpPr>
      <dsp:spPr>
        <a:xfrm>
          <a:off x="1492111" y="1323147"/>
          <a:ext cx="1587776" cy="8820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Conquer</a:t>
          </a:r>
          <a:endParaRPr lang="zh-CN" altLang="en-US" sz="2800" kern="1200" dirty="0"/>
        </a:p>
      </dsp:txBody>
      <dsp:txXfrm>
        <a:off x="1517947" y="1348983"/>
        <a:ext cx="1536104" cy="830425"/>
      </dsp:txXfrm>
    </dsp:sp>
    <dsp:sp modelId="{DD1BE7D8-D2BB-4EAF-87D2-FEFD734ACE5C}">
      <dsp:nvSpPr>
        <dsp:cNvPr id="0" name=""/>
        <dsp:cNvSpPr/>
      </dsp:nvSpPr>
      <dsp:spPr>
        <a:xfrm rot="5400000">
          <a:off x="2120606" y="2227297"/>
          <a:ext cx="330786" cy="3969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 rot="-5400000">
        <a:off x="2166916" y="2260376"/>
        <a:ext cx="238166" cy="231550"/>
      </dsp:txXfrm>
    </dsp:sp>
    <dsp:sp modelId="{3091E647-5D09-4E6A-8B51-A7CB056CAB19}">
      <dsp:nvSpPr>
        <dsp:cNvPr id="0" name=""/>
        <dsp:cNvSpPr/>
      </dsp:nvSpPr>
      <dsp:spPr>
        <a:xfrm>
          <a:off x="1492111" y="2646293"/>
          <a:ext cx="1587776" cy="8820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Combine</a:t>
          </a:r>
          <a:endParaRPr lang="zh-CN" altLang="en-US" sz="2800" kern="1200" dirty="0"/>
        </a:p>
      </dsp:txBody>
      <dsp:txXfrm>
        <a:off x="1517947" y="2672129"/>
        <a:ext cx="1536104" cy="8304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BC5A4-F432-4555-92C3-C26A0D4458F0}">
      <dsp:nvSpPr>
        <dsp:cNvPr id="0" name=""/>
        <dsp:cNvSpPr/>
      </dsp:nvSpPr>
      <dsp:spPr>
        <a:xfrm>
          <a:off x="1326349" y="0"/>
          <a:ext cx="1371599" cy="7619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Divide</a:t>
          </a:r>
          <a:endParaRPr lang="zh-CN" altLang="en-US" sz="2500" kern="1200" dirty="0"/>
        </a:p>
      </dsp:txBody>
      <dsp:txXfrm>
        <a:off x="1348667" y="22318"/>
        <a:ext cx="1326963" cy="717363"/>
      </dsp:txXfrm>
    </dsp:sp>
    <dsp:sp modelId="{39D58873-F0FC-44C6-9D9F-460DB4E9B9E4}">
      <dsp:nvSpPr>
        <dsp:cNvPr id="0" name=""/>
        <dsp:cNvSpPr/>
      </dsp:nvSpPr>
      <dsp:spPr>
        <a:xfrm rot="5400000">
          <a:off x="1869274" y="781050"/>
          <a:ext cx="285750" cy="3428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1909280" y="809625"/>
        <a:ext cx="205739" cy="200025"/>
      </dsp:txXfrm>
    </dsp:sp>
    <dsp:sp modelId="{53EFE396-3687-455D-8070-90CA2408F22B}">
      <dsp:nvSpPr>
        <dsp:cNvPr id="0" name=""/>
        <dsp:cNvSpPr/>
      </dsp:nvSpPr>
      <dsp:spPr>
        <a:xfrm>
          <a:off x="1326349" y="1143000"/>
          <a:ext cx="1371599" cy="7619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Conquer</a:t>
          </a:r>
          <a:endParaRPr lang="zh-CN" altLang="en-US" sz="2500" kern="1200" dirty="0"/>
        </a:p>
      </dsp:txBody>
      <dsp:txXfrm>
        <a:off x="1348667" y="1165318"/>
        <a:ext cx="1326963" cy="717363"/>
      </dsp:txXfrm>
    </dsp:sp>
    <dsp:sp modelId="{DD1BE7D8-D2BB-4EAF-87D2-FEFD734ACE5C}">
      <dsp:nvSpPr>
        <dsp:cNvPr id="0" name=""/>
        <dsp:cNvSpPr/>
      </dsp:nvSpPr>
      <dsp:spPr>
        <a:xfrm rot="5400000">
          <a:off x="1869274" y="1924050"/>
          <a:ext cx="285749" cy="3428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1909280" y="1952625"/>
        <a:ext cx="205739" cy="200024"/>
      </dsp:txXfrm>
    </dsp:sp>
    <dsp:sp modelId="{3091E647-5D09-4E6A-8B51-A7CB056CAB19}">
      <dsp:nvSpPr>
        <dsp:cNvPr id="0" name=""/>
        <dsp:cNvSpPr/>
      </dsp:nvSpPr>
      <dsp:spPr>
        <a:xfrm>
          <a:off x="1326349" y="2286000"/>
          <a:ext cx="1371599" cy="7619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Merge</a:t>
          </a:r>
          <a:endParaRPr lang="zh-CN" altLang="en-US" sz="2500" kern="1200" dirty="0"/>
        </a:p>
      </dsp:txBody>
      <dsp:txXfrm>
        <a:off x="1348667" y="2308318"/>
        <a:ext cx="1326963" cy="7173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53BA03-39A4-4D6C-A6BB-EBD62B875E3C}">
      <dsp:nvSpPr>
        <dsp:cNvPr id="0" name=""/>
        <dsp:cNvSpPr/>
      </dsp:nvSpPr>
      <dsp:spPr>
        <a:xfrm rot="5400000">
          <a:off x="188246" y="871430"/>
          <a:ext cx="706630" cy="80447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AE71F3-59CE-4DA7-8410-E7DD3628AE39}">
      <dsp:nvSpPr>
        <dsp:cNvPr id="0" name=""/>
        <dsp:cNvSpPr/>
      </dsp:nvSpPr>
      <dsp:spPr>
        <a:xfrm>
          <a:off x="1032" y="88116"/>
          <a:ext cx="1189550" cy="8326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  <a:sp3d extrusionH="28000" prstMaterial="matte"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稳定性？</a:t>
          </a:r>
        </a:p>
      </dsp:txBody>
      <dsp:txXfrm>
        <a:off x="41686" y="128770"/>
        <a:ext cx="1108242" cy="751338"/>
      </dsp:txXfrm>
    </dsp:sp>
    <dsp:sp modelId="{41B9C14D-4515-4E52-BF47-C4D9D7AC137B}">
      <dsp:nvSpPr>
        <dsp:cNvPr id="0" name=""/>
        <dsp:cNvSpPr/>
      </dsp:nvSpPr>
      <dsp:spPr>
        <a:xfrm>
          <a:off x="1190582" y="167528"/>
          <a:ext cx="865165" cy="67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A71CFB-48C8-4A98-BE11-107F345410FE}">
      <dsp:nvSpPr>
        <dsp:cNvPr id="0" name=""/>
        <dsp:cNvSpPr/>
      </dsp:nvSpPr>
      <dsp:spPr>
        <a:xfrm>
          <a:off x="987295" y="1023453"/>
          <a:ext cx="1189550" cy="8326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  <a:sp3d extrusionH="28000" prstMaterial="matte"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非递归实现？</a:t>
          </a:r>
        </a:p>
      </dsp:txBody>
      <dsp:txXfrm>
        <a:off x="1027949" y="1064107"/>
        <a:ext cx="1108242" cy="7513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BC5A4-F432-4555-92C3-C26A0D4458F0}">
      <dsp:nvSpPr>
        <dsp:cNvPr id="0" name=""/>
        <dsp:cNvSpPr/>
      </dsp:nvSpPr>
      <dsp:spPr>
        <a:xfrm>
          <a:off x="1254018" y="0"/>
          <a:ext cx="1516261" cy="8423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Divide</a:t>
          </a:r>
          <a:endParaRPr lang="zh-CN" altLang="en-US" sz="2700" kern="1200" dirty="0"/>
        </a:p>
      </dsp:txBody>
      <dsp:txXfrm>
        <a:off x="1278690" y="24672"/>
        <a:ext cx="1466917" cy="793023"/>
      </dsp:txXfrm>
    </dsp:sp>
    <dsp:sp modelId="{39D58873-F0FC-44C6-9D9F-460DB4E9B9E4}">
      <dsp:nvSpPr>
        <dsp:cNvPr id="0" name=""/>
        <dsp:cNvSpPr/>
      </dsp:nvSpPr>
      <dsp:spPr>
        <a:xfrm rot="5400000">
          <a:off x="1854205" y="863426"/>
          <a:ext cx="315887" cy="3790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 rot="-5400000">
        <a:off x="1898429" y="895015"/>
        <a:ext cx="227439" cy="221121"/>
      </dsp:txXfrm>
    </dsp:sp>
    <dsp:sp modelId="{53EFE396-3687-455D-8070-90CA2408F22B}">
      <dsp:nvSpPr>
        <dsp:cNvPr id="0" name=""/>
        <dsp:cNvSpPr/>
      </dsp:nvSpPr>
      <dsp:spPr>
        <a:xfrm>
          <a:off x="1254018" y="1263551"/>
          <a:ext cx="1516261" cy="8423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Conquer</a:t>
          </a:r>
          <a:endParaRPr lang="zh-CN" altLang="en-US" sz="2700" kern="1200" dirty="0"/>
        </a:p>
      </dsp:txBody>
      <dsp:txXfrm>
        <a:off x="1278690" y="1288223"/>
        <a:ext cx="1466917" cy="793023"/>
      </dsp:txXfrm>
    </dsp:sp>
    <dsp:sp modelId="{DD1BE7D8-D2BB-4EAF-87D2-FEFD734ACE5C}">
      <dsp:nvSpPr>
        <dsp:cNvPr id="0" name=""/>
        <dsp:cNvSpPr/>
      </dsp:nvSpPr>
      <dsp:spPr>
        <a:xfrm rot="5400000">
          <a:off x="1854205" y="2126978"/>
          <a:ext cx="315887" cy="3790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 rot="-5400000">
        <a:off x="1898429" y="2158567"/>
        <a:ext cx="227439" cy="221121"/>
      </dsp:txXfrm>
    </dsp:sp>
    <dsp:sp modelId="{3091E647-5D09-4E6A-8B51-A7CB056CAB19}">
      <dsp:nvSpPr>
        <dsp:cNvPr id="0" name=""/>
        <dsp:cNvSpPr/>
      </dsp:nvSpPr>
      <dsp:spPr>
        <a:xfrm>
          <a:off x="1254018" y="2527103"/>
          <a:ext cx="1516261" cy="8423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Combine</a:t>
          </a:r>
          <a:endParaRPr lang="zh-CN" altLang="en-US" sz="2700" kern="1200" dirty="0"/>
        </a:p>
      </dsp:txBody>
      <dsp:txXfrm>
        <a:off x="1278690" y="2551775"/>
        <a:ext cx="1466917" cy="7930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BC5A4-F432-4555-92C3-C26A0D4458F0}">
      <dsp:nvSpPr>
        <dsp:cNvPr id="0" name=""/>
        <dsp:cNvSpPr/>
      </dsp:nvSpPr>
      <dsp:spPr>
        <a:xfrm>
          <a:off x="1254018" y="0"/>
          <a:ext cx="1516261" cy="8423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Divide</a:t>
          </a:r>
          <a:endParaRPr lang="zh-CN" altLang="en-US" sz="2700" kern="1200" dirty="0"/>
        </a:p>
      </dsp:txBody>
      <dsp:txXfrm>
        <a:off x="1278690" y="24672"/>
        <a:ext cx="1466917" cy="793023"/>
      </dsp:txXfrm>
    </dsp:sp>
    <dsp:sp modelId="{39D58873-F0FC-44C6-9D9F-460DB4E9B9E4}">
      <dsp:nvSpPr>
        <dsp:cNvPr id="0" name=""/>
        <dsp:cNvSpPr/>
      </dsp:nvSpPr>
      <dsp:spPr>
        <a:xfrm rot="5400000">
          <a:off x="1854205" y="863426"/>
          <a:ext cx="315887" cy="3790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 rot="-5400000">
        <a:off x="1898429" y="895015"/>
        <a:ext cx="227439" cy="221121"/>
      </dsp:txXfrm>
    </dsp:sp>
    <dsp:sp modelId="{53EFE396-3687-455D-8070-90CA2408F22B}">
      <dsp:nvSpPr>
        <dsp:cNvPr id="0" name=""/>
        <dsp:cNvSpPr/>
      </dsp:nvSpPr>
      <dsp:spPr>
        <a:xfrm>
          <a:off x="1254018" y="1263551"/>
          <a:ext cx="1516261" cy="8423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Conquer</a:t>
          </a:r>
          <a:endParaRPr lang="zh-CN" altLang="en-US" sz="2700" kern="1200" dirty="0"/>
        </a:p>
      </dsp:txBody>
      <dsp:txXfrm>
        <a:off x="1278690" y="1288223"/>
        <a:ext cx="1466917" cy="793023"/>
      </dsp:txXfrm>
    </dsp:sp>
    <dsp:sp modelId="{DD1BE7D8-D2BB-4EAF-87D2-FEFD734ACE5C}">
      <dsp:nvSpPr>
        <dsp:cNvPr id="0" name=""/>
        <dsp:cNvSpPr/>
      </dsp:nvSpPr>
      <dsp:spPr>
        <a:xfrm rot="5400000">
          <a:off x="1854205" y="2126978"/>
          <a:ext cx="315887" cy="3790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 rot="-5400000">
        <a:off x="1898429" y="2158567"/>
        <a:ext cx="227439" cy="221121"/>
      </dsp:txXfrm>
    </dsp:sp>
    <dsp:sp modelId="{3091E647-5D09-4E6A-8B51-A7CB056CAB19}">
      <dsp:nvSpPr>
        <dsp:cNvPr id="0" name=""/>
        <dsp:cNvSpPr/>
      </dsp:nvSpPr>
      <dsp:spPr>
        <a:xfrm>
          <a:off x="1254018" y="2527103"/>
          <a:ext cx="1516261" cy="8423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Combine</a:t>
          </a:r>
          <a:endParaRPr lang="zh-CN" altLang="en-US" sz="2700" kern="1200" dirty="0"/>
        </a:p>
      </dsp:txBody>
      <dsp:txXfrm>
        <a:off x="1278690" y="2551775"/>
        <a:ext cx="1466917" cy="793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#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C7615008-8E0B-41EC-B669-18ACE8FC86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8375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0F41C0-6C95-4FBD-B3DE-F9E4C1B2BC1D}" type="slidenum">
              <a:rPr lang="zh-CN" altLang="en-US" smtClean="0"/>
              <a:pPr/>
              <a:t>1</a:t>
            </a:fld>
            <a:endParaRPr lang="en-US" altLang="zh-CN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142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>
                <a:cs typeface="Arial" charset="0"/>
              </a:rPr>
              <a:t>总体来说，归并排序是一个采用分治策设计的排序方法，需要掌握其原理和排序过程。此外，有个问题需要大家思考，能否不采用递归而直接实现归并排序呢？实际上，第一趟将每个元素单独看作长度为</a:t>
            </a:r>
            <a:r>
              <a:rPr lang="en-US" altLang="zh-CN" dirty="0">
                <a:cs typeface="Arial" charset="0"/>
              </a:rPr>
              <a:t>1</a:t>
            </a:r>
            <a:r>
              <a:rPr lang="zh-CN" altLang="en-US" dirty="0">
                <a:cs typeface="Arial" charset="0"/>
              </a:rPr>
              <a:t>的有序块，两两归并，得到多个长度为</a:t>
            </a:r>
            <a:r>
              <a:rPr lang="en-US" altLang="zh-CN" dirty="0">
                <a:cs typeface="Arial" charset="0"/>
              </a:rPr>
              <a:t>2</a:t>
            </a:r>
            <a:r>
              <a:rPr lang="zh-CN" altLang="en-US" dirty="0">
                <a:cs typeface="Arial" charset="0"/>
              </a:rPr>
              <a:t>的有序块；第二趟将长度为</a:t>
            </a:r>
            <a:r>
              <a:rPr lang="en-US" altLang="zh-CN" dirty="0">
                <a:cs typeface="Arial" charset="0"/>
              </a:rPr>
              <a:t>2</a:t>
            </a:r>
            <a:r>
              <a:rPr lang="zh-CN" altLang="en-US" dirty="0">
                <a:cs typeface="Arial" charset="0"/>
              </a:rPr>
              <a:t>的有序块两两归并，得到长度为</a:t>
            </a:r>
            <a:r>
              <a:rPr lang="en-US" altLang="zh-CN" dirty="0">
                <a:cs typeface="Arial" charset="0"/>
              </a:rPr>
              <a:t>4</a:t>
            </a:r>
            <a:r>
              <a:rPr lang="zh-CN" altLang="en-US" dirty="0">
                <a:cs typeface="Arial" charset="0"/>
              </a:rPr>
              <a:t>的有序块，以此类推</a:t>
            </a:r>
            <a:r>
              <a:rPr lang="en-US" altLang="zh-CN" dirty="0">
                <a:cs typeface="Arial" charset="0"/>
              </a:rPr>
              <a:t>…</a:t>
            </a:r>
            <a:endParaRPr lang="zh-CN" altLang="en-US" dirty="0">
              <a:cs typeface="Arial" charset="0"/>
            </a:endParaRPr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BC528-91AD-4BF9-BA9C-4801145514E5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4054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>
                <a:cs typeface="Arial" charset="0"/>
              </a:rPr>
              <a:t>最后，分治策略在很多场合都能发挥重要作用，比如前面学习到的折半查找也是一种基于分治策略设计的算法，还有没有其他算法，请大家课下查阅资料</a:t>
            </a:r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BC528-91AD-4BF9-BA9C-4801145514E5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5189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>
                <a:cs typeface="Arial" charset="0"/>
              </a:rPr>
              <a:t>最后，分治策略在很多场合都能发挥重要作用，比如前面学习到的折半查找也是一种基于分治策略设计的算法，还有没有其他算法，请大家课下查阅资料</a:t>
            </a:r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BC528-91AD-4BF9-BA9C-4801145514E5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5189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E32906-B280-44E6-855B-4EB81375A442}" type="slidenum">
              <a:rPr lang="en-US" altLang="zh-CN" smtClean="0">
                <a:ea typeface="宋体" panose="02010600030101010101" pitchFamily="2" charset="-122"/>
              </a:rPr>
              <a:t>15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/>
            <a:r>
              <a:rPr lang="zh-CN" altLang="en-US" dirty="0">
                <a:cs typeface="Arial" charset="0"/>
              </a:rPr>
              <a:t>前面学习的排序算法中，插入排序 选择排序 冒泡排序等简单的排序算法，它们都满足排序的稳定性，但是时间复杂度是平方阶的；希尔排序 堆排序 快速排序等高级的排序算法则恰恰相反，它们的最坏或者平均时间复杂度都是次平方的，但都不稳定。</a:t>
            </a:r>
            <a:endParaRPr lang="en-US" altLang="zh-CN" dirty="0">
              <a:cs typeface="Arial" charset="0"/>
            </a:endParaRPr>
          </a:p>
          <a:p>
            <a:pPr algn="just"/>
            <a:r>
              <a:rPr lang="zh-CN" altLang="en-US" dirty="0">
                <a:cs typeface="Arial" charset="0"/>
              </a:rPr>
              <a:t>是否存在两者兼顾，既稳定，又保证时间复杂度为次平方阶的的排序算法呢？</a:t>
            </a:r>
            <a:endParaRPr lang="en-US" altLang="zh-CN" dirty="0">
              <a:cs typeface="Arial" charset="0"/>
            </a:endParaRPr>
          </a:p>
          <a:p>
            <a:pPr algn="just"/>
            <a:r>
              <a:rPr lang="zh-CN" altLang="en-US" dirty="0">
                <a:cs typeface="Arial" charset="0"/>
              </a:rPr>
              <a:t>答案是肯定的，本次课要学习的归并排序就是这样一种排序算法！下面具体介绍！</a:t>
            </a:r>
          </a:p>
        </p:txBody>
      </p:sp>
      <p:sp>
        <p:nvSpPr>
          <p:cNvPr id="5325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4F029BA-E3F7-4E0C-91E0-17C5899722DA}" type="slidenum">
              <a:rPr lang="zh-CN" altLang="en-US" sz="1200" b="0">
                <a:latin typeface="Times New Roman" pitchFamily="18" charset="0"/>
              </a:rPr>
              <a:pPr algn="r"/>
              <a:t>2</a:t>
            </a:fld>
            <a:endParaRPr lang="en-US" altLang="zh-CN" sz="1200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074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主要内容分为三部分，首先来看归并排序的原理！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615008-8E0B-41EC-B669-18ACE8FC86F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9840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/>
            <a:r>
              <a:rPr lang="zh-CN" altLang="en-US" dirty="0">
                <a:cs typeface="Arial" charset="0"/>
              </a:rPr>
              <a:t>归并排序采用 分而治之 的策略进行排序。</a:t>
            </a:r>
            <a:endParaRPr lang="en-US" altLang="zh-CN" dirty="0">
              <a:cs typeface="Arial" charset="0"/>
            </a:endParaRPr>
          </a:p>
          <a:p>
            <a:pPr algn="just"/>
            <a:r>
              <a:rPr lang="zh-CN" altLang="en-US" dirty="0">
                <a:cs typeface="Arial" charset="0"/>
              </a:rPr>
              <a:t>其基本思想是：首先将原始序列一分为二；之后，左半部分和右半部分分别排序；最后，将有序的两个字序列归并为一个整体有序的序列</a:t>
            </a:r>
            <a:r>
              <a:rPr lang="en-US" altLang="zh-CN" dirty="0">
                <a:cs typeface="Arial" charset="0"/>
              </a:rPr>
              <a:t>.</a:t>
            </a:r>
          </a:p>
          <a:p>
            <a:pPr algn="just"/>
            <a:r>
              <a:rPr lang="zh-CN" altLang="en-US" dirty="0">
                <a:cs typeface="Arial" charset="0"/>
              </a:rPr>
              <a:t>以课件上的序列为例</a:t>
            </a:r>
            <a:r>
              <a:rPr lang="en-US" altLang="zh-CN" dirty="0">
                <a:cs typeface="Arial" charset="0"/>
              </a:rPr>
              <a:t>……</a:t>
            </a:r>
          </a:p>
          <a:p>
            <a:pPr algn="just"/>
            <a:r>
              <a:rPr lang="zh-CN" altLang="en-US" dirty="0">
                <a:cs typeface="Arial" charset="0"/>
              </a:rPr>
              <a:t>按照这一方案，有两个关键问题需要解决：其一是子序列如何排序；其二，两个有序的子序列如何归并。</a:t>
            </a:r>
            <a:endParaRPr lang="en-US" altLang="zh-CN" dirty="0">
              <a:cs typeface="Arial" charset="0"/>
            </a:endParaRPr>
          </a:p>
          <a:p>
            <a:pPr algn="just"/>
            <a:r>
              <a:rPr lang="zh-CN" altLang="en-US" dirty="0">
                <a:cs typeface="Arial" charset="0"/>
              </a:rPr>
              <a:t>关于第二个问题实际已经在线性表一章学过有序序列的归并算法，这里会直接使用。</a:t>
            </a:r>
            <a:endParaRPr lang="en-US" altLang="zh-CN" dirty="0">
              <a:cs typeface="Arial" charset="0"/>
            </a:endParaRPr>
          </a:p>
          <a:p>
            <a:pPr algn="just"/>
            <a:r>
              <a:rPr lang="zh-CN" altLang="en-US" dirty="0">
                <a:cs typeface="Arial" charset="0"/>
              </a:rPr>
              <a:t>关键是第一个问题，子序列的排序问题，实际可以采用递归的思想解决：如果子序列长度为</a:t>
            </a:r>
            <a:r>
              <a:rPr lang="en-US" altLang="zh-CN" dirty="0">
                <a:cs typeface="Arial" charset="0"/>
              </a:rPr>
              <a:t>1</a:t>
            </a:r>
            <a:r>
              <a:rPr lang="zh-CN" altLang="en-US" dirty="0">
                <a:cs typeface="Arial" charset="0"/>
              </a:rPr>
              <a:t>，则其自然有序，无需处理；否则，将这个子序列递归分解下去，直至长度为</a:t>
            </a:r>
            <a:r>
              <a:rPr lang="en-US" altLang="zh-CN" dirty="0">
                <a:cs typeface="Arial" charset="0"/>
              </a:rPr>
              <a:t>1.</a:t>
            </a:r>
          </a:p>
          <a:p>
            <a:pPr algn="just"/>
            <a:r>
              <a:rPr lang="zh-CN" altLang="en-US" dirty="0">
                <a:cs typeface="Arial" charset="0"/>
              </a:rPr>
              <a:t>仍然以此为例，</a:t>
            </a:r>
            <a:r>
              <a:rPr lang="en-US" altLang="zh-CN" dirty="0">
                <a:cs typeface="Arial" charset="0"/>
              </a:rPr>
              <a:t>……</a:t>
            </a:r>
          </a:p>
          <a:p>
            <a:pPr algn="just"/>
            <a:r>
              <a:rPr lang="zh-CN" altLang="en-US" dirty="0">
                <a:cs typeface="Arial" charset="0"/>
              </a:rPr>
              <a:t>这就是归并排序的原理，接下来看这个过程的具体实现。</a:t>
            </a:r>
            <a:endParaRPr lang="en-US" altLang="zh-CN" dirty="0">
              <a:cs typeface="Arial" charset="0"/>
            </a:endParaRPr>
          </a:p>
        </p:txBody>
      </p:sp>
      <p:sp>
        <p:nvSpPr>
          <p:cNvPr id="5325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4F029BA-E3F7-4E0C-91E0-17C5899722DA}" type="slidenum">
              <a:rPr lang="zh-CN" altLang="en-US" sz="1200" b="0">
                <a:latin typeface="Times New Roman" pitchFamily="18" charset="0"/>
              </a:rPr>
              <a:pPr algn="r"/>
              <a:t>4</a:t>
            </a:fld>
            <a:endParaRPr lang="en-US" altLang="zh-CN" sz="1200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113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>
                <a:cs typeface="Arial" charset="0"/>
              </a:rPr>
              <a:t>首先来看归并的过程。</a:t>
            </a:r>
            <a:endParaRPr lang="en-US" altLang="zh-CN" dirty="0">
              <a:cs typeface="Arial" charset="0"/>
            </a:endParaRPr>
          </a:p>
          <a:p>
            <a:r>
              <a:rPr lang="zh-CN" altLang="en-US" dirty="0">
                <a:cs typeface="Arial" charset="0"/>
              </a:rPr>
              <a:t>假设待归并的两个子序列均位于数组</a:t>
            </a:r>
            <a:r>
              <a:rPr lang="en-US" altLang="zh-CN" dirty="0">
                <a:cs typeface="Arial" charset="0"/>
              </a:rPr>
              <a:t>R</a:t>
            </a:r>
            <a:r>
              <a:rPr lang="zh-CN" altLang="en-US" dirty="0">
                <a:cs typeface="Arial" charset="0"/>
              </a:rPr>
              <a:t>中，左侧子序列位于数组的</a:t>
            </a:r>
            <a:r>
              <a:rPr lang="en-US" altLang="zh-CN" dirty="0">
                <a:cs typeface="Arial" charset="0"/>
              </a:rPr>
              <a:t>low</a:t>
            </a:r>
            <a:r>
              <a:rPr lang="zh-CN" altLang="en-US" dirty="0">
                <a:cs typeface="Arial" charset="0"/>
              </a:rPr>
              <a:t>到</a:t>
            </a:r>
            <a:r>
              <a:rPr lang="en-US" altLang="zh-CN" dirty="0">
                <a:cs typeface="Arial" charset="0"/>
              </a:rPr>
              <a:t>mid</a:t>
            </a:r>
            <a:r>
              <a:rPr lang="zh-CN" altLang="en-US" dirty="0">
                <a:cs typeface="Arial" charset="0"/>
              </a:rPr>
              <a:t>区域；右侧子序列位于其右侧</a:t>
            </a:r>
            <a:r>
              <a:rPr lang="en-US" altLang="zh-CN" dirty="0">
                <a:cs typeface="Arial" charset="0"/>
              </a:rPr>
              <a:t>[mid+1]</a:t>
            </a:r>
            <a:r>
              <a:rPr lang="zh-CN" altLang="en-US" dirty="0">
                <a:cs typeface="Arial" charset="0"/>
              </a:rPr>
              <a:t>到</a:t>
            </a:r>
            <a:r>
              <a:rPr lang="en-US" altLang="zh-CN" dirty="0">
                <a:cs typeface="Arial" charset="0"/>
              </a:rPr>
              <a:t>high</a:t>
            </a:r>
            <a:r>
              <a:rPr lang="zh-CN" altLang="en-US" dirty="0">
                <a:cs typeface="Arial" charset="0"/>
              </a:rPr>
              <a:t>的区域。</a:t>
            </a:r>
            <a:endParaRPr lang="en-US" altLang="zh-CN" dirty="0">
              <a:cs typeface="Arial" charset="0"/>
            </a:endParaRPr>
          </a:p>
          <a:p>
            <a:r>
              <a:rPr lang="zh-CN" altLang="en-US" dirty="0">
                <a:cs typeface="Arial" charset="0"/>
              </a:rPr>
              <a:t>归并的算法已经在第二章讲过，下面结合课件</a:t>
            </a:r>
            <a:r>
              <a:rPr lang="en-US" altLang="zh-CN" dirty="0">
                <a:cs typeface="Arial" charset="0"/>
              </a:rPr>
              <a:t>【</a:t>
            </a:r>
            <a:r>
              <a:rPr lang="zh-CN" altLang="en-US" dirty="0">
                <a:cs typeface="Arial" charset="0"/>
              </a:rPr>
              <a:t>鼠标</a:t>
            </a:r>
            <a:r>
              <a:rPr lang="en-US" altLang="zh-CN" dirty="0">
                <a:cs typeface="Arial" charset="0"/>
              </a:rPr>
              <a:t>】</a:t>
            </a:r>
            <a:r>
              <a:rPr lang="zh-CN" altLang="en-US" dirty="0">
                <a:cs typeface="Arial" charset="0"/>
              </a:rPr>
              <a:t>上的例子进行回顾。</a:t>
            </a:r>
            <a:endParaRPr lang="en-US" altLang="zh-CN" dirty="0">
              <a:cs typeface="Arial" charset="0"/>
            </a:endParaRPr>
          </a:p>
          <a:p>
            <a:r>
              <a:rPr lang="zh-CN" altLang="en-US" dirty="0">
                <a:cs typeface="Arial" charset="0"/>
              </a:rPr>
              <a:t>核心思想是设置三个指针，一个遍历左侧子序列，一个遍历右侧子序列，一个指向存放结果的数组。每次都比较两个子序列中的当前元素，把小的元素放入结果数组，相应的两个指针后移。</a:t>
            </a:r>
            <a:endParaRPr lang="en-US" altLang="zh-CN" dirty="0">
              <a:cs typeface="Arial" charset="0"/>
            </a:endParaRPr>
          </a:p>
          <a:p>
            <a:r>
              <a:rPr lang="zh-CN" altLang="en-US" dirty="0">
                <a:cs typeface="Arial" charset="0"/>
              </a:rPr>
              <a:t>如此重复，直至有一个序列为空，指针越界。</a:t>
            </a:r>
            <a:endParaRPr lang="en-US" altLang="zh-CN" dirty="0">
              <a:cs typeface="Arial" charset="0"/>
            </a:endParaRPr>
          </a:p>
          <a:p>
            <a:r>
              <a:rPr lang="zh-CN" altLang="en-US" dirty="0">
                <a:cs typeface="Arial" charset="0"/>
              </a:rPr>
              <a:t>这一过程的代码如下：</a:t>
            </a:r>
            <a:r>
              <a:rPr lang="en-US" altLang="zh-CN" dirty="0">
                <a:cs typeface="Arial" charset="0"/>
              </a:rPr>
              <a:t>【</a:t>
            </a:r>
            <a:r>
              <a:rPr lang="zh-CN" altLang="en-US" dirty="0">
                <a:cs typeface="Arial" charset="0"/>
              </a:rPr>
              <a:t>鼠标</a:t>
            </a:r>
            <a:r>
              <a:rPr lang="en-US" altLang="zh-CN" dirty="0">
                <a:cs typeface="Arial" charset="0"/>
              </a:rPr>
              <a:t>】</a:t>
            </a:r>
          </a:p>
          <a:p>
            <a:r>
              <a:rPr lang="zh-CN" altLang="en-US" dirty="0">
                <a:cs typeface="Arial" charset="0"/>
              </a:rPr>
              <a:t>这是归并的第一阶段，结束后会有一个子序列有剩余元素，接下来只需将这些剩余元素逐个移入结果数组即可。</a:t>
            </a: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14197-AB19-4E9F-A729-5893C306D7D8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7244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>
                <a:cs typeface="Arial" charset="0"/>
              </a:rPr>
              <a:t>第二阶段的代码如下，如果左侧指针未越界，说明左侧子序列有剩余元素，将这些元素逐个放入结果数组，知道左侧指针越界。</a:t>
            </a:r>
            <a:endParaRPr lang="en-US" altLang="zh-CN" dirty="0">
              <a:cs typeface="Arial" charset="0"/>
            </a:endParaRPr>
          </a:p>
          <a:p>
            <a:r>
              <a:rPr lang="zh-CN" altLang="en-US" dirty="0">
                <a:cs typeface="Arial" charset="0"/>
              </a:rPr>
              <a:t>否则，右侧子序列有剩余元素，类似处理即可。</a:t>
            </a:r>
            <a:endParaRPr lang="en-US" altLang="zh-CN" dirty="0">
              <a:cs typeface="Arial" charset="0"/>
            </a:endParaRPr>
          </a:p>
          <a:p>
            <a:r>
              <a:rPr lang="zh-CN" altLang="en-US" dirty="0">
                <a:cs typeface="Arial" charset="0"/>
              </a:rPr>
              <a:t>以此序列为例，左侧剩余一个元素</a:t>
            </a:r>
            <a:r>
              <a:rPr lang="en-US" altLang="zh-CN" dirty="0">
                <a:cs typeface="Arial" charset="0"/>
              </a:rPr>
              <a:t>【</a:t>
            </a:r>
            <a:r>
              <a:rPr lang="zh-CN" altLang="en-US" dirty="0">
                <a:cs typeface="Arial" charset="0"/>
              </a:rPr>
              <a:t>鼠标</a:t>
            </a:r>
            <a:r>
              <a:rPr lang="en-US" altLang="zh-CN" dirty="0">
                <a:cs typeface="Arial" charset="0"/>
              </a:rPr>
              <a:t>】</a:t>
            </a:r>
            <a:r>
              <a:rPr lang="zh-CN" altLang="en-US" dirty="0">
                <a:cs typeface="Arial" charset="0"/>
              </a:rPr>
              <a:t>，将其放入结果数组，待左侧指针越界后，归并完成，得到一个大的有序序列。</a:t>
            </a: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14197-AB19-4E9F-A729-5893C306D7D8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4785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>
                <a:cs typeface="Arial" charset="0"/>
              </a:rPr>
              <a:t>将两个阶段的代码合并便可得到整个的归并函数。</a:t>
            </a:r>
            <a:endParaRPr lang="en-US" altLang="zh-CN" dirty="0">
              <a:cs typeface="Arial" charset="0"/>
            </a:endParaRPr>
          </a:p>
          <a:p>
            <a:r>
              <a:rPr lang="zh-CN" altLang="en-US" dirty="0">
                <a:cs typeface="Arial" charset="0"/>
              </a:rPr>
              <a:t>下面分析归并的时间复杂度。</a:t>
            </a:r>
            <a:endParaRPr lang="en-US" altLang="zh-CN" dirty="0">
              <a:cs typeface="Arial" charset="0"/>
            </a:endParaRPr>
          </a:p>
          <a:p>
            <a:r>
              <a:rPr lang="zh-CN" altLang="en-US" dirty="0">
                <a:cs typeface="Arial" charset="0"/>
              </a:rPr>
              <a:t>从最初有序子序列长度为</a:t>
            </a:r>
            <a:r>
              <a:rPr lang="en-US" altLang="zh-CN" dirty="0">
                <a:cs typeface="Arial" charset="0"/>
              </a:rPr>
              <a:t>1</a:t>
            </a:r>
            <a:r>
              <a:rPr lang="zh-CN" altLang="en-US" dirty="0">
                <a:cs typeface="Arial" charset="0"/>
              </a:rPr>
              <a:t>，每次归并后长度变为原来的接近两倍，至最后长度为</a:t>
            </a:r>
            <a:r>
              <a:rPr lang="en-US" altLang="zh-CN" dirty="0">
                <a:cs typeface="Arial" charset="0"/>
              </a:rPr>
              <a:t>n</a:t>
            </a:r>
            <a:r>
              <a:rPr lang="zh-CN" altLang="en-US" dirty="0">
                <a:cs typeface="Arial" charset="0"/>
              </a:rPr>
              <a:t>，总共需要的归并</a:t>
            </a:r>
            <a:r>
              <a:rPr lang="en-US" altLang="zh-CN" dirty="0">
                <a:cs typeface="Arial" charset="0"/>
              </a:rPr>
              <a:t>log2 n</a:t>
            </a:r>
            <a:r>
              <a:rPr lang="zh-CN" altLang="en-US" dirty="0">
                <a:cs typeface="Arial" charset="0"/>
              </a:rPr>
              <a:t>趟归并。</a:t>
            </a:r>
            <a:endParaRPr lang="en-US" altLang="zh-CN" dirty="0">
              <a:cs typeface="Arial" charset="0"/>
            </a:endParaRPr>
          </a:p>
          <a:p>
            <a:r>
              <a:rPr lang="zh-CN" altLang="en-US" dirty="0">
                <a:cs typeface="Arial" charset="0"/>
              </a:rPr>
              <a:t>每一趟归并实际都要遍历所有的元素并放入结果数据，这个步骤的时间复杂度是</a:t>
            </a:r>
            <a:r>
              <a:rPr lang="en-US" altLang="zh-CN" dirty="0">
                <a:cs typeface="Arial" charset="0"/>
              </a:rPr>
              <a:t>O(n).</a:t>
            </a:r>
          </a:p>
          <a:p>
            <a:r>
              <a:rPr lang="zh-CN" altLang="en-US" dirty="0">
                <a:cs typeface="Arial" charset="0"/>
              </a:rPr>
              <a:t>所以，整个归并的时间复杂度是次平方阶的。</a:t>
            </a:r>
            <a:endParaRPr lang="en-US" altLang="zh-CN" dirty="0">
              <a:cs typeface="Arial" charset="0"/>
            </a:endParaRPr>
          </a:p>
          <a:p>
            <a:r>
              <a:rPr lang="zh-CN" altLang="en-US" dirty="0">
                <a:cs typeface="Arial" charset="0"/>
              </a:rPr>
              <a:t>接下来给出完整的切分和归并排序的过程。</a:t>
            </a: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14197-AB19-4E9F-A729-5893C306D7D8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4625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>
                <a:cs typeface="Arial" charset="0"/>
              </a:rPr>
              <a:t>假设待排序的子序列为</a:t>
            </a:r>
            <a:r>
              <a:rPr lang="en-US" altLang="zh-CN" dirty="0">
                <a:cs typeface="Arial" charset="0"/>
              </a:rPr>
              <a:t>R[low</a:t>
            </a:r>
            <a:r>
              <a:rPr lang="zh-CN" altLang="en-US" dirty="0">
                <a:cs typeface="Arial" charset="0"/>
              </a:rPr>
              <a:t>。</a:t>
            </a:r>
            <a:r>
              <a:rPr lang="en-US" altLang="zh-CN" dirty="0">
                <a:cs typeface="Arial" charset="0"/>
              </a:rPr>
              <a:t>..high]</a:t>
            </a:r>
            <a:r>
              <a:rPr lang="zh-CN" altLang="en-US" dirty="0">
                <a:cs typeface="Arial" charset="0"/>
              </a:rPr>
              <a:t>。</a:t>
            </a:r>
            <a:endParaRPr lang="en-US" altLang="zh-CN" dirty="0">
              <a:cs typeface="Arial" charset="0"/>
            </a:endParaRPr>
          </a:p>
          <a:p>
            <a:r>
              <a:rPr lang="zh-CN" altLang="en-US" dirty="0">
                <a:cs typeface="Arial" charset="0"/>
              </a:rPr>
              <a:t>采用分治策略设计的算法通常可以用递归方便的实现</a:t>
            </a:r>
            <a:r>
              <a:rPr lang="en-US" altLang="zh-CN" dirty="0">
                <a:cs typeface="Arial" charset="0"/>
              </a:rPr>
              <a:t>【</a:t>
            </a:r>
            <a:r>
              <a:rPr lang="zh-CN" altLang="en-US" dirty="0">
                <a:cs typeface="Arial" charset="0"/>
              </a:rPr>
              <a:t>递归</a:t>
            </a:r>
            <a:r>
              <a:rPr lang="en-US" altLang="zh-CN" dirty="0">
                <a:cs typeface="Arial" charset="0"/>
              </a:rPr>
              <a:t>】</a:t>
            </a:r>
            <a:r>
              <a:rPr lang="zh-CN" altLang="en-US" dirty="0">
                <a:cs typeface="Arial" charset="0"/>
              </a:rPr>
              <a:t>。</a:t>
            </a:r>
            <a:endParaRPr lang="en-US" altLang="zh-CN" dirty="0">
              <a:cs typeface="Arial" charset="0"/>
            </a:endParaRPr>
          </a:p>
          <a:p>
            <a:r>
              <a:rPr lang="zh-CN" altLang="en-US" dirty="0">
                <a:cs typeface="Arial" charset="0"/>
              </a:rPr>
              <a:t>如果待排序序列长度为</a:t>
            </a:r>
            <a:r>
              <a:rPr lang="en-US" altLang="zh-CN" dirty="0">
                <a:cs typeface="Arial" charset="0"/>
              </a:rPr>
              <a:t>1……</a:t>
            </a:r>
          </a:p>
          <a:p>
            <a:r>
              <a:rPr lang="zh-CN" altLang="en-US" dirty="0">
                <a:cs typeface="Arial" charset="0"/>
              </a:rPr>
              <a:t>否则，将整个序列一分为二，计算中间元素的下标，左侧和右侧递归完成排序，最后归并即可。</a:t>
            </a:r>
            <a:endParaRPr lang="en-US" altLang="zh-CN" dirty="0">
              <a:cs typeface="Arial" charset="0"/>
            </a:endParaRPr>
          </a:p>
          <a:p>
            <a:r>
              <a:rPr lang="zh-CN" altLang="en-US" dirty="0">
                <a:cs typeface="Arial" charset="0"/>
              </a:rPr>
              <a:t>如果要对整个序列排序，则指定</a:t>
            </a:r>
            <a:r>
              <a:rPr lang="en-US" altLang="zh-CN" dirty="0">
                <a:cs typeface="Arial" charset="0"/>
              </a:rPr>
              <a:t>low</a:t>
            </a:r>
            <a:r>
              <a:rPr lang="zh-CN" altLang="en-US" dirty="0">
                <a:cs typeface="Arial" charset="0"/>
              </a:rPr>
              <a:t>为</a:t>
            </a:r>
            <a:r>
              <a:rPr lang="en-US" altLang="zh-CN" dirty="0">
                <a:cs typeface="Arial" charset="0"/>
              </a:rPr>
              <a:t>1</a:t>
            </a:r>
            <a:r>
              <a:rPr lang="zh-CN" altLang="en-US" dirty="0">
                <a:cs typeface="Arial" charset="0"/>
              </a:rPr>
              <a:t>，</a:t>
            </a:r>
            <a:r>
              <a:rPr lang="en-US" altLang="zh-CN" dirty="0">
                <a:cs typeface="Arial" charset="0"/>
              </a:rPr>
              <a:t>high</a:t>
            </a:r>
            <a:r>
              <a:rPr lang="zh-CN" altLang="en-US" dirty="0">
                <a:cs typeface="Arial" charset="0"/>
              </a:rPr>
              <a:t>为元素个数即可。</a:t>
            </a:r>
            <a:endParaRPr lang="en-US" altLang="zh-CN" dirty="0">
              <a:cs typeface="Arial" charset="0"/>
            </a:endParaRPr>
          </a:p>
          <a:p>
            <a:r>
              <a:rPr lang="zh-CN" altLang="en-US" dirty="0">
                <a:cs typeface="Arial" charset="0"/>
              </a:rPr>
              <a:t>至此，我们得到了完整的归并排序算法。</a:t>
            </a:r>
            <a:endParaRPr lang="en-US" altLang="zh-CN" dirty="0">
              <a:cs typeface="Arial" charset="0"/>
            </a:endParaRPr>
          </a:p>
          <a:p>
            <a:r>
              <a:rPr lang="zh-CN" altLang="en-US" dirty="0">
                <a:cs typeface="Arial" charset="0"/>
              </a:rPr>
              <a:t>下面分析其复杂度。其空间复杂度显然为</a:t>
            </a:r>
            <a:r>
              <a:rPr lang="en-US" altLang="zh-CN" dirty="0">
                <a:cs typeface="Arial" charset="0"/>
              </a:rPr>
              <a:t>O(n)</a:t>
            </a:r>
            <a:r>
              <a:rPr lang="zh-CN" altLang="en-US" dirty="0">
                <a:cs typeface="Arial" charset="0"/>
              </a:rPr>
              <a:t>，因为用到了辅助数组</a:t>
            </a:r>
            <a:r>
              <a:rPr lang="en-US" altLang="zh-CN" dirty="0">
                <a:cs typeface="Arial" charset="0"/>
              </a:rPr>
              <a:t>S</a:t>
            </a:r>
            <a:r>
              <a:rPr lang="zh-CN" altLang="en-US" dirty="0">
                <a:cs typeface="Arial" charset="0"/>
              </a:rPr>
              <a:t>；对于其时间复杂度，前面已经分析，归并阶段的复杂度是次平方的；就切分阶段而言，从长度为</a:t>
            </a:r>
            <a:r>
              <a:rPr lang="en-US" altLang="zh-CN" dirty="0">
                <a:cs typeface="Arial" charset="0"/>
              </a:rPr>
              <a:t>n</a:t>
            </a:r>
            <a:r>
              <a:rPr lang="zh-CN" altLang="en-US" dirty="0">
                <a:cs typeface="Arial" charset="0"/>
              </a:rPr>
              <a:t>变为长度为</a:t>
            </a:r>
            <a:r>
              <a:rPr lang="en-US" altLang="zh-CN" dirty="0">
                <a:cs typeface="Arial" charset="0"/>
              </a:rPr>
              <a:t>1</a:t>
            </a:r>
            <a:r>
              <a:rPr lang="zh-CN" altLang="en-US" dirty="0">
                <a:cs typeface="Arial" charset="0"/>
              </a:rPr>
              <a:t>，大约也需要</a:t>
            </a:r>
            <a:r>
              <a:rPr lang="en-US" altLang="zh-CN" dirty="0">
                <a:cs typeface="Arial" charset="0"/>
              </a:rPr>
              <a:t>log2n</a:t>
            </a:r>
            <a:r>
              <a:rPr lang="zh-CN" altLang="en-US" dirty="0">
                <a:cs typeface="Arial" charset="0"/>
              </a:rPr>
              <a:t>趟，每趟之多切分</a:t>
            </a:r>
            <a:r>
              <a:rPr lang="en-US" altLang="zh-CN" dirty="0">
                <a:cs typeface="Arial" charset="0"/>
              </a:rPr>
              <a:t>n</a:t>
            </a:r>
            <a:r>
              <a:rPr lang="zh-CN" altLang="en-US" dirty="0">
                <a:cs typeface="Arial" charset="0"/>
              </a:rPr>
              <a:t>次，故切分时间复杂度也不会超过次平方阶，由此可知，整个递归排序的时间复杂度是次平方阶的。</a:t>
            </a:r>
            <a:endParaRPr lang="en-US" altLang="zh-CN" dirty="0">
              <a:cs typeface="Arial" charset="0"/>
            </a:endParaRPr>
          </a:p>
          <a:p>
            <a:r>
              <a:rPr lang="zh-CN" altLang="en-US" dirty="0">
                <a:cs typeface="Arial" charset="0"/>
              </a:rPr>
              <a:t>最后，分析归并排序的稳定性。实际上，对于两个相等的元素，在切分和归并过程中，这两个元素的次序都不会变，所以，归并排序是稳定的。</a:t>
            </a:r>
            <a:endParaRPr lang="en-US" altLang="zh-CN" dirty="0">
              <a:cs typeface="Arial" charset="0"/>
            </a:endParaRPr>
          </a:p>
          <a:p>
            <a:endParaRPr lang="zh-CN" altLang="en-US" dirty="0">
              <a:cs typeface="Arial" charset="0"/>
            </a:endParaRP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14197-AB19-4E9F-A729-5893C306D7D8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3464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最后，对本知识点进行总结和推广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615008-8E0B-41EC-B669-18ACE8FC86FA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4163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cuihuanqing@sdkd.net.cn" TargetMode="External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mailto:cuihuanqing@sdkd.net.cn" TargetMode="External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0" y="1458516"/>
            <a:ext cx="9144000" cy="3684984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458410"/>
            <a:ext cx="7772400" cy="1451855"/>
          </a:xfrm>
          <a:noFill/>
          <a:ln>
            <a:noFill/>
          </a:ln>
        </p:spPr>
        <p:txBody>
          <a:bodyPr anchor="b"/>
          <a:lstStyle>
            <a:lvl1pPr algn="ctr">
              <a:defRPr sz="6000">
                <a:latin typeface="方正楷体简体" panose="02010601030101010101" pitchFamily="2" charset="-122"/>
                <a:ea typeface="方正楷体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724" y="3133845"/>
            <a:ext cx="6858000" cy="598991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方正楷体简体" panose="02010601030101010101" pitchFamily="2" charset="-122"/>
                <a:ea typeface="方正楷体简体" panose="02010601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49">
        <p:sndAc>
          <p:stSnd>
            <p:snd r:embed="rId1" name="click.wav"/>
          </p:stSnd>
        </p:sndAc>
      </p:transition>
    </mc:Choice>
    <mc:Fallback xmlns="">
      <p:transition advTm="1349">
        <p:sndAc>
          <p:stSnd>
            <p:snd r:embed="rId4" name="click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2750"/>
            <a:ext cx="8746066" cy="5016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543800" y="4920853"/>
            <a:ext cx="1225550" cy="22264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FF151-52E9-477A-AA91-38BBDA24CC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49">
        <p:sndAc>
          <p:stSnd>
            <p:snd r:embed="rId1" name="click.wav"/>
          </p:stSnd>
        </p:sndAc>
      </p:transition>
    </mc:Choice>
    <mc:Fallback xmlns="">
      <p:transition advTm="1349">
        <p:sndAc>
          <p:stSnd>
            <p:snd r:embed="rId3" name="click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hlinkClick r:id="rId3"/>
          </p:cNvPr>
          <p:cNvSpPr txBox="1"/>
          <p:nvPr/>
        </p:nvSpPr>
        <p:spPr>
          <a:xfrm>
            <a:off x="4800600" y="4914900"/>
            <a:ext cx="274305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ea typeface="+mn-ea"/>
                <a:hlinkClick r:id="rId3"/>
              </a:rPr>
              <a:t>cuihuanqing@sdkd.net.cn</a:t>
            </a:r>
            <a:endParaRPr lang="zh-CN" altLang="en-US" sz="1600" dirty="0"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543800" y="4920853"/>
            <a:ext cx="1225550" cy="22264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B47C1-E095-4266-A266-CAFC792155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49">
        <p:sndAc>
          <p:stSnd>
            <p:snd r:embed="rId1" name="click.wav"/>
          </p:stSnd>
        </p:sndAc>
      </p:transition>
    </mc:Choice>
    <mc:Fallback xmlns="">
      <p:transition advTm="1349">
        <p:sndAc>
          <p:stSnd>
            <p:snd r:embed="rId4" name="click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4920853"/>
            <a:ext cx="1073150" cy="22264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B5459-634C-4EA1-BB76-44EE466233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49">
        <p:sndAc>
          <p:stSnd>
            <p:snd r:embed="rId1" name="click.wav"/>
          </p:stSnd>
        </p:sndAc>
      </p:transition>
    </mc:Choice>
    <mc:Fallback xmlns="">
      <p:transition advTm="1349">
        <p:sndAc>
          <p:stSnd>
            <p:snd r:embed="rId3" name="click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hlinkClick r:id="rId3"/>
          </p:cNvPr>
          <p:cNvSpPr txBox="1"/>
          <p:nvPr/>
        </p:nvSpPr>
        <p:spPr>
          <a:xfrm>
            <a:off x="4800600" y="4914900"/>
            <a:ext cx="274305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ea typeface="+mn-ea"/>
                <a:hlinkClick r:id="rId3"/>
              </a:rPr>
              <a:t>cuihuanqing@sdkd.net.cn</a:t>
            </a:r>
            <a:endParaRPr lang="zh-CN" altLang="en-US" sz="1600" dirty="0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1" y="444104"/>
            <a:ext cx="7877175" cy="466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827088" y="1221581"/>
            <a:ext cx="8128000" cy="3377804"/>
          </a:xfrm>
        </p:spPr>
        <p:txBody>
          <a:bodyPr rtlCol="0"/>
          <a:lstStyle/>
          <a:p>
            <a:pPr lv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956551" y="4923235"/>
            <a:ext cx="919163" cy="22026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7C2291-645B-46F1-A8C4-B257A9EA49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49">
        <p:sndAc>
          <p:stSnd>
            <p:snd r:embed="rId1" name="click.wav"/>
          </p:stSnd>
        </p:sndAc>
      </p:transition>
    </mc:Choice>
    <mc:Fallback xmlns="">
      <p:transition advTm="1349">
        <p:sndAc>
          <p:stSnd>
            <p:snd r:embed="rId4" name="click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79948-57A6-457C-9BEB-70D2B30D44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49">
        <p:sndAc>
          <p:stSnd>
            <p:snd r:embed="rId1" name="click.wav"/>
          </p:stSnd>
        </p:sndAc>
      </p:transition>
    </mc:Choice>
    <mc:Fallback xmlns="">
      <p:transition advTm="1349">
        <p:sndAc>
          <p:stSnd>
            <p:snd r:embed="rId3" name="click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49">
        <p:sndAc>
          <p:stSnd>
            <p:snd r:embed="rId1" name="click.wav"/>
          </p:stSnd>
        </p:sndAc>
      </p:transition>
    </mc:Choice>
    <mc:Fallback xmlns="">
      <p:transition advTm="1349">
        <p:sndAc>
          <p:stSnd>
            <p:snd r:embed="rId3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audio" Target="../media/audio1.wav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413148"/>
            <a:ext cx="8745538" cy="5453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058466"/>
            <a:ext cx="8745538" cy="3761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4920853"/>
            <a:ext cx="920750" cy="222647"/>
          </a:xfrm>
          <a:prstGeom prst="rect">
            <a:avLst/>
          </a:prstGeom>
        </p:spPr>
        <p:txBody>
          <a:bodyPr/>
          <a:lstStyle>
            <a:lvl1pPr algn="r">
              <a:defRPr sz="1600" smtClean="0">
                <a:ea typeface="+mn-ea"/>
              </a:defRPr>
            </a:lvl1pPr>
          </a:lstStyle>
          <a:p>
            <a:pPr>
              <a:defRPr/>
            </a:pPr>
            <a:fld id="{C79E8390-B913-41BC-B240-90ADE38F32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</p:sldLayoutIdLst>
  <mc:AlternateContent xmlns:mc="http://schemas.openxmlformats.org/markup-compatibility/2006" xmlns:p14="http://schemas.microsoft.com/office/powerpoint/2010/main">
    <mc:Choice Requires="p14">
      <p:transition p14:dur="0" advTm="1349">
        <p:sndAc>
          <p:stSnd>
            <p:snd r:embed="rId9" name="click.wav"/>
          </p:stSnd>
        </p:sndAc>
      </p:transition>
    </mc:Choice>
    <mc:Fallback xmlns="">
      <p:transition advTm="1349">
        <p:sndAc>
          <p:stSnd>
            <p:snd r:embed="rId11" name="click.wav"/>
          </p:stSnd>
        </p:sndAc>
      </p:transition>
    </mc:Fallback>
  </mc:AlternateConten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华文中宋" pitchFamily="2" charset="-122"/>
          <a:ea typeface="华文中宋" pitchFamily="2" charset="-122"/>
          <a:cs typeface="华文中宋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lang="zh-CN" altLang="en-US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zh-CN" altLang="en-US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zh-CN" altLang="en-US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zh-CN" altLang="en-US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n-US" altLang="en-US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1.wav"/><Relationship Id="rId4" Type="http://schemas.openxmlformats.org/officeDocument/2006/relationships/slide" Target="slide1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13" Type="http://schemas.openxmlformats.org/officeDocument/2006/relationships/diagramQuickStyle" Target="../diagrams/quickStyle5.xml"/><Relationship Id="rId3" Type="http://schemas.openxmlformats.org/officeDocument/2006/relationships/notesSlide" Target="../notesSlides/notesSlide10.xml"/><Relationship Id="rId7" Type="http://schemas.openxmlformats.org/officeDocument/2006/relationships/diagramLayout" Target="../diagrams/layout4.xml"/><Relationship Id="rId12" Type="http://schemas.openxmlformats.org/officeDocument/2006/relationships/diagramLayout" Target="../diagrams/layout5.xml"/><Relationship Id="rId2" Type="http://schemas.openxmlformats.org/officeDocument/2006/relationships/slideLayout" Target="../slideLayouts/slideLayout2.xml"/><Relationship Id="rId16" Type="http://schemas.openxmlformats.org/officeDocument/2006/relationships/audio" Target="../media/audio1.wav"/><Relationship Id="rId1" Type="http://schemas.openxmlformats.org/officeDocument/2006/relationships/tags" Target="../tags/tag7.xml"/><Relationship Id="rId6" Type="http://schemas.openxmlformats.org/officeDocument/2006/relationships/diagramData" Target="../diagrams/data4.xml"/><Relationship Id="rId11" Type="http://schemas.openxmlformats.org/officeDocument/2006/relationships/diagramData" Target="../diagrams/data5.xml"/><Relationship Id="rId5" Type="http://schemas.openxmlformats.org/officeDocument/2006/relationships/image" Target="../media/image3.png"/><Relationship Id="rId15" Type="http://schemas.microsoft.com/office/2007/relationships/diagramDrawing" Target="../diagrams/drawing5.xml"/><Relationship Id="rId10" Type="http://schemas.microsoft.com/office/2007/relationships/diagramDrawing" Target="../diagrams/drawing4.xml"/><Relationship Id="rId4" Type="http://schemas.openxmlformats.org/officeDocument/2006/relationships/audio" Target="../media/audio1.wav"/><Relationship Id="rId9" Type="http://schemas.openxmlformats.org/officeDocument/2006/relationships/diagramColors" Target="../diagrams/colors4.xml"/><Relationship Id="rId14" Type="http://schemas.openxmlformats.org/officeDocument/2006/relationships/diagramColors" Target="../diagrams/colors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notesSlide" Target="../notesSlides/notesSlide11.xml"/><Relationship Id="rId7" Type="http://schemas.openxmlformats.org/officeDocument/2006/relationships/diagramQuickStyle" Target="../diagrams/quickStyl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diagramLayout" Target="../diagrams/layout6.xml"/><Relationship Id="rId11" Type="http://schemas.openxmlformats.org/officeDocument/2006/relationships/audio" Target="../media/audio1.wav"/><Relationship Id="rId5" Type="http://schemas.openxmlformats.org/officeDocument/2006/relationships/diagramData" Target="../diagrams/data6.xml"/><Relationship Id="rId10" Type="http://schemas.openxmlformats.org/officeDocument/2006/relationships/image" Target="../media/image4.png"/><Relationship Id="rId4" Type="http://schemas.openxmlformats.org/officeDocument/2006/relationships/audio" Target="../media/audio1.wav"/><Relationship Id="rId9" Type="http://schemas.microsoft.com/office/2007/relationships/diagramDrawing" Target="../diagrams/drawing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notesSlide" Target="../notesSlides/notesSlide12.xml"/><Relationship Id="rId7" Type="http://schemas.openxmlformats.org/officeDocument/2006/relationships/diagramQuickStyle" Target="../diagrams/quickStyle7.xml"/><Relationship Id="rId12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diagramLayout" Target="../diagrams/layout7.xml"/><Relationship Id="rId11" Type="http://schemas.openxmlformats.org/officeDocument/2006/relationships/image" Target="../media/image6.jpeg"/><Relationship Id="rId5" Type="http://schemas.openxmlformats.org/officeDocument/2006/relationships/diagramData" Target="../diagrams/data7.xml"/><Relationship Id="rId10" Type="http://schemas.openxmlformats.org/officeDocument/2006/relationships/image" Target="../media/image5.jpeg"/><Relationship Id="rId4" Type="http://schemas.openxmlformats.org/officeDocument/2006/relationships/audio" Target="../media/audio1.wav"/><Relationship Id="rId9" Type="http://schemas.microsoft.com/office/2007/relationships/diagramDrawing" Target="../diagrams/drawing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notesSlide" Target="../notesSlides/notesSlide2.xml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5" Type="http://schemas.openxmlformats.org/officeDocument/2006/relationships/audio" Target="../media/audio1.wav"/><Relationship Id="rId10" Type="http://schemas.openxmlformats.org/officeDocument/2006/relationships/diagramData" Target="../diagrams/data2.xml"/><Relationship Id="rId4" Type="http://schemas.openxmlformats.org/officeDocument/2006/relationships/audio" Target="../media/audio1.wav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1.wav"/><Relationship Id="rId4" Type="http://schemas.openxmlformats.org/officeDocument/2006/relationships/slide" Target="slide1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notesSlide" Target="../notesSlides/notesSlide4.xml"/><Relationship Id="rId7" Type="http://schemas.openxmlformats.org/officeDocument/2006/relationships/diagramQuickStyle" Target="../diagrams/quickStyl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audio" Target="../media/audio1.wav"/><Relationship Id="rId4" Type="http://schemas.openxmlformats.org/officeDocument/2006/relationships/audio" Target="../media/audio1.wav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audio" Target="../media/audio1.wav"/><Relationship Id="rId5" Type="http://schemas.openxmlformats.org/officeDocument/2006/relationships/image" Target="../media/image3.png"/><Relationship Id="rId4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audio" Target="../media/audio1.wav"/><Relationship Id="rId5" Type="http://schemas.openxmlformats.org/officeDocument/2006/relationships/image" Target="../media/image3.png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57291" y="1553759"/>
            <a:ext cx="7019925" cy="1102519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800" b="1" dirty="0">
                <a:latin typeface="黑体" pitchFamily="2" charset="-122"/>
                <a:ea typeface="黑体" pitchFamily="2" charset="-122"/>
                <a:cs typeface="+mj-cs"/>
              </a:rPr>
              <a:t>归 并 排 序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5816" y="2409428"/>
            <a:ext cx="6220272" cy="13144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70000"/>
              </a:lnSpc>
            </a:pPr>
            <a:endParaRPr sz="2600" b="1" dirty="0">
              <a:latin typeface="方正楷体简体"/>
              <a:ea typeface="宋体" charset="-122"/>
            </a:endParaRPr>
          </a:p>
          <a:p>
            <a:pPr>
              <a:lnSpc>
                <a:spcPct val="130000"/>
              </a:lnSpc>
            </a:pPr>
            <a:endParaRPr sz="3000" b="1" dirty="0">
              <a:latin typeface="方正楷体简体"/>
              <a:ea typeface="宋体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000" b="1" dirty="0">
                <a:latin typeface="方正楷体简体"/>
                <a:ea typeface="宋体" charset="-122"/>
              </a:rPr>
              <a:t>主讲：鲁法明</a:t>
            </a:r>
            <a:endParaRPr lang="en-US" altLang="zh-CN" sz="3000" b="1" dirty="0">
              <a:latin typeface="方正楷体简体"/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49">
        <p:sndAc>
          <p:stSnd>
            <p:snd r:embed="rId3" name="click.wav"/>
          </p:stSnd>
        </p:sndAc>
      </p:transition>
    </mc:Choice>
    <mc:Fallback xmlns="">
      <p:transition advTm="1349">
        <p:sndAc>
          <p:stSnd>
            <p:snd r:embed="rId4" name="click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8462" y="53876"/>
            <a:ext cx="8403266" cy="50165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找错误：</a:t>
            </a:r>
          </a:p>
        </p:txBody>
      </p:sp>
      <p:sp>
        <p:nvSpPr>
          <p:cNvPr id="4" name="矩形 3"/>
          <p:cNvSpPr/>
          <p:nvPr/>
        </p:nvSpPr>
        <p:spPr>
          <a:xfrm>
            <a:off x="251520" y="649014"/>
            <a:ext cx="4032448" cy="41549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N 7</a:t>
            </a:r>
          </a:p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Temp[N];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Merge 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R[],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low,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mid,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T[]){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P_left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=low,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P_right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=mid+1,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P_result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=low;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while(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P_left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&lt;=mid &amp;&amp;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P_right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&lt;=high ){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if(R[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P_left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]&lt;R[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P_right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]){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T[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P_result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]=R[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P_left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P_result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P_left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else{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T[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P_result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]=R[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P_right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P_result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P_right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while(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P_left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&lt;=mid){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T[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P_result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]=R[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P_left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 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P_result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 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P_left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while(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P_right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&lt;=high ) {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T[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P_result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]=R[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P_right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P_result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 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P_right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4355976" y="627534"/>
            <a:ext cx="4625752" cy="41549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zh-CN" sz="1200" dirty="0"/>
          </a:p>
          <a:p>
            <a:r>
              <a:rPr lang="en-US" altLang="zh-CN" sz="1200" dirty="0"/>
              <a:t>void </a:t>
            </a:r>
            <a:r>
              <a:rPr lang="en-US" altLang="zh-CN" sz="1200" dirty="0" err="1"/>
              <a:t>MSort</a:t>
            </a:r>
            <a:r>
              <a:rPr lang="en-US" altLang="zh-CN" sz="1200" dirty="0"/>
              <a:t>( </a:t>
            </a:r>
            <a:r>
              <a:rPr lang="en-US" altLang="zh-CN" sz="1200" dirty="0" err="1"/>
              <a:t>Rcd</a:t>
            </a:r>
            <a:r>
              <a:rPr lang="en-US" altLang="zh-CN" sz="1200" dirty="0"/>
              <a:t> R[],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low,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high, </a:t>
            </a:r>
            <a:r>
              <a:rPr lang="en-US" altLang="zh-CN" sz="1200" dirty="0" err="1"/>
              <a:t>Rcd</a:t>
            </a:r>
            <a:r>
              <a:rPr lang="en-US" altLang="zh-CN" sz="1200" dirty="0"/>
              <a:t> T[]){</a:t>
            </a:r>
          </a:p>
          <a:p>
            <a:r>
              <a:rPr lang="en-US" altLang="zh-CN" sz="1200" dirty="0"/>
              <a:t>  //</a:t>
            </a:r>
            <a:r>
              <a:rPr lang="zh-CN" altLang="en-US" sz="1200" dirty="0"/>
              <a:t>对</a:t>
            </a:r>
            <a:r>
              <a:rPr lang="en-US" altLang="zh-CN" sz="1200" dirty="0"/>
              <a:t>R[</a:t>
            </a:r>
            <a:r>
              <a:rPr lang="en-US" altLang="zh-CN" sz="1200" dirty="0" err="1"/>
              <a:t>low..high</a:t>
            </a:r>
            <a:r>
              <a:rPr lang="en-US" altLang="zh-CN" sz="1200" dirty="0"/>
              <a:t>]</a:t>
            </a:r>
            <a:r>
              <a:rPr lang="zh-CN" altLang="en-US" sz="1200" dirty="0"/>
              <a:t>进行归并排序，结果存入</a:t>
            </a:r>
            <a:r>
              <a:rPr lang="en-US" altLang="zh-CN" sz="1200" dirty="0"/>
              <a:t>T[</a:t>
            </a:r>
            <a:r>
              <a:rPr lang="en-US" altLang="zh-CN" sz="1200" dirty="0" err="1"/>
              <a:t>low..high</a:t>
            </a:r>
            <a:r>
              <a:rPr lang="en-US" altLang="zh-CN" sz="1200" dirty="0"/>
              <a:t>]</a:t>
            </a:r>
          </a:p>
          <a:p>
            <a:r>
              <a:rPr lang="en-US" altLang="zh-CN" sz="1200" dirty="0"/>
              <a:t>    if( low == high ) T[low]=R[low]; //</a:t>
            </a:r>
            <a:r>
              <a:rPr lang="zh-CN" altLang="en-US" sz="1200" dirty="0"/>
              <a:t>递归边界</a:t>
            </a:r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else{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mid=(</a:t>
            </a:r>
            <a:r>
              <a:rPr lang="en-US" altLang="zh-CN" sz="1200" dirty="0" err="1"/>
              <a:t>low+high</a:t>
            </a:r>
            <a:r>
              <a:rPr lang="en-US" altLang="zh-CN" sz="1200" dirty="0"/>
              <a:t>)/2;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MSort</a:t>
            </a:r>
            <a:r>
              <a:rPr lang="en-US" altLang="zh-CN" sz="1200" dirty="0"/>
              <a:t>(R, low , </a:t>
            </a:r>
            <a:r>
              <a:rPr lang="en-US" altLang="zh-CN" sz="1200" dirty="0" err="1"/>
              <a:t>mid,Temp</a:t>
            </a:r>
            <a:r>
              <a:rPr lang="en-US" altLang="zh-CN" sz="1200" dirty="0"/>
              <a:t>); //</a:t>
            </a:r>
            <a:r>
              <a:rPr lang="zh-CN" altLang="en-US" sz="1200" dirty="0"/>
              <a:t>左侧递归</a:t>
            </a:r>
          </a:p>
          <a:p>
            <a:r>
              <a:rPr lang="zh-CN" altLang="en-US" sz="1200" dirty="0"/>
              <a:t>        </a:t>
            </a:r>
            <a:r>
              <a:rPr lang="en-US" altLang="zh-CN" sz="1200" dirty="0" err="1"/>
              <a:t>MSort</a:t>
            </a:r>
            <a:r>
              <a:rPr lang="en-US" altLang="zh-CN" sz="1200" dirty="0"/>
              <a:t>(R, mid+1, </a:t>
            </a:r>
            <a:r>
              <a:rPr lang="en-US" altLang="zh-CN" sz="1200" dirty="0" err="1"/>
              <a:t>high,Temp</a:t>
            </a:r>
            <a:r>
              <a:rPr lang="en-US" altLang="zh-CN" sz="1200" dirty="0"/>
              <a:t>);//</a:t>
            </a:r>
            <a:r>
              <a:rPr lang="zh-CN" altLang="en-US" sz="1200" dirty="0"/>
              <a:t>右侧递归</a:t>
            </a:r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Merge(Temp, low, mid, high, T); //</a:t>
            </a:r>
            <a:r>
              <a:rPr lang="zh-CN" altLang="en-US" sz="1200" dirty="0"/>
              <a:t>归并</a:t>
            </a:r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}</a:t>
            </a:r>
          </a:p>
          <a:p>
            <a:r>
              <a:rPr lang="en-US" altLang="zh-CN" sz="1200" dirty="0"/>
              <a:t>}</a:t>
            </a:r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 err="1"/>
              <a:t>int</a:t>
            </a:r>
            <a:r>
              <a:rPr lang="en-US" altLang="zh-CN" sz="1200" dirty="0"/>
              <a:t> main(){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R[7]={1,3,5,2,7,4,9};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MSort</a:t>
            </a:r>
            <a:r>
              <a:rPr lang="en-US" altLang="zh-CN" sz="1200" dirty="0"/>
              <a:t>(R,0,6,R);</a:t>
            </a:r>
          </a:p>
          <a:p>
            <a:r>
              <a:rPr lang="en-US" altLang="zh-CN" sz="1200" dirty="0"/>
              <a:t>    for(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=0;i&lt;7;i++)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cout</a:t>
            </a:r>
            <a:r>
              <a:rPr lang="en-US" altLang="zh-CN" sz="1200" dirty="0"/>
              <a:t>&lt;&lt; R[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]&lt;&lt;"  ";</a:t>
            </a:r>
          </a:p>
          <a:p>
            <a:r>
              <a:rPr lang="en-US" altLang="zh-CN" sz="1200" dirty="0"/>
              <a:t>    return 0;</a:t>
            </a:r>
          </a:p>
          <a:p>
            <a:r>
              <a:rPr lang="en-US" altLang="zh-CN" sz="1200" dirty="0"/>
              <a:t>}</a:t>
            </a:r>
          </a:p>
          <a:p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83087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49">
        <p:sndAc>
          <p:stSnd>
            <p:snd r:embed="rId2" name="click.wav"/>
          </p:stSnd>
        </p:sndAc>
      </p:transition>
    </mc:Choice>
    <mc:Fallback xmlns="">
      <p:transition advTm="1349">
        <p:sndAc>
          <p:stSnd>
            <p:snd r:embed="rId3" name="click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28610"/>
            <a:ext cx="8746066" cy="54571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b="1" dirty="0">
                <a:latin typeface="黑体" pitchFamily="2" charset="-122"/>
                <a:ea typeface="黑体" pitchFamily="2" charset="-122"/>
                <a:cs typeface="+mj-cs"/>
              </a:rPr>
              <a:t>归并排序（</a:t>
            </a:r>
            <a:r>
              <a:rPr lang="en-US" altLang="zh-CN" b="1" dirty="0">
                <a:latin typeface="黑体" pitchFamily="2" charset="-122"/>
                <a:ea typeface="黑体" pitchFamily="2" charset="-122"/>
                <a:cs typeface="+mj-cs"/>
              </a:rPr>
              <a:t>Merge Sort</a:t>
            </a:r>
            <a:r>
              <a:rPr lang="zh-CN" altLang="en-US" b="1" dirty="0">
                <a:latin typeface="黑体" pitchFamily="2" charset="-122"/>
                <a:ea typeface="黑体" pitchFamily="2" charset="-122"/>
                <a:cs typeface="+mj-cs"/>
              </a:rPr>
              <a:t>）</a:t>
            </a:r>
          </a:p>
        </p:txBody>
      </p:sp>
      <p:grpSp>
        <p:nvGrpSpPr>
          <p:cNvPr id="3" name="Group 19"/>
          <p:cNvGrpSpPr>
            <a:grpSpLocks noChangeAspect="1"/>
          </p:cNvGrpSpPr>
          <p:nvPr/>
        </p:nvGrpSpPr>
        <p:grpSpPr bwMode="auto">
          <a:xfrm>
            <a:off x="1785938" y="1334702"/>
            <a:ext cx="5668962" cy="949016"/>
            <a:chOff x="1296" y="1824"/>
            <a:chExt cx="2976" cy="476"/>
          </a:xfrm>
        </p:grpSpPr>
        <p:sp>
          <p:nvSpPr>
            <p:cNvPr id="18452" name="AutoShape 2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FF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53" name="AutoShape 2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54" name="Text Box 22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000000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归并排序的原理</a:t>
              </a:r>
              <a:endParaRPr lang="zh-CN" altLang="en-US" sz="2800" dirty="0">
                <a:solidFill>
                  <a:srgbClr val="000000"/>
                </a:solidFill>
                <a:latin typeface="Times New Roman" pitchFamily="18" charset="0"/>
                <a:ea typeface="仿宋_GB2312"/>
                <a:cs typeface="Times New Roman" pitchFamily="18" charset="0"/>
                <a:hlinkClick r:id="rId4" action="ppaction://hlinksldjump"/>
              </a:endParaRPr>
            </a:p>
          </p:txBody>
        </p:sp>
        <p:sp>
          <p:nvSpPr>
            <p:cNvPr id="18455" name="Text Box 2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4" name="Group 24"/>
          <p:cNvGrpSpPr>
            <a:grpSpLocks noChangeAspect="1"/>
          </p:cNvGrpSpPr>
          <p:nvPr/>
        </p:nvGrpSpPr>
        <p:grpSpPr bwMode="auto">
          <a:xfrm>
            <a:off x="1785938" y="2377639"/>
            <a:ext cx="5668962" cy="914191"/>
            <a:chOff x="1296" y="1824"/>
            <a:chExt cx="2976" cy="476"/>
          </a:xfrm>
        </p:grpSpPr>
        <p:sp>
          <p:nvSpPr>
            <p:cNvPr id="18448" name="AutoShape 25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B0F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49" name="AutoShape 26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50" name="Text Box 27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000000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归并排序算法的实现</a:t>
              </a:r>
            </a:p>
          </p:txBody>
        </p:sp>
        <p:sp>
          <p:nvSpPr>
            <p:cNvPr id="18451" name="Text Box 28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5" name="Group 29"/>
          <p:cNvGrpSpPr>
            <a:grpSpLocks noChangeAspect="1"/>
          </p:cNvGrpSpPr>
          <p:nvPr/>
        </p:nvGrpSpPr>
        <p:grpSpPr bwMode="auto">
          <a:xfrm>
            <a:off x="1785938" y="3349760"/>
            <a:ext cx="5668962" cy="1094198"/>
            <a:chOff x="1296" y="1824"/>
            <a:chExt cx="2976" cy="476"/>
          </a:xfrm>
        </p:grpSpPr>
        <p:sp>
          <p:nvSpPr>
            <p:cNvPr id="18444" name="AutoShape 3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45" name="AutoShape 3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46" name="Text Box 32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000000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总结与推广</a:t>
              </a:r>
            </a:p>
          </p:txBody>
        </p:sp>
        <p:sp>
          <p:nvSpPr>
            <p:cNvPr id="18447" name="Text Box 3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49">
        <p:sndAc>
          <p:stSnd>
            <p:snd r:embed="rId3" name="click.wav"/>
          </p:stSnd>
        </p:sndAc>
      </p:transition>
    </mc:Choice>
    <mc:Fallback xmlns="">
      <p:transition advTm="1349"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411510"/>
            <a:ext cx="8749636" cy="535785"/>
          </a:xfrm>
        </p:spPr>
        <p:txBody>
          <a:bodyPr>
            <a:normAutofit fontScale="90000"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  <a:cs typeface="+mj-cs"/>
              </a:rPr>
              <a:t>3 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  <a:cs typeface="+mj-cs"/>
              </a:rPr>
              <a:t>总结与推广</a:t>
            </a:r>
          </a:p>
        </p:txBody>
      </p:sp>
      <p:sp>
        <p:nvSpPr>
          <p:cNvPr id="8" name="上凸带形 7"/>
          <p:cNvSpPr/>
          <p:nvPr/>
        </p:nvSpPr>
        <p:spPr>
          <a:xfrm>
            <a:off x="214282" y="1155149"/>
            <a:ext cx="2143108" cy="696521"/>
          </a:xfrm>
          <a:prstGeom prst="ribbon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归并排序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28861" y="1071552"/>
            <a:ext cx="3673863" cy="3482585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10" name="图示 9"/>
          <p:cNvGraphicFramePr/>
          <p:nvPr/>
        </p:nvGraphicFramePr>
        <p:xfrm>
          <a:off x="5572132" y="1828006"/>
          <a:ext cx="4024298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6" name="上凸带形 5"/>
          <p:cNvSpPr/>
          <p:nvPr/>
        </p:nvSpPr>
        <p:spPr>
          <a:xfrm>
            <a:off x="6084168" y="987574"/>
            <a:ext cx="3000364" cy="840537"/>
          </a:xfrm>
          <a:prstGeom prst="ribbon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分而治之</a:t>
            </a:r>
            <a:endParaRPr lang="en-US" altLang="zh-CN" sz="2400" dirty="0"/>
          </a:p>
          <a:p>
            <a:pPr algn="ctr"/>
            <a:r>
              <a:rPr lang="zh-CN" altLang="en-US" sz="2400" dirty="0"/>
              <a:t>策略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114337833"/>
              </p:ext>
            </p:extLst>
          </p:nvPr>
        </p:nvGraphicFramePr>
        <p:xfrm>
          <a:off x="179512" y="3003798"/>
          <a:ext cx="2177878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49">
        <p:sndAc>
          <p:stSnd>
            <p:snd r:embed="rId4" name="click.wav"/>
          </p:stSnd>
        </p:sndAc>
      </p:transition>
    </mc:Choice>
    <mc:Fallback xmlns="">
      <p:transition advTm="1349">
        <p:sndAc>
          <p:stSnd>
            <p:snd r:embed="rId16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14852" y="411510"/>
            <a:ext cx="8749636" cy="535785"/>
          </a:xfrm>
        </p:spPr>
        <p:txBody>
          <a:bodyPr>
            <a:normAutofit fontScale="90000"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  <a:cs typeface="+mj-cs"/>
              </a:rPr>
              <a:t>3 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  <a:cs typeface="+mj-cs"/>
              </a:rPr>
              <a:t>总结与推广</a:t>
            </a:r>
          </a:p>
        </p:txBody>
      </p:sp>
      <p:graphicFrame>
        <p:nvGraphicFramePr>
          <p:cNvPr id="10" name="图示 9"/>
          <p:cNvGraphicFramePr/>
          <p:nvPr/>
        </p:nvGraphicFramePr>
        <p:xfrm>
          <a:off x="-714412" y="1007609"/>
          <a:ext cx="4024298" cy="3369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10" cstate="print"/>
          <a:srcRect t="7595"/>
          <a:stretch>
            <a:fillRect/>
          </a:stretch>
        </p:blipFill>
        <p:spPr bwMode="auto">
          <a:xfrm>
            <a:off x="2428860" y="1055213"/>
            <a:ext cx="4071966" cy="39648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上凸带形 7"/>
          <p:cNvSpPr/>
          <p:nvPr/>
        </p:nvSpPr>
        <p:spPr>
          <a:xfrm rot="2273897">
            <a:off x="6338574" y="2592363"/>
            <a:ext cx="3043776" cy="893642"/>
          </a:xfrm>
          <a:prstGeom prst="ribbon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分而治之</a:t>
            </a:r>
            <a:endParaRPr lang="en-US" altLang="zh-CN" sz="2400" dirty="0"/>
          </a:p>
          <a:p>
            <a:pPr algn="ctr"/>
            <a:r>
              <a:rPr lang="zh-CN" altLang="en-US" sz="2400" dirty="0"/>
              <a:t>策略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49">
        <p:sndAc>
          <p:stSnd>
            <p:snd r:embed="rId4" name="click.wav"/>
          </p:stSnd>
        </p:sndAc>
      </p:transition>
    </mc:Choice>
    <mc:Fallback xmlns="">
      <p:transition advTm="1349">
        <p:sndAc>
          <p:stSnd>
            <p:snd r:embed="rId11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14852" y="411510"/>
            <a:ext cx="8749636" cy="535785"/>
          </a:xfrm>
        </p:spPr>
        <p:txBody>
          <a:bodyPr>
            <a:normAutofit fontScale="90000"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  <a:cs typeface="+mj-cs"/>
              </a:rPr>
              <a:t>3 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  <a:cs typeface="+mj-cs"/>
              </a:rPr>
              <a:t>总结与推广</a:t>
            </a:r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2880154069"/>
              </p:ext>
            </p:extLst>
          </p:nvPr>
        </p:nvGraphicFramePr>
        <p:xfrm>
          <a:off x="-1044624" y="1146495"/>
          <a:ext cx="4024298" cy="3369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026" name="Picture 2" descr="https://ss0.bdstatic.com/70cFvHSh_Q1YnxGkpoWK1HF6hhy/it/u=3809274207,1177769821&amp;fm=26&amp;gp=0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6876256" y="1059582"/>
            <a:ext cx="2088232" cy="41764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s0.bdstatic.com/70cFuHSh_Q1YnxGkpoWK1HF6hhy/it/u=3681816997,3218305165&amp;fm=26&amp;gp=0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784" y="1582564"/>
            <a:ext cx="5082480" cy="212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7929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49">
        <p:sndAc>
          <p:stSnd>
            <p:snd r:embed="rId4" name="click.wav"/>
          </p:stSnd>
        </p:sndAc>
      </p:transition>
    </mc:Choice>
    <mc:Fallback xmlns="">
      <p:transition advTm="1349">
        <p:sndAc>
          <p:stSnd>
            <p:snd r:embed="rId12" name="click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http://www.readit.com.cn/oldimages/200609-30-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28" y="1393023"/>
            <a:ext cx="4000496" cy="3527319"/>
          </a:xfrm>
          <a:prstGeom prst="rect">
            <a:avLst/>
          </a:prstGeom>
          <a:noFill/>
        </p:spPr>
      </p:pic>
      <p:sp>
        <p:nvSpPr>
          <p:cNvPr id="5" name="棱台 4"/>
          <p:cNvSpPr/>
          <p:nvPr/>
        </p:nvSpPr>
        <p:spPr>
          <a:xfrm>
            <a:off x="500034" y="482189"/>
            <a:ext cx="5643602" cy="2464611"/>
          </a:xfrm>
          <a:prstGeom prst="bevel">
            <a:avLst/>
          </a:prstGeom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狡黠者鄙读书</a:t>
            </a:r>
            <a:r>
              <a:rPr lang="en-US" altLang="zh-CN" sz="2800" dirty="0"/>
              <a:t>,</a:t>
            </a:r>
            <a:r>
              <a:rPr lang="zh-CN" altLang="en-US" sz="2800" dirty="0"/>
              <a:t>无知者羡读书</a:t>
            </a:r>
            <a:r>
              <a:rPr lang="en-US" altLang="zh-CN" sz="2800" dirty="0"/>
              <a:t>,</a:t>
            </a:r>
            <a:r>
              <a:rPr lang="zh-CN" altLang="en-US" sz="2800" dirty="0"/>
              <a:t>惟明智之士用读书</a:t>
            </a:r>
            <a:r>
              <a:rPr lang="en-US" altLang="zh-CN" sz="2800" dirty="0"/>
              <a:t>,</a:t>
            </a:r>
            <a:r>
              <a:rPr lang="zh-CN" altLang="en-US" sz="2800" dirty="0"/>
              <a:t>然书并不以用处告人</a:t>
            </a:r>
            <a:r>
              <a:rPr lang="en-US" altLang="zh-CN" sz="2800" dirty="0"/>
              <a:t>,</a:t>
            </a:r>
            <a:r>
              <a:rPr lang="zh-CN" altLang="en-US" sz="2800" dirty="0"/>
              <a:t>用书之智不在书中</a:t>
            </a:r>
            <a:r>
              <a:rPr lang="en-US" altLang="zh-CN" sz="2800" dirty="0"/>
              <a:t>,</a:t>
            </a:r>
            <a:r>
              <a:rPr lang="zh-CN" altLang="en-US" sz="2800" dirty="0"/>
              <a:t>而在书外</a:t>
            </a:r>
            <a:r>
              <a:rPr lang="en-US" altLang="zh-CN" sz="2800" dirty="0"/>
              <a:t>,</a:t>
            </a:r>
            <a:r>
              <a:rPr lang="zh-CN" altLang="en-US" sz="2800" dirty="0"/>
              <a:t>全凭观察得之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6717460" y="4875626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Francis Bacon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064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49">
        <p:sndAc>
          <p:stSnd>
            <p:snd r:embed="rId3" name="click.wav"/>
          </p:stSnd>
        </p:sndAc>
      </p:transition>
    </mc:Choice>
    <mc:Fallback xmlns="">
      <p:transition advTm="1349">
        <p:sndAc>
          <p:stSnd>
            <p:snd r:embed="rId5" name="click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矩形 4"/>
          <p:cNvSpPr>
            <a:spLocks noChangeArrowheads="1"/>
          </p:cNvSpPr>
          <p:nvPr/>
        </p:nvSpPr>
        <p:spPr bwMode="auto">
          <a:xfrm>
            <a:off x="3428993" y="1821651"/>
            <a:ext cx="315983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66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仿宋_GB2312"/>
                <a:ea typeface="仿宋_GB2312"/>
                <a:cs typeface="仿宋_GB2312"/>
              </a:rPr>
              <a:t>谢 谢！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49">
        <p:sndAc>
          <p:stSnd>
            <p:snd r:embed="rId2" name="click.wav"/>
          </p:stSnd>
        </p:sndAc>
      </p:transition>
    </mc:Choice>
    <mc:Fallback xmlns="">
      <p:transition advTm="1349">
        <p:sndAc>
          <p:stSnd>
            <p:snd r:embed="rId3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83518"/>
            <a:ext cx="8640960" cy="482207"/>
          </a:xfrm>
        </p:spPr>
        <p:txBody>
          <a:bodyPr>
            <a:normAutofit fontScale="90000"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  <a:cs typeface="+mj-cs"/>
              </a:rPr>
              <a:t>引入：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565950872"/>
              </p:ext>
            </p:extLst>
          </p:nvPr>
        </p:nvGraphicFramePr>
        <p:xfrm>
          <a:off x="2081212" y="1185596"/>
          <a:ext cx="6739260" cy="2970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771910447"/>
              </p:ext>
            </p:extLst>
          </p:nvPr>
        </p:nvGraphicFramePr>
        <p:xfrm>
          <a:off x="1115616" y="3507854"/>
          <a:ext cx="2736304" cy="131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8802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49">
        <p:sndAc>
          <p:stSnd>
            <p:snd r:embed="rId4" name="click.wav"/>
          </p:stSnd>
        </p:sndAc>
      </p:transition>
    </mc:Choice>
    <mc:Fallback xmlns="">
      <p:transition advTm="1349">
        <p:sndAc>
          <p:stSnd>
            <p:snd r:embed="rId15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41856"/>
            <a:ext cx="8746066" cy="54571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b="1" dirty="0">
                <a:latin typeface="黑体" pitchFamily="2" charset="-122"/>
                <a:ea typeface="黑体" pitchFamily="2" charset="-122"/>
                <a:cs typeface="+mj-cs"/>
              </a:rPr>
              <a:t>归并排序（</a:t>
            </a:r>
            <a:r>
              <a:rPr lang="en-US" altLang="zh-CN" b="1" dirty="0">
                <a:latin typeface="黑体" pitchFamily="2" charset="-122"/>
                <a:ea typeface="黑体" pitchFamily="2" charset="-122"/>
                <a:cs typeface="+mj-cs"/>
              </a:rPr>
              <a:t>Merge Sort</a:t>
            </a:r>
            <a:r>
              <a:rPr lang="zh-CN" altLang="en-US" b="1" dirty="0">
                <a:latin typeface="黑体" pitchFamily="2" charset="-122"/>
                <a:ea typeface="黑体" pitchFamily="2" charset="-122"/>
                <a:cs typeface="+mj-cs"/>
              </a:rPr>
              <a:t>）</a:t>
            </a:r>
          </a:p>
        </p:txBody>
      </p:sp>
      <p:grpSp>
        <p:nvGrpSpPr>
          <p:cNvPr id="18436" name="Group 19"/>
          <p:cNvGrpSpPr>
            <a:grpSpLocks noChangeAspect="1"/>
          </p:cNvGrpSpPr>
          <p:nvPr/>
        </p:nvGrpSpPr>
        <p:grpSpPr bwMode="auto">
          <a:xfrm>
            <a:off x="1785938" y="1334702"/>
            <a:ext cx="5668962" cy="949016"/>
            <a:chOff x="1296" y="1824"/>
            <a:chExt cx="2976" cy="476"/>
          </a:xfrm>
        </p:grpSpPr>
        <p:sp>
          <p:nvSpPr>
            <p:cNvPr id="18452" name="AutoShape 2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FF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53" name="AutoShape 2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54" name="Text Box 22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000000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归并排序的原理</a:t>
              </a:r>
              <a:endParaRPr lang="zh-CN" altLang="en-US" sz="2800" dirty="0">
                <a:solidFill>
                  <a:srgbClr val="000000"/>
                </a:solidFill>
                <a:latin typeface="Times New Roman" pitchFamily="18" charset="0"/>
                <a:ea typeface="仿宋_GB2312"/>
                <a:cs typeface="Times New Roman" pitchFamily="18" charset="0"/>
                <a:hlinkClick r:id="rId4" action="ppaction://hlinksldjump"/>
              </a:endParaRPr>
            </a:p>
          </p:txBody>
        </p:sp>
        <p:sp>
          <p:nvSpPr>
            <p:cNvPr id="18455" name="Text Box 2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4" name="Group 24"/>
          <p:cNvGrpSpPr>
            <a:grpSpLocks noChangeAspect="1"/>
          </p:cNvGrpSpPr>
          <p:nvPr/>
        </p:nvGrpSpPr>
        <p:grpSpPr bwMode="auto">
          <a:xfrm>
            <a:off x="1785938" y="2305631"/>
            <a:ext cx="5668962" cy="914191"/>
            <a:chOff x="1296" y="1824"/>
            <a:chExt cx="2976" cy="476"/>
          </a:xfrm>
        </p:grpSpPr>
        <p:sp>
          <p:nvSpPr>
            <p:cNvPr id="18448" name="AutoShape 25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B0F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49" name="AutoShape 26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50" name="Text Box 27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000000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归并排序算法的实现</a:t>
              </a:r>
            </a:p>
          </p:txBody>
        </p:sp>
        <p:sp>
          <p:nvSpPr>
            <p:cNvPr id="18451" name="Text Box 28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18438" name="Group 29"/>
          <p:cNvGrpSpPr>
            <a:grpSpLocks noChangeAspect="1"/>
          </p:cNvGrpSpPr>
          <p:nvPr/>
        </p:nvGrpSpPr>
        <p:grpSpPr bwMode="auto">
          <a:xfrm>
            <a:off x="1785938" y="3277752"/>
            <a:ext cx="5668962" cy="878174"/>
            <a:chOff x="1296" y="1824"/>
            <a:chExt cx="2976" cy="476"/>
          </a:xfrm>
        </p:grpSpPr>
        <p:sp>
          <p:nvSpPr>
            <p:cNvPr id="18444" name="AutoShape 3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45" name="AutoShape 3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46" name="Text Box 32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000000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总结与推广</a:t>
              </a:r>
            </a:p>
          </p:txBody>
        </p:sp>
        <p:sp>
          <p:nvSpPr>
            <p:cNvPr id="18447" name="Text Box 3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49">
        <p:sndAc>
          <p:stSnd>
            <p:snd r:embed="rId3" name="click.wav"/>
          </p:stSnd>
        </p:sndAc>
      </p:transition>
    </mc:Choice>
    <mc:Fallback xmlns="">
      <p:transition advTm="1349"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571472" y="339502"/>
            <a:ext cx="512351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ea typeface="宋体" pitchFamily="2" charset="-122"/>
              </a:rPr>
              <a:t>[ 52,  23,  80,  36,  68,  14 ]</a:t>
            </a: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588982" y="1026715"/>
            <a:ext cx="505458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ea typeface="宋体" pitchFamily="2" charset="-122"/>
              </a:rPr>
              <a:t>[ 52,  23,  80] [36,  68,  14]</a:t>
            </a:r>
          </a:p>
        </p:txBody>
      </p: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571472" y="1718365"/>
            <a:ext cx="26645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ea typeface="宋体" pitchFamily="2" charset="-122"/>
              </a:rPr>
              <a:t>[ 52,  23] [80]</a:t>
            </a: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571472" y="2361307"/>
            <a:ext cx="1143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ea typeface="宋体" pitchFamily="2" charset="-122"/>
              </a:rPr>
              <a:t>[ 52]</a:t>
            </a: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571473" y="3069734"/>
            <a:ext cx="18229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>
                <a:ea typeface="宋体" pitchFamily="2" charset="-122"/>
              </a:rPr>
              <a:t>[ 23,  52]</a:t>
            </a:r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571472" y="3635124"/>
            <a:ext cx="26196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ea typeface="宋体" pitchFamily="2" charset="-122"/>
              </a:rPr>
              <a:t>[ 23,  52,  80]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3428992" y="1718365"/>
            <a:ext cx="25506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ea typeface="宋体" pitchFamily="2" charset="-122"/>
              </a:rPr>
              <a:t>[36,  68] [14]</a:t>
            </a: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3444867" y="2361307"/>
            <a:ext cx="17540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>
                <a:ea typeface="宋体" pitchFamily="2" charset="-122"/>
              </a:rPr>
              <a:t>[36] [68]</a:t>
            </a: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3428992" y="3057828"/>
            <a:ext cx="170912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>
                <a:ea typeface="宋体" pitchFamily="2" charset="-122"/>
              </a:rPr>
              <a:t>[36,  68]</a:t>
            </a:r>
          </a:p>
        </p:txBody>
      </p:sp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3428992" y="3644649"/>
            <a:ext cx="25058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ea typeface="宋体" pitchFamily="2" charset="-122"/>
              </a:rPr>
              <a:t>[14,  36,  68]</a:t>
            </a:r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642910" y="4333758"/>
            <a:ext cx="512351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ea typeface="宋体" pitchFamily="2" charset="-122"/>
              </a:rPr>
              <a:t>[ 14,  23,  36,  52,  68,  80 ]</a:t>
            </a: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1546198" y="2361307"/>
            <a:ext cx="91242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ea typeface="宋体" pitchFamily="2" charset="-122"/>
              </a:rPr>
              <a:t>[23]</a:t>
            </a: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1104872" y="2883991"/>
            <a:ext cx="304800" cy="22860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51" name="Line 16"/>
          <p:cNvSpPr>
            <a:spLocks noChangeShapeType="1"/>
          </p:cNvSpPr>
          <p:nvPr/>
        </p:nvSpPr>
        <p:spPr bwMode="auto">
          <a:xfrm flipH="1">
            <a:off x="1638272" y="2883991"/>
            <a:ext cx="304800" cy="22860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52" name="Line 17"/>
          <p:cNvSpPr>
            <a:spLocks noChangeShapeType="1"/>
          </p:cNvSpPr>
          <p:nvPr/>
        </p:nvSpPr>
        <p:spPr bwMode="auto">
          <a:xfrm>
            <a:off x="1562072" y="3491215"/>
            <a:ext cx="304800" cy="22860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53" name="Line 18"/>
          <p:cNvSpPr>
            <a:spLocks noChangeShapeType="1"/>
          </p:cNvSpPr>
          <p:nvPr/>
        </p:nvSpPr>
        <p:spPr bwMode="auto">
          <a:xfrm>
            <a:off x="2714612" y="2200571"/>
            <a:ext cx="0" cy="148590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54" name="Line 19"/>
          <p:cNvSpPr>
            <a:spLocks noChangeShapeType="1"/>
          </p:cNvSpPr>
          <p:nvPr/>
        </p:nvSpPr>
        <p:spPr bwMode="auto">
          <a:xfrm>
            <a:off x="3902067" y="2883991"/>
            <a:ext cx="304800" cy="22860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55" name="Line 20"/>
          <p:cNvSpPr>
            <a:spLocks noChangeShapeType="1"/>
          </p:cNvSpPr>
          <p:nvPr/>
        </p:nvSpPr>
        <p:spPr bwMode="auto">
          <a:xfrm flipH="1">
            <a:off x="4435467" y="2883991"/>
            <a:ext cx="304800" cy="22860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56" name="Line 21"/>
          <p:cNvSpPr>
            <a:spLocks noChangeShapeType="1"/>
          </p:cNvSpPr>
          <p:nvPr/>
        </p:nvSpPr>
        <p:spPr bwMode="auto">
          <a:xfrm>
            <a:off x="4359267" y="3491215"/>
            <a:ext cx="304800" cy="22860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57" name="Line 22"/>
          <p:cNvSpPr>
            <a:spLocks noChangeShapeType="1"/>
          </p:cNvSpPr>
          <p:nvPr/>
        </p:nvSpPr>
        <p:spPr bwMode="auto">
          <a:xfrm>
            <a:off x="5429256" y="2214869"/>
            <a:ext cx="0" cy="148590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58" name="Line 23"/>
          <p:cNvSpPr>
            <a:spLocks noChangeShapeType="1"/>
          </p:cNvSpPr>
          <p:nvPr/>
        </p:nvSpPr>
        <p:spPr bwMode="auto">
          <a:xfrm>
            <a:off x="2142576" y="4097932"/>
            <a:ext cx="685800" cy="34290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59" name="Line 24"/>
          <p:cNvSpPr>
            <a:spLocks noChangeShapeType="1"/>
          </p:cNvSpPr>
          <p:nvPr/>
        </p:nvSpPr>
        <p:spPr bwMode="auto">
          <a:xfrm flipH="1">
            <a:off x="3810000" y="4097932"/>
            <a:ext cx="762000" cy="34290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61" name="Line 18"/>
          <p:cNvSpPr>
            <a:spLocks noChangeShapeType="1"/>
          </p:cNvSpPr>
          <p:nvPr/>
        </p:nvSpPr>
        <p:spPr bwMode="auto">
          <a:xfrm flipH="1">
            <a:off x="1928794" y="789100"/>
            <a:ext cx="285752" cy="267893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63" name="Line 18"/>
          <p:cNvSpPr>
            <a:spLocks noChangeShapeType="1"/>
          </p:cNvSpPr>
          <p:nvPr/>
        </p:nvSpPr>
        <p:spPr bwMode="auto">
          <a:xfrm>
            <a:off x="4071934" y="789100"/>
            <a:ext cx="285752" cy="267893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64" name="Line 18"/>
          <p:cNvSpPr>
            <a:spLocks noChangeShapeType="1"/>
          </p:cNvSpPr>
          <p:nvPr/>
        </p:nvSpPr>
        <p:spPr bwMode="auto">
          <a:xfrm flipH="1">
            <a:off x="1428728" y="1504050"/>
            <a:ext cx="285752" cy="267893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65" name="Line 18"/>
          <p:cNvSpPr>
            <a:spLocks noChangeShapeType="1"/>
          </p:cNvSpPr>
          <p:nvPr/>
        </p:nvSpPr>
        <p:spPr bwMode="auto">
          <a:xfrm>
            <a:off x="2285984" y="1504050"/>
            <a:ext cx="285752" cy="267893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66" name="Line 18"/>
          <p:cNvSpPr>
            <a:spLocks noChangeShapeType="1"/>
          </p:cNvSpPr>
          <p:nvPr/>
        </p:nvSpPr>
        <p:spPr bwMode="auto">
          <a:xfrm flipH="1">
            <a:off x="4071934" y="1514936"/>
            <a:ext cx="285752" cy="267893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67" name="Line 18"/>
          <p:cNvSpPr>
            <a:spLocks noChangeShapeType="1"/>
          </p:cNvSpPr>
          <p:nvPr/>
        </p:nvSpPr>
        <p:spPr bwMode="auto">
          <a:xfrm>
            <a:off x="4929190" y="1514936"/>
            <a:ext cx="285752" cy="267893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68" name="Line 18"/>
          <p:cNvSpPr>
            <a:spLocks noChangeShapeType="1"/>
          </p:cNvSpPr>
          <p:nvPr/>
        </p:nvSpPr>
        <p:spPr bwMode="auto">
          <a:xfrm flipH="1">
            <a:off x="1214414" y="2146992"/>
            <a:ext cx="285752" cy="267893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69" name="Line 18"/>
          <p:cNvSpPr>
            <a:spLocks noChangeShapeType="1"/>
          </p:cNvSpPr>
          <p:nvPr/>
        </p:nvSpPr>
        <p:spPr bwMode="auto">
          <a:xfrm>
            <a:off x="1643042" y="2146992"/>
            <a:ext cx="285752" cy="267893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70" name="Line 18"/>
          <p:cNvSpPr>
            <a:spLocks noChangeShapeType="1"/>
          </p:cNvSpPr>
          <p:nvPr/>
        </p:nvSpPr>
        <p:spPr bwMode="auto">
          <a:xfrm flipH="1">
            <a:off x="3929058" y="2146992"/>
            <a:ext cx="285752" cy="267893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71" name="Line 18"/>
          <p:cNvSpPr>
            <a:spLocks noChangeShapeType="1"/>
          </p:cNvSpPr>
          <p:nvPr/>
        </p:nvSpPr>
        <p:spPr bwMode="auto">
          <a:xfrm>
            <a:off x="4357686" y="2146992"/>
            <a:ext cx="285752" cy="267893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36" name="矩形 35"/>
          <p:cNvSpPr/>
          <p:nvPr/>
        </p:nvSpPr>
        <p:spPr>
          <a:xfrm>
            <a:off x="214282" y="1553151"/>
            <a:ext cx="5715040" cy="1875248"/>
          </a:xfrm>
          <a:prstGeom prst="rect">
            <a:avLst/>
          </a:prstGeom>
          <a:solidFill>
            <a:srgbClr val="E8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171872" y="3413885"/>
            <a:ext cx="5715040" cy="1285884"/>
          </a:xfrm>
          <a:prstGeom prst="rect">
            <a:avLst/>
          </a:prstGeom>
          <a:solidFill>
            <a:srgbClr val="E8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2" name="图示 61"/>
          <p:cNvGraphicFramePr/>
          <p:nvPr>
            <p:extLst>
              <p:ext uri="{D42A27DB-BD31-4B8C-83A1-F6EECF244321}">
                <p14:modId xmlns:p14="http://schemas.microsoft.com/office/powerpoint/2010/main" val="2910402783"/>
              </p:ext>
            </p:extLst>
          </p:nvPr>
        </p:nvGraphicFramePr>
        <p:xfrm>
          <a:off x="5328592" y="1203598"/>
          <a:ext cx="4572000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2" name="上凸带形 71"/>
          <p:cNvSpPr/>
          <p:nvPr/>
        </p:nvSpPr>
        <p:spPr>
          <a:xfrm>
            <a:off x="6084168" y="195486"/>
            <a:ext cx="3000364" cy="792088"/>
          </a:xfrm>
          <a:prstGeom prst="ribbon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分而治之</a:t>
            </a:r>
            <a:endParaRPr lang="en-US" altLang="zh-CN" sz="2400" dirty="0"/>
          </a:p>
          <a:p>
            <a:pPr algn="ctr"/>
            <a:r>
              <a:rPr lang="zh-CN" altLang="en-US" sz="2400" dirty="0"/>
              <a:t>策略</a:t>
            </a:r>
          </a:p>
        </p:txBody>
      </p:sp>
      <p:sp>
        <p:nvSpPr>
          <p:cNvPr id="2" name="矩形 1"/>
          <p:cNvSpPr/>
          <p:nvPr/>
        </p:nvSpPr>
        <p:spPr>
          <a:xfrm>
            <a:off x="2822600" y="4035065"/>
            <a:ext cx="95731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dirty="0">
                <a:solidFill>
                  <a:srgbClr val="00B050"/>
                </a:solidFill>
              </a:rPr>
              <a:t>归并</a:t>
            </a:r>
          </a:p>
        </p:txBody>
      </p:sp>
      <p:sp>
        <p:nvSpPr>
          <p:cNvPr id="73" name="矩形 72"/>
          <p:cNvSpPr/>
          <p:nvPr/>
        </p:nvSpPr>
        <p:spPr>
          <a:xfrm>
            <a:off x="167618" y="4123356"/>
            <a:ext cx="5715040" cy="812933"/>
          </a:xfrm>
          <a:prstGeom prst="rect">
            <a:avLst/>
          </a:prstGeom>
          <a:solidFill>
            <a:srgbClr val="E8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2699793" y="722135"/>
            <a:ext cx="95731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dirty="0">
                <a:solidFill>
                  <a:srgbClr val="0070C0"/>
                </a:solidFill>
              </a:rPr>
              <a:t>切分</a:t>
            </a:r>
          </a:p>
        </p:txBody>
      </p:sp>
      <p:sp>
        <p:nvSpPr>
          <p:cNvPr id="42" name="矩形 41"/>
          <p:cNvSpPr/>
          <p:nvPr/>
        </p:nvSpPr>
        <p:spPr>
          <a:xfrm>
            <a:off x="214282" y="800578"/>
            <a:ext cx="5715040" cy="750099"/>
          </a:xfrm>
          <a:prstGeom prst="rect">
            <a:avLst/>
          </a:prstGeom>
          <a:solidFill>
            <a:srgbClr val="E8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592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49">
        <p:sndAc>
          <p:stSnd>
            <p:snd r:embed="rId4" name="click.wav"/>
          </p:stSnd>
        </p:sndAc>
      </p:transition>
    </mc:Choice>
    <mc:Fallback xmlns="">
      <p:transition advTm="1349">
        <p:sndAc>
          <p:stSnd>
            <p:snd r:embed="rId10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utoUpdateAnimBg="0"/>
      <p:bldP spid="39" grpId="0" autoUpdateAnimBg="0"/>
      <p:bldP spid="40" grpId="0" autoUpdateAnimBg="0"/>
      <p:bldP spid="43" grpId="0" autoUpdateAnimBg="0"/>
      <p:bldP spid="44" grpId="0" autoUpdateAnimBg="0"/>
      <p:bldP spid="45" grpId="0" autoUpdateAnimBg="0"/>
      <p:bldP spid="49" grpId="0" autoUpdateAnimBg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36" grpId="0" animBg="1"/>
      <p:bldP spid="48" grpId="0" animBg="1"/>
      <p:bldP spid="73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28610"/>
            <a:ext cx="8746066" cy="54571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b="1" dirty="0">
                <a:latin typeface="黑体" pitchFamily="2" charset="-122"/>
                <a:ea typeface="黑体" pitchFamily="2" charset="-122"/>
                <a:cs typeface="+mj-cs"/>
              </a:rPr>
              <a:t>归并排序（</a:t>
            </a:r>
            <a:r>
              <a:rPr lang="en-US" altLang="zh-CN" b="1" dirty="0">
                <a:latin typeface="黑体" pitchFamily="2" charset="-122"/>
                <a:ea typeface="黑体" pitchFamily="2" charset="-122"/>
                <a:cs typeface="+mj-cs"/>
              </a:rPr>
              <a:t>Merge Sort</a:t>
            </a:r>
            <a:r>
              <a:rPr lang="zh-CN" altLang="en-US" b="1" dirty="0">
                <a:latin typeface="黑体" pitchFamily="2" charset="-122"/>
                <a:ea typeface="黑体" pitchFamily="2" charset="-122"/>
                <a:cs typeface="+mj-cs"/>
              </a:rPr>
              <a:t>）</a:t>
            </a:r>
          </a:p>
        </p:txBody>
      </p:sp>
      <p:grpSp>
        <p:nvGrpSpPr>
          <p:cNvPr id="3" name="Group 19"/>
          <p:cNvGrpSpPr>
            <a:grpSpLocks noChangeAspect="1"/>
          </p:cNvGrpSpPr>
          <p:nvPr/>
        </p:nvGrpSpPr>
        <p:grpSpPr bwMode="auto">
          <a:xfrm>
            <a:off x="1785938" y="1334702"/>
            <a:ext cx="5668962" cy="949016"/>
            <a:chOff x="1296" y="1824"/>
            <a:chExt cx="2976" cy="476"/>
          </a:xfrm>
        </p:grpSpPr>
        <p:sp>
          <p:nvSpPr>
            <p:cNvPr id="18452" name="AutoShape 2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FF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53" name="AutoShape 2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54" name="Text Box 22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000000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归并排序的原理</a:t>
              </a:r>
              <a:endParaRPr lang="zh-CN" altLang="en-US" sz="2800" dirty="0">
                <a:solidFill>
                  <a:srgbClr val="000000"/>
                </a:solidFill>
                <a:latin typeface="Times New Roman" pitchFamily="18" charset="0"/>
                <a:ea typeface="仿宋_GB2312"/>
                <a:cs typeface="Times New Roman" pitchFamily="18" charset="0"/>
                <a:hlinkClick r:id="rId3" action="ppaction://hlinksldjump"/>
              </a:endParaRPr>
            </a:p>
          </p:txBody>
        </p:sp>
        <p:sp>
          <p:nvSpPr>
            <p:cNvPr id="18455" name="Text Box 2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4" name="Group 24"/>
          <p:cNvGrpSpPr>
            <a:grpSpLocks noChangeAspect="1"/>
          </p:cNvGrpSpPr>
          <p:nvPr/>
        </p:nvGrpSpPr>
        <p:grpSpPr bwMode="auto">
          <a:xfrm>
            <a:off x="1785938" y="2305631"/>
            <a:ext cx="5668962" cy="1058207"/>
            <a:chOff x="1296" y="1824"/>
            <a:chExt cx="2976" cy="476"/>
          </a:xfrm>
        </p:grpSpPr>
        <p:sp>
          <p:nvSpPr>
            <p:cNvPr id="18448" name="AutoShape 25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B0F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49" name="AutoShape 26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50" name="Text Box 27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000000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归并排序算法的实现</a:t>
              </a:r>
            </a:p>
          </p:txBody>
        </p:sp>
        <p:sp>
          <p:nvSpPr>
            <p:cNvPr id="18451" name="Text Box 28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5" name="Group 29"/>
          <p:cNvGrpSpPr>
            <a:grpSpLocks noChangeAspect="1"/>
          </p:cNvGrpSpPr>
          <p:nvPr/>
        </p:nvGrpSpPr>
        <p:grpSpPr bwMode="auto">
          <a:xfrm>
            <a:off x="1785938" y="3349760"/>
            <a:ext cx="5668962" cy="1022190"/>
            <a:chOff x="1296" y="1824"/>
            <a:chExt cx="2976" cy="476"/>
          </a:xfrm>
        </p:grpSpPr>
        <p:sp>
          <p:nvSpPr>
            <p:cNvPr id="18444" name="AutoShape 3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45" name="AutoShape 3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46" name="Text Box 32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000000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总结与推广</a:t>
              </a:r>
            </a:p>
          </p:txBody>
        </p:sp>
        <p:sp>
          <p:nvSpPr>
            <p:cNvPr id="18447" name="Text Box 3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49">
        <p:sndAc>
          <p:stSnd>
            <p:snd r:embed="rId2" name="click.wav"/>
          </p:stSnd>
        </p:sndAc>
      </p:transition>
    </mc:Choice>
    <mc:Fallback xmlns="">
      <p:transition advTm="1349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4026" y="411510"/>
            <a:ext cx="8807130" cy="80868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2600" dirty="0"/>
              <a:t>void Merge (</a:t>
            </a:r>
            <a:r>
              <a:rPr lang="en-US" altLang="zh-CN" sz="2600" dirty="0" err="1"/>
              <a:t>Rcd</a:t>
            </a:r>
            <a:r>
              <a:rPr lang="en-US" altLang="zh-CN" sz="2600" dirty="0"/>
              <a:t> R[], </a:t>
            </a:r>
            <a:r>
              <a:rPr lang="en-US" altLang="zh-CN" sz="2600" dirty="0" err="1"/>
              <a:t>int</a:t>
            </a:r>
            <a:r>
              <a:rPr lang="en-US" altLang="zh-CN" sz="2600" dirty="0"/>
              <a:t> low, </a:t>
            </a:r>
            <a:r>
              <a:rPr lang="en-US" altLang="zh-CN" sz="2600" dirty="0" err="1"/>
              <a:t>int</a:t>
            </a:r>
            <a:r>
              <a:rPr lang="en-US" altLang="zh-CN" sz="2600" dirty="0"/>
              <a:t> mid, </a:t>
            </a:r>
            <a:r>
              <a:rPr lang="en-US" altLang="zh-CN" sz="2600" dirty="0" err="1"/>
              <a:t>int</a:t>
            </a:r>
            <a:r>
              <a:rPr lang="en-US" altLang="zh-CN" sz="2600" dirty="0"/>
              <a:t> high){</a:t>
            </a:r>
            <a:r>
              <a:rPr lang="en-US" altLang="zh-CN" dirty="0"/>
              <a:t>    </a:t>
            </a:r>
            <a:r>
              <a:rPr lang="en-US" altLang="zh-CN" sz="2600" dirty="0"/>
              <a:t>   </a:t>
            </a:r>
          </a:p>
          <a:p>
            <a:pPr>
              <a:lnSpc>
                <a:spcPct val="95000"/>
              </a:lnSpc>
            </a:pPr>
            <a:r>
              <a:rPr lang="en-US" altLang="zh-CN" sz="2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R[</a:t>
            </a:r>
            <a:r>
              <a:rPr lang="en-US" altLang="zh-CN" sz="2300" spc="-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low..mid</a:t>
            </a:r>
            <a:r>
              <a:rPr lang="en-US" altLang="zh-CN" sz="2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R[mid+1..high]</a:t>
            </a:r>
            <a:r>
              <a:rPr lang="zh-CN" altLang="en-US" sz="2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归并到全局数组</a:t>
            </a:r>
            <a:r>
              <a:rPr lang="en-US" altLang="zh-CN" sz="2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T[</a:t>
            </a:r>
            <a:r>
              <a:rPr lang="en-US" altLang="zh-CN" sz="2300" spc="-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low..high</a:t>
            </a:r>
            <a:r>
              <a:rPr lang="en-US" altLang="zh-CN" sz="2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再写回</a:t>
            </a:r>
            <a:r>
              <a:rPr lang="en-US" altLang="zh-CN" sz="2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1" name="流程图: 联系 10"/>
          <p:cNvSpPr/>
          <p:nvPr/>
        </p:nvSpPr>
        <p:spPr>
          <a:xfrm>
            <a:off x="148544" y="1505600"/>
            <a:ext cx="714380" cy="375050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流程图: 联系 11"/>
          <p:cNvSpPr/>
          <p:nvPr/>
        </p:nvSpPr>
        <p:spPr>
          <a:xfrm>
            <a:off x="1077238" y="1505600"/>
            <a:ext cx="714380" cy="375050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流程图: 联系 12"/>
          <p:cNvSpPr/>
          <p:nvPr/>
        </p:nvSpPr>
        <p:spPr>
          <a:xfrm>
            <a:off x="2005932" y="1505600"/>
            <a:ext cx="714380" cy="375050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流程图: 联系 16"/>
          <p:cNvSpPr/>
          <p:nvPr/>
        </p:nvSpPr>
        <p:spPr>
          <a:xfrm>
            <a:off x="2792320" y="1505600"/>
            <a:ext cx="714380" cy="375050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path path="circle">
              <a:fillToRect l="100000" t="100000"/>
            </a:path>
            <a:tileRect r="-100000" b="-100000"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14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流程图: 联系 17"/>
          <p:cNvSpPr/>
          <p:nvPr/>
        </p:nvSpPr>
        <p:spPr>
          <a:xfrm>
            <a:off x="3721014" y="1505600"/>
            <a:ext cx="714380" cy="375050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path path="circle">
              <a:fillToRect l="100000" t="100000"/>
            </a:path>
            <a:tileRect r="-100000" b="-100000"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36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流程图: 联系 18"/>
          <p:cNvSpPr/>
          <p:nvPr/>
        </p:nvSpPr>
        <p:spPr>
          <a:xfrm>
            <a:off x="4572000" y="1505600"/>
            <a:ext cx="714380" cy="375050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path path="circle">
              <a:fillToRect l="100000" t="100000"/>
            </a:path>
            <a:tileRect r="-100000" b="-100000"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68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2" name="燕尾形箭头 21"/>
          <p:cNvSpPr/>
          <p:nvPr/>
        </p:nvSpPr>
        <p:spPr>
          <a:xfrm rot="16200000">
            <a:off x="237842" y="2059245"/>
            <a:ext cx="535785" cy="285752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7106" y="2391657"/>
            <a:ext cx="9348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P_left</a:t>
            </a:r>
            <a:endParaRPr lang="zh-CN" alt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燕尾形箭头 29"/>
          <p:cNvSpPr/>
          <p:nvPr/>
        </p:nvSpPr>
        <p:spPr>
          <a:xfrm rot="16200000">
            <a:off x="2946879" y="2059245"/>
            <a:ext cx="535785" cy="285752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793670" y="2362856"/>
            <a:ext cx="1141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P_right</a:t>
            </a:r>
            <a:endParaRPr lang="zh-CN" altLang="en-US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燕尾形箭头 31"/>
          <p:cNvSpPr/>
          <p:nvPr/>
        </p:nvSpPr>
        <p:spPr>
          <a:xfrm rot="16200000">
            <a:off x="237842" y="3452286"/>
            <a:ext cx="535785" cy="285752"/>
          </a:xfrm>
          <a:prstGeom prst="notchedRightArrow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-24137" y="3838277"/>
            <a:ext cx="12442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P_result</a:t>
            </a:r>
            <a:endParaRPr lang="zh-CN" altLang="en-US" sz="2400" i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5123630" y="1203598"/>
            <a:ext cx="3999388" cy="393338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_left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=low; 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_right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=mid+1;</a:t>
            </a:r>
          </a:p>
          <a:p>
            <a:pPr>
              <a:lnSpc>
                <a:spcPct val="80000"/>
              </a:lnSpc>
            </a:pP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_result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low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while(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_left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&lt;=mid &amp;&amp;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_right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&lt;=high ){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if(R[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_left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]&lt;R[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_right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]){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  T[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_result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]=R[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_left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_result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++;  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_left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++;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else{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  T[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_result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]=R[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_right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_result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++; 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_right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++;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}</a:t>
            </a:r>
            <a:endParaRPr lang="zh-CN" altLang="en-US" sz="2400" b="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}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49">
        <p:sndAc>
          <p:stSnd>
            <p:snd r:embed="rId4" name="click.wav"/>
          </p:stSnd>
        </p:sndAc>
      </p:transition>
    </mc:Choice>
    <mc:Fallback xmlns="">
      <p:transition advTm="1349"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repeatCount="200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9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2" dur="10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5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9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0781 2.73092E-6 L -0.29983 0.26938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" y="1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4.45087E-6 L 0.12326 -4.45087E-6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90751E-6 L 0.12552 1.90751E-6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21965E-6 L 0.09514 -0.00046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10405E-6 L 0.10243 -0.00231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mph" presetSubtype="0" repeatCount="200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6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9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33333E-6 3.45073E-6 L 0.10729 0.26629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1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26 -4.45087E-6 L 0.2099 -0.00092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52 1.90751E-6 L 0.21216 1.90751E-6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4.21965E-6 L 0.09965 -0.00046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23699E-6 L 0.11909 0.00255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9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73092E-6 L -0.18872 0.26938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" y="1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989 -0.00093 L 0.31215 -0.00255 " pathEditMode="relative" rAng="0" ptsTypes="AA">
                                      <p:cBhvr>
                                        <p:cTn id="1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" y="-1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16 1.04046E-6 L 0.31459 1.04046E-6 " pathEditMode="relative" rAng="0" ptsTypes="AA">
                                      <p:cBhvr>
                                        <p:cTn id="1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15 -0.00046 L 0.20382 -0.00046 " pathEditMode="relative" rAng="0" ptsTypes="AA">
                                      <p:cBhvr>
                                        <p:cTn id="1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54 0.0074 L 0.26701 -0.07723 " pathEditMode="relative" rAng="0" ptsTypes="AA">
                                      <p:cBhvr>
                                        <p:cTn id="1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5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9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68208E-6 L 0.20278 0.26636 " pathEditMode="relative" rAng="0" ptsTypes="AA">
                                      <p:cBhvr>
                                        <p:cTn id="1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" y="1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9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216 -0.00255 L 0.4066 -0.00255 " pathEditMode="relative" rAng="0" ptsTypes="AA">
                                      <p:cBhvr>
                                        <p:cTn id="1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0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49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459 1.04046E-6 L 0.41702 1.04046E-6 " pathEditMode="relative" rAng="0" ptsTypes="AA">
                                      <p:cBhvr>
                                        <p:cTn id="1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966 -0.00047 L 0.20434 -0.00047 " pathEditMode="relative" rAng="0" ptsTypes="AA">
                                      <p:cBhvr>
                                        <p:cTn id="1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0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09 0.00255 L 0.22152 0.00255 " pathEditMode="relative" rAng="0" ptsTypes="AA">
                                      <p:cBhvr>
                                        <p:cTn id="1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1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5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9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2 2.73092E-6 L -0.10208 0.26938 " pathEditMode="relative" rAng="0" ptsTypes="AA">
                                      <p:cBhvr>
                                        <p:cTn id="2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" y="1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00"/>
                            </p:stCondLst>
                            <p:childTnLst>
                              <p:par>
                                <p:cTn id="214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591 -0.00255 L 0.44532 -0.00347 " pathEditMode="relative" rAng="0" ptsTypes="AA">
                                      <p:cBhvr>
                                        <p:cTn id="2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000"/>
                            </p:stCondLst>
                            <p:childTnLst>
                              <p:par>
                                <p:cTn id="217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82 -0.00046 L 0.27552 -0.00115 " pathEditMode="relative" rAng="0" ptsTypes="AA">
                                      <p:cBhvr>
                                        <p:cTn id="2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0"/>
                                    </p:animMotion>
                                  </p:childTnLst>
                                </p:cTn>
                              </p:par>
                              <p:par>
                                <p:cTn id="219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01 -0.07723 L 0.33003 -0.07746 " pathEditMode="relative" rAng="0" ptsTypes="AA">
                                      <p:cBhvr>
                                        <p:cTn id="2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2" presetID="27" presetClass="emph" presetSubtype="0" repeatCount="indefinite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3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4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5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26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9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1" grpId="0" animBg="1"/>
      <p:bldP spid="11" grpId="2" animBg="1"/>
      <p:bldP spid="11" grpId="3" animBg="1"/>
      <p:bldP spid="11" grpId="4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7" grpId="0" animBg="1"/>
      <p:bldP spid="17" grpId="2" animBg="1"/>
      <p:bldP spid="17" grpId="3" animBg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19" grpId="2" animBg="1"/>
      <p:bldP spid="19" grpId="3" animBg="1"/>
      <p:bldP spid="22" grpId="0" animBg="1"/>
      <p:bldP spid="22" grpId="1" animBg="1"/>
      <p:bldP spid="22" grpId="2" animBg="1"/>
      <p:bldP spid="29" grpId="0"/>
      <p:bldP spid="29" grpId="1"/>
      <p:bldP spid="29" grpId="2"/>
      <p:bldP spid="30" grpId="0" animBg="1"/>
      <p:bldP spid="30" grpId="1" animBg="1"/>
      <p:bldP spid="30" grpId="2" animBg="1"/>
      <p:bldP spid="30" grpId="3" animBg="1"/>
      <p:bldP spid="30" grpId="4" animBg="1"/>
      <p:bldP spid="31" grpId="0"/>
      <p:bldP spid="31" grpId="1"/>
      <p:bldP spid="31" grpId="2"/>
      <p:bldP spid="31" grpId="3"/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3" grpId="0"/>
      <p:bldP spid="33" grpId="1"/>
      <p:bldP spid="33" grpId="2"/>
      <p:bldP spid="33" grpId="3"/>
      <p:bldP spid="33" grpId="4"/>
      <p:bldP spid="36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9654" y="483518"/>
            <a:ext cx="8642826" cy="4724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2600" dirty="0"/>
              <a:t>void Merge (</a:t>
            </a:r>
            <a:r>
              <a:rPr lang="en-US" altLang="zh-CN" sz="2600" dirty="0" err="1"/>
              <a:t>Rcd</a:t>
            </a:r>
            <a:r>
              <a:rPr lang="en-US" altLang="zh-CN" sz="2600" dirty="0"/>
              <a:t> R[], </a:t>
            </a:r>
            <a:r>
              <a:rPr lang="en-US" altLang="zh-CN" sz="2600" dirty="0" err="1"/>
              <a:t>int</a:t>
            </a:r>
            <a:r>
              <a:rPr lang="en-US" altLang="zh-CN" sz="2600" dirty="0"/>
              <a:t> low, </a:t>
            </a:r>
            <a:r>
              <a:rPr lang="en-US" altLang="zh-CN" sz="2600" dirty="0" err="1"/>
              <a:t>int</a:t>
            </a:r>
            <a:r>
              <a:rPr lang="en-US" altLang="zh-CN" sz="2600" dirty="0"/>
              <a:t> mid, </a:t>
            </a:r>
            <a:r>
              <a:rPr lang="en-US" altLang="zh-CN" sz="2600" dirty="0" err="1"/>
              <a:t>int</a:t>
            </a:r>
            <a:r>
              <a:rPr lang="en-US" altLang="zh-CN" sz="2600" dirty="0"/>
              <a:t> high){</a:t>
            </a:r>
            <a:r>
              <a:rPr lang="en-US" altLang="zh-CN" dirty="0"/>
              <a:t>    </a:t>
            </a:r>
            <a:r>
              <a:rPr lang="en-US" altLang="zh-CN" sz="2600" dirty="0"/>
              <a:t>   </a:t>
            </a:r>
          </a:p>
        </p:txBody>
      </p:sp>
      <p:sp>
        <p:nvSpPr>
          <p:cNvPr id="11" name="流程图: 联系 10"/>
          <p:cNvSpPr/>
          <p:nvPr/>
        </p:nvSpPr>
        <p:spPr>
          <a:xfrm>
            <a:off x="1142976" y="2394348"/>
            <a:ext cx="714380" cy="375050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流程图: 联系 11"/>
          <p:cNvSpPr/>
          <p:nvPr/>
        </p:nvSpPr>
        <p:spPr>
          <a:xfrm>
            <a:off x="3214678" y="2394348"/>
            <a:ext cx="714380" cy="375050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流程图: 联系 12"/>
          <p:cNvSpPr/>
          <p:nvPr/>
        </p:nvSpPr>
        <p:spPr>
          <a:xfrm>
            <a:off x="2071670" y="947728"/>
            <a:ext cx="714380" cy="375050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流程图: 联系 16"/>
          <p:cNvSpPr/>
          <p:nvPr/>
        </p:nvSpPr>
        <p:spPr>
          <a:xfrm>
            <a:off x="214282" y="2394348"/>
            <a:ext cx="714380" cy="375050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path path="circle">
              <a:fillToRect l="100000" t="100000"/>
            </a:path>
            <a:tileRect r="-100000" b="-100000"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14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流程图: 联系 17"/>
          <p:cNvSpPr/>
          <p:nvPr/>
        </p:nvSpPr>
        <p:spPr>
          <a:xfrm>
            <a:off x="2071670" y="2394348"/>
            <a:ext cx="714380" cy="375050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path path="circle">
              <a:fillToRect l="100000" t="100000"/>
            </a:path>
            <a:tileRect r="-100000" b="-100000"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36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流程图: 联系 18"/>
          <p:cNvSpPr/>
          <p:nvPr/>
        </p:nvSpPr>
        <p:spPr>
          <a:xfrm>
            <a:off x="4071934" y="2394348"/>
            <a:ext cx="714380" cy="375050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path path="circle">
              <a:fillToRect l="100000" t="100000"/>
            </a:path>
            <a:tileRect r="-100000" b="-100000"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68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2" name="燕尾形箭头 21"/>
          <p:cNvSpPr/>
          <p:nvPr/>
        </p:nvSpPr>
        <p:spPr>
          <a:xfrm rot="16200000">
            <a:off x="2160968" y="1501373"/>
            <a:ext cx="535785" cy="285752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000233" y="1833785"/>
            <a:ext cx="9348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P_left</a:t>
            </a:r>
            <a:endParaRPr lang="zh-CN" alt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燕尾形箭头 29"/>
          <p:cNvSpPr/>
          <p:nvPr/>
        </p:nvSpPr>
        <p:spPr>
          <a:xfrm rot="16200000">
            <a:off x="6090058" y="1447795"/>
            <a:ext cx="535785" cy="285752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722667" y="1537092"/>
            <a:ext cx="1141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P_right</a:t>
            </a:r>
            <a:endParaRPr lang="zh-CN" altLang="en-US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85072" y="3280405"/>
            <a:ext cx="12442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P_result</a:t>
            </a:r>
            <a:endParaRPr lang="zh-CN" altLang="en-US" sz="2400" i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179512" y="2859782"/>
            <a:ext cx="7815812" cy="23410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if(</a:t>
            </a:r>
            <a:r>
              <a:rPr lang="en-US" altLang="zh-CN" sz="26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600" dirty="0" err="1">
                <a:latin typeface="Times New Roman" pitchFamily="18" charset="0"/>
                <a:cs typeface="Times New Roman" pitchFamily="18" charset="0"/>
              </a:rPr>
              <a:t>_left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&lt;=mid)</a:t>
            </a:r>
          </a:p>
          <a:p>
            <a:pPr>
              <a:lnSpc>
                <a:spcPct val="70000"/>
              </a:lnSpc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 do{</a:t>
            </a:r>
          </a:p>
          <a:p>
            <a:pPr>
              <a:lnSpc>
                <a:spcPct val="70000"/>
              </a:lnSpc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     T[</a:t>
            </a:r>
            <a:r>
              <a:rPr lang="en-US" altLang="zh-CN" sz="26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600" dirty="0" err="1">
                <a:latin typeface="Times New Roman" pitchFamily="18" charset="0"/>
                <a:cs typeface="Times New Roman" pitchFamily="18" charset="0"/>
              </a:rPr>
              <a:t>_result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]=</a:t>
            </a:r>
            <a:r>
              <a:rPr lang="en-US" altLang="zh-CN" sz="26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6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600" dirty="0" err="1">
                <a:latin typeface="Times New Roman" pitchFamily="18" charset="0"/>
                <a:cs typeface="Times New Roman" pitchFamily="18" charset="0"/>
              </a:rPr>
              <a:t>_left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];   </a:t>
            </a:r>
            <a:r>
              <a:rPr lang="en-US" altLang="zh-CN" sz="26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600" dirty="0" err="1">
                <a:latin typeface="Times New Roman" pitchFamily="18" charset="0"/>
                <a:cs typeface="Times New Roman" pitchFamily="18" charset="0"/>
              </a:rPr>
              <a:t>_result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++;  </a:t>
            </a:r>
            <a:r>
              <a:rPr lang="en-US" altLang="zh-CN" sz="26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600" dirty="0" err="1">
                <a:latin typeface="Times New Roman" pitchFamily="18" charset="0"/>
                <a:cs typeface="Times New Roman" pitchFamily="18" charset="0"/>
              </a:rPr>
              <a:t>_left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++; </a:t>
            </a:r>
          </a:p>
          <a:p>
            <a:pPr>
              <a:lnSpc>
                <a:spcPct val="70000"/>
              </a:lnSpc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  }while(</a:t>
            </a:r>
            <a:r>
              <a:rPr lang="en-US" altLang="zh-CN" sz="26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600" dirty="0" err="1">
                <a:latin typeface="Times New Roman" pitchFamily="18" charset="0"/>
                <a:cs typeface="Times New Roman" pitchFamily="18" charset="0"/>
              </a:rPr>
              <a:t>_left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&lt;=mid ); </a:t>
            </a:r>
          </a:p>
          <a:p>
            <a:pPr>
              <a:lnSpc>
                <a:spcPct val="70000"/>
              </a:lnSpc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>
              <a:lnSpc>
                <a:spcPct val="70000"/>
              </a:lnSpc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 do{</a:t>
            </a:r>
          </a:p>
          <a:p>
            <a:pPr>
              <a:lnSpc>
                <a:spcPct val="70000"/>
              </a:lnSpc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    T[</a:t>
            </a:r>
            <a:r>
              <a:rPr lang="en-US" altLang="zh-CN" sz="26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600" dirty="0" err="1">
                <a:latin typeface="Times New Roman" pitchFamily="18" charset="0"/>
                <a:cs typeface="Times New Roman" pitchFamily="18" charset="0"/>
              </a:rPr>
              <a:t>_result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]=R[</a:t>
            </a:r>
            <a:r>
              <a:rPr lang="en-US" altLang="zh-CN" sz="26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600" dirty="0" err="1">
                <a:latin typeface="Times New Roman" pitchFamily="18" charset="0"/>
                <a:cs typeface="Times New Roman" pitchFamily="18" charset="0"/>
              </a:rPr>
              <a:t>_right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];  </a:t>
            </a:r>
            <a:r>
              <a:rPr lang="en-US" altLang="zh-CN" sz="26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600" dirty="0" err="1">
                <a:latin typeface="Times New Roman" pitchFamily="18" charset="0"/>
                <a:cs typeface="Times New Roman" pitchFamily="18" charset="0"/>
              </a:rPr>
              <a:t>_result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++;  </a:t>
            </a:r>
            <a:r>
              <a:rPr lang="en-US" altLang="zh-CN" sz="26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600" dirty="0" err="1">
                <a:latin typeface="Times New Roman" pitchFamily="18" charset="0"/>
                <a:cs typeface="Times New Roman" pitchFamily="18" charset="0"/>
              </a:rPr>
              <a:t>_right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++; </a:t>
            </a:r>
          </a:p>
          <a:p>
            <a:pPr>
              <a:lnSpc>
                <a:spcPct val="70000"/>
              </a:lnSpc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 }while(</a:t>
            </a:r>
            <a:r>
              <a:rPr lang="en-US" altLang="zh-CN" sz="26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600" dirty="0" err="1">
                <a:latin typeface="Times New Roman" pitchFamily="18" charset="0"/>
                <a:cs typeface="Times New Roman" pitchFamily="18" charset="0"/>
              </a:rPr>
              <a:t>_right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&lt;=high );</a:t>
            </a:r>
          </a:p>
        </p:txBody>
      </p:sp>
      <p:sp>
        <p:nvSpPr>
          <p:cNvPr id="32" name="燕尾形箭头 31"/>
          <p:cNvSpPr/>
          <p:nvPr/>
        </p:nvSpPr>
        <p:spPr>
          <a:xfrm rot="16200000">
            <a:off x="5018488" y="2894414"/>
            <a:ext cx="535785" cy="285752"/>
          </a:xfrm>
          <a:prstGeom prst="notchedRightArrow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49">
        <p:sndAc>
          <p:stSnd>
            <p:snd r:embed="rId4" name="click.wav"/>
          </p:stSnd>
        </p:sndAc>
      </p:transition>
    </mc:Choice>
    <mc:Fallback xmlns="">
      <p:transition advTm="1349"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mph" presetSubtype="0" repeatCount="indefinit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5E-6 1.56069E-6 L 0.3132 0.27584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" y="1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79191E-6 L 0.15018 0.00092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84971E-6 L 0.14792 -1.84971E-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02312E-6 L 0.11632 2.02312E-6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00578E-6 L 0.12778 3.00578E-6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7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1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22" grpId="0" animBg="1"/>
      <p:bldP spid="22" grpId="1" animBg="1"/>
      <p:bldP spid="29" grpId="0"/>
      <p:bldP spid="30" grpId="0" animBg="1"/>
      <p:bldP spid="33" grpId="0"/>
      <p:bldP spid="36" grpId="0" uiExpand="1" build="p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406" y="-46413"/>
            <a:ext cx="8929750" cy="4724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2600" dirty="0"/>
              <a:t>void Merge (</a:t>
            </a:r>
            <a:r>
              <a:rPr lang="en-US" altLang="zh-CN" sz="2600" dirty="0" err="1"/>
              <a:t>Rcd</a:t>
            </a:r>
            <a:r>
              <a:rPr lang="en-US" altLang="zh-CN" sz="2600" dirty="0"/>
              <a:t> R[], </a:t>
            </a:r>
            <a:r>
              <a:rPr lang="en-US" altLang="zh-CN" sz="2600" dirty="0" err="1"/>
              <a:t>int</a:t>
            </a:r>
            <a:r>
              <a:rPr lang="en-US" altLang="zh-CN" sz="2600" dirty="0"/>
              <a:t> low, </a:t>
            </a:r>
            <a:r>
              <a:rPr lang="en-US" altLang="zh-CN" sz="2600" dirty="0" err="1"/>
              <a:t>int</a:t>
            </a:r>
            <a:r>
              <a:rPr lang="en-US" altLang="zh-CN" sz="2600" dirty="0"/>
              <a:t> mid, </a:t>
            </a:r>
            <a:r>
              <a:rPr lang="en-US" altLang="zh-CN" sz="2600" dirty="0" err="1"/>
              <a:t>int</a:t>
            </a:r>
            <a:r>
              <a:rPr lang="en-US" altLang="zh-CN" sz="2600" dirty="0"/>
              <a:t> high){</a:t>
            </a:r>
            <a:r>
              <a:rPr lang="en-US" altLang="zh-CN" dirty="0"/>
              <a:t>    </a:t>
            </a:r>
            <a:r>
              <a:rPr lang="en-US" altLang="zh-CN" sz="2600" dirty="0"/>
              <a:t>   </a:t>
            </a: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71406" y="411510"/>
            <a:ext cx="8929750" cy="46581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300" i="1" dirty="0"/>
              <a:t>  </a:t>
            </a:r>
            <a:r>
              <a:rPr lang="en-US" altLang="zh-CN" sz="2300" i="1" dirty="0" err="1"/>
              <a:t>P</a:t>
            </a:r>
            <a:r>
              <a:rPr lang="en-US" altLang="zh-CN" sz="2300" dirty="0" err="1"/>
              <a:t>_left</a:t>
            </a:r>
            <a:r>
              <a:rPr lang="en-US" altLang="zh-CN" sz="2300" dirty="0"/>
              <a:t>=low; </a:t>
            </a:r>
            <a:r>
              <a:rPr lang="en-US" altLang="zh-CN" sz="2300" i="1" dirty="0" err="1"/>
              <a:t>P</a:t>
            </a:r>
            <a:r>
              <a:rPr lang="en-US" altLang="zh-CN" sz="2300" dirty="0" err="1"/>
              <a:t>_right</a:t>
            </a:r>
            <a:r>
              <a:rPr lang="en-US" altLang="zh-CN" sz="2300" dirty="0"/>
              <a:t>=mid+1; </a:t>
            </a:r>
            <a:r>
              <a:rPr lang="en-US" altLang="zh-CN" sz="2300" i="1" dirty="0" err="1"/>
              <a:t>P</a:t>
            </a:r>
            <a:r>
              <a:rPr lang="en-US" altLang="zh-CN" sz="2300" dirty="0" err="1"/>
              <a:t>_result</a:t>
            </a:r>
            <a:r>
              <a:rPr lang="en-US" altLang="zh-CN" sz="2300" dirty="0"/>
              <a:t>=</a:t>
            </a:r>
            <a:r>
              <a:rPr lang="en-US" altLang="zh-CN" sz="2300" i="1" dirty="0"/>
              <a:t>low</a:t>
            </a:r>
            <a:r>
              <a:rPr lang="en-US" altLang="zh-CN" sz="2300" dirty="0"/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2300" dirty="0"/>
              <a:t>  while(</a:t>
            </a:r>
            <a:r>
              <a:rPr lang="en-US" altLang="zh-CN" sz="2300" dirty="0" err="1"/>
              <a:t>P_left</a:t>
            </a:r>
            <a:r>
              <a:rPr lang="en-US" altLang="zh-CN" sz="2300" dirty="0"/>
              <a:t>&lt;=mid &amp;&amp; </a:t>
            </a:r>
            <a:r>
              <a:rPr lang="en-US" altLang="zh-CN" sz="2300" dirty="0" err="1"/>
              <a:t>P_right</a:t>
            </a:r>
            <a:r>
              <a:rPr lang="en-US" altLang="zh-CN" sz="2300" dirty="0"/>
              <a:t>&lt;=high ){</a:t>
            </a:r>
          </a:p>
          <a:p>
            <a:pPr>
              <a:lnSpc>
                <a:spcPct val="80000"/>
              </a:lnSpc>
            </a:pPr>
            <a:r>
              <a:rPr lang="en-US" altLang="zh-CN" sz="2300" dirty="0"/>
              <a:t>     if(R[</a:t>
            </a:r>
            <a:r>
              <a:rPr lang="en-US" altLang="zh-CN" sz="2300" dirty="0" err="1"/>
              <a:t>P_left</a:t>
            </a:r>
            <a:r>
              <a:rPr lang="en-US" altLang="zh-CN" sz="2300" dirty="0"/>
              <a:t>]&lt;=R[</a:t>
            </a:r>
            <a:r>
              <a:rPr lang="en-US" altLang="zh-CN" sz="2300" dirty="0" err="1"/>
              <a:t>P_right</a:t>
            </a:r>
            <a:r>
              <a:rPr lang="en-US" altLang="zh-CN" sz="2300" dirty="0"/>
              <a:t>]){</a:t>
            </a:r>
          </a:p>
          <a:p>
            <a:pPr>
              <a:lnSpc>
                <a:spcPct val="80000"/>
              </a:lnSpc>
            </a:pPr>
            <a:r>
              <a:rPr lang="en-US" altLang="zh-CN" sz="2300" dirty="0"/>
              <a:t>         T[</a:t>
            </a:r>
            <a:r>
              <a:rPr lang="en-US" altLang="zh-CN" sz="2300" dirty="0" err="1"/>
              <a:t>P_result</a:t>
            </a:r>
            <a:r>
              <a:rPr lang="en-US" altLang="zh-CN" sz="2300" dirty="0"/>
              <a:t>]=R[</a:t>
            </a:r>
            <a:r>
              <a:rPr lang="en-US" altLang="zh-CN" sz="2300" dirty="0" err="1"/>
              <a:t>P_left</a:t>
            </a:r>
            <a:r>
              <a:rPr lang="en-US" altLang="zh-CN" sz="2300" dirty="0"/>
              <a:t>]; </a:t>
            </a:r>
            <a:r>
              <a:rPr lang="en-US" altLang="zh-CN" sz="2300" dirty="0" err="1"/>
              <a:t>P_result</a:t>
            </a:r>
            <a:r>
              <a:rPr lang="en-US" altLang="zh-CN" sz="2300" dirty="0"/>
              <a:t>++;</a:t>
            </a:r>
            <a:r>
              <a:rPr lang="en-US" altLang="zh-CN" sz="2300" dirty="0" err="1"/>
              <a:t>P_left</a:t>
            </a:r>
            <a:r>
              <a:rPr lang="en-US" altLang="zh-CN" sz="2300" dirty="0"/>
              <a:t>++; </a:t>
            </a:r>
          </a:p>
          <a:p>
            <a:pPr>
              <a:lnSpc>
                <a:spcPct val="80000"/>
              </a:lnSpc>
            </a:pPr>
            <a:r>
              <a:rPr lang="en-US" altLang="zh-CN" sz="2300" dirty="0"/>
              <a:t>     }</a:t>
            </a:r>
          </a:p>
          <a:p>
            <a:pPr>
              <a:lnSpc>
                <a:spcPct val="80000"/>
              </a:lnSpc>
            </a:pPr>
            <a:r>
              <a:rPr lang="en-US" altLang="zh-CN" sz="2300" dirty="0"/>
              <a:t>     else{</a:t>
            </a:r>
          </a:p>
          <a:p>
            <a:pPr>
              <a:lnSpc>
                <a:spcPct val="80000"/>
              </a:lnSpc>
            </a:pPr>
            <a:r>
              <a:rPr lang="en-US" altLang="zh-CN" sz="2300" dirty="0"/>
              <a:t>         T[</a:t>
            </a:r>
            <a:r>
              <a:rPr lang="en-US" altLang="zh-CN" sz="2300" dirty="0" err="1"/>
              <a:t>P_result</a:t>
            </a:r>
            <a:r>
              <a:rPr lang="en-US" altLang="zh-CN" sz="2300" dirty="0"/>
              <a:t>]=R[</a:t>
            </a:r>
            <a:r>
              <a:rPr lang="en-US" altLang="zh-CN" sz="2300" dirty="0" err="1"/>
              <a:t>P_right</a:t>
            </a:r>
            <a:r>
              <a:rPr lang="en-US" altLang="zh-CN" sz="2300" dirty="0"/>
              <a:t>];</a:t>
            </a:r>
            <a:r>
              <a:rPr lang="en-US" altLang="zh-CN" sz="2300" dirty="0" err="1"/>
              <a:t>P_result</a:t>
            </a:r>
            <a:r>
              <a:rPr lang="en-US" altLang="zh-CN" sz="2300" dirty="0"/>
              <a:t>++; </a:t>
            </a:r>
            <a:r>
              <a:rPr lang="en-US" altLang="zh-CN" sz="2300" dirty="0" err="1"/>
              <a:t>P_right</a:t>
            </a:r>
            <a:r>
              <a:rPr lang="en-US" altLang="zh-CN" sz="2300" dirty="0"/>
              <a:t>++; </a:t>
            </a:r>
          </a:p>
          <a:p>
            <a:pPr>
              <a:lnSpc>
                <a:spcPct val="80000"/>
              </a:lnSpc>
            </a:pPr>
            <a:r>
              <a:rPr lang="en-US" altLang="zh-CN" sz="2300" dirty="0"/>
              <a:t>     }</a:t>
            </a:r>
            <a:endParaRPr lang="zh-CN" altLang="en-US" sz="2300" b="0" dirty="0"/>
          </a:p>
          <a:p>
            <a:pPr>
              <a:lnSpc>
                <a:spcPct val="80000"/>
              </a:lnSpc>
            </a:pPr>
            <a:r>
              <a:rPr lang="en-US" altLang="zh-CN" sz="2300" dirty="0"/>
              <a:t>  }</a:t>
            </a:r>
          </a:p>
          <a:p>
            <a:pPr>
              <a:lnSpc>
                <a:spcPct val="70000"/>
              </a:lnSpc>
            </a:pPr>
            <a:r>
              <a:rPr lang="en-US" altLang="zh-CN" sz="2300" dirty="0"/>
              <a:t>   while(</a:t>
            </a:r>
            <a:r>
              <a:rPr lang="en-US" altLang="zh-CN" sz="2300" dirty="0" err="1"/>
              <a:t>P_left</a:t>
            </a:r>
            <a:r>
              <a:rPr lang="en-US" altLang="zh-CN" sz="2300" dirty="0"/>
              <a:t>&lt;=mid){</a:t>
            </a:r>
          </a:p>
          <a:p>
            <a:pPr>
              <a:lnSpc>
                <a:spcPct val="70000"/>
              </a:lnSpc>
            </a:pPr>
            <a:r>
              <a:rPr lang="en-US" altLang="zh-CN" sz="2300" dirty="0"/>
              <a:t>        T[</a:t>
            </a:r>
            <a:r>
              <a:rPr lang="en-US" altLang="zh-CN" sz="2300" dirty="0" err="1"/>
              <a:t>P_result</a:t>
            </a:r>
            <a:r>
              <a:rPr lang="en-US" altLang="zh-CN" sz="2300" dirty="0"/>
              <a:t>]=R[</a:t>
            </a:r>
            <a:r>
              <a:rPr lang="en-US" altLang="zh-CN" sz="2300" dirty="0" err="1"/>
              <a:t>P_left</a:t>
            </a:r>
            <a:r>
              <a:rPr lang="en-US" altLang="zh-CN" sz="2300" dirty="0"/>
              <a:t>];   </a:t>
            </a:r>
            <a:r>
              <a:rPr lang="en-US" altLang="zh-CN" sz="2300" dirty="0" err="1"/>
              <a:t>P_result</a:t>
            </a:r>
            <a:r>
              <a:rPr lang="en-US" altLang="zh-CN" sz="2300" dirty="0"/>
              <a:t>++;  </a:t>
            </a:r>
            <a:r>
              <a:rPr lang="en-US" altLang="zh-CN" sz="2300" dirty="0" err="1"/>
              <a:t>P_left</a:t>
            </a:r>
            <a:r>
              <a:rPr lang="en-US" altLang="zh-CN" sz="2300" dirty="0"/>
              <a:t>++; </a:t>
            </a:r>
          </a:p>
          <a:p>
            <a:pPr>
              <a:lnSpc>
                <a:spcPct val="70000"/>
              </a:lnSpc>
            </a:pPr>
            <a:r>
              <a:rPr lang="en-US" altLang="zh-CN" sz="2300" dirty="0"/>
              <a:t>   } </a:t>
            </a:r>
          </a:p>
          <a:p>
            <a:pPr>
              <a:lnSpc>
                <a:spcPct val="70000"/>
              </a:lnSpc>
            </a:pPr>
            <a:r>
              <a:rPr lang="en-US" altLang="zh-CN" sz="2300" dirty="0"/>
              <a:t>   while(</a:t>
            </a:r>
            <a:r>
              <a:rPr lang="en-US" altLang="zh-CN" sz="2300" dirty="0" err="1"/>
              <a:t>P_right</a:t>
            </a:r>
            <a:r>
              <a:rPr lang="en-US" altLang="zh-CN" sz="2300" dirty="0"/>
              <a:t>&lt;=high ) {</a:t>
            </a:r>
          </a:p>
          <a:p>
            <a:pPr>
              <a:lnSpc>
                <a:spcPct val="70000"/>
              </a:lnSpc>
            </a:pPr>
            <a:r>
              <a:rPr lang="en-US" altLang="zh-CN" sz="2300" dirty="0"/>
              <a:t>       T[</a:t>
            </a:r>
            <a:r>
              <a:rPr lang="en-US" altLang="zh-CN" sz="2300" dirty="0" err="1"/>
              <a:t>P_result</a:t>
            </a:r>
            <a:r>
              <a:rPr lang="en-US" altLang="zh-CN" sz="2300" dirty="0"/>
              <a:t>]=R[</a:t>
            </a:r>
            <a:r>
              <a:rPr lang="en-US" altLang="zh-CN" sz="2300" dirty="0" err="1"/>
              <a:t>P_right</a:t>
            </a:r>
            <a:r>
              <a:rPr lang="en-US" altLang="zh-CN" sz="2300" dirty="0"/>
              <a:t>];  </a:t>
            </a:r>
            <a:r>
              <a:rPr lang="en-US" altLang="zh-CN" sz="2300" dirty="0" err="1"/>
              <a:t>P_result</a:t>
            </a:r>
            <a:r>
              <a:rPr lang="en-US" altLang="zh-CN" sz="2300" dirty="0"/>
              <a:t>++;  </a:t>
            </a:r>
            <a:r>
              <a:rPr lang="en-US" altLang="zh-CN" sz="2300" dirty="0" err="1"/>
              <a:t>P_right</a:t>
            </a:r>
            <a:r>
              <a:rPr lang="en-US" altLang="zh-CN" sz="2300" dirty="0"/>
              <a:t>++; </a:t>
            </a:r>
          </a:p>
          <a:p>
            <a:pPr>
              <a:lnSpc>
                <a:spcPct val="70000"/>
              </a:lnSpc>
            </a:pPr>
            <a:r>
              <a:rPr lang="en-US" altLang="zh-CN" sz="2300" dirty="0"/>
              <a:t>   }</a:t>
            </a:r>
          </a:p>
          <a:p>
            <a:pPr>
              <a:lnSpc>
                <a:spcPct val="70000"/>
              </a:lnSpc>
            </a:pPr>
            <a:r>
              <a:rPr lang="en-US" altLang="zh-CN" sz="2300" dirty="0">
                <a:solidFill>
                  <a:srgbClr val="FF0000"/>
                </a:solidFill>
              </a:rPr>
              <a:t>   for(</a:t>
            </a:r>
            <a:r>
              <a:rPr lang="en-US" altLang="zh-CN" sz="2300" dirty="0" err="1">
                <a:solidFill>
                  <a:srgbClr val="FF0000"/>
                </a:solidFill>
              </a:rPr>
              <a:t>int</a:t>
            </a:r>
            <a:r>
              <a:rPr lang="en-US" altLang="zh-CN" sz="2300" dirty="0">
                <a:solidFill>
                  <a:srgbClr val="FF0000"/>
                </a:solidFill>
              </a:rPr>
              <a:t> </a:t>
            </a:r>
            <a:r>
              <a:rPr lang="en-US" altLang="zh-CN" sz="2300" dirty="0" err="1">
                <a:solidFill>
                  <a:srgbClr val="FF0000"/>
                </a:solidFill>
              </a:rPr>
              <a:t>i</a:t>
            </a:r>
            <a:r>
              <a:rPr lang="en-US" altLang="zh-CN" sz="2300" dirty="0">
                <a:solidFill>
                  <a:srgbClr val="FF0000"/>
                </a:solidFill>
              </a:rPr>
              <a:t>=</a:t>
            </a:r>
            <a:r>
              <a:rPr lang="en-US" altLang="zh-CN" sz="2300" dirty="0" err="1">
                <a:solidFill>
                  <a:srgbClr val="FF0000"/>
                </a:solidFill>
              </a:rPr>
              <a:t>low;i</a:t>
            </a:r>
            <a:r>
              <a:rPr lang="en-US" altLang="zh-CN" sz="2300" dirty="0">
                <a:solidFill>
                  <a:srgbClr val="FF0000"/>
                </a:solidFill>
              </a:rPr>
              <a:t>&lt;=</a:t>
            </a:r>
            <a:r>
              <a:rPr lang="en-US" altLang="zh-CN" sz="2300" dirty="0" err="1">
                <a:solidFill>
                  <a:srgbClr val="FF0000"/>
                </a:solidFill>
              </a:rPr>
              <a:t>high;i</a:t>
            </a:r>
            <a:r>
              <a:rPr lang="en-US" altLang="zh-CN" sz="2300" dirty="0">
                <a:solidFill>
                  <a:srgbClr val="FF0000"/>
                </a:solidFill>
              </a:rPr>
              <a:t>++) R[</a:t>
            </a:r>
            <a:r>
              <a:rPr lang="en-US" altLang="zh-CN" sz="2300" dirty="0" err="1">
                <a:solidFill>
                  <a:srgbClr val="FF0000"/>
                </a:solidFill>
              </a:rPr>
              <a:t>i</a:t>
            </a:r>
            <a:r>
              <a:rPr lang="en-US" altLang="zh-CN" sz="2300" dirty="0">
                <a:solidFill>
                  <a:srgbClr val="FF0000"/>
                </a:solidFill>
              </a:rPr>
              <a:t>]=T[</a:t>
            </a:r>
            <a:r>
              <a:rPr lang="en-US" altLang="zh-CN" sz="2300" dirty="0" err="1">
                <a:solidFill>
                  <a:srgbClr val="FF0000"/>
                </a:solidFill>
              </a:rPr>
              <a:t>i</a:t>
            </a:r>
            <a:r>
              <a:rPr lang="en-US" altLang="zh-CN" sz="2300" dirty="0">
                <a:solidFill>
                  <a:srgbClr val="FF0000"/>
                </a:solidFill>
              </a:rPr>
              <a:t>]; //</a:t>
            </a:r>
            <a:r>
              <a:rPr lang="zh-CN" altLang="en-US" sz="2300" dirty="0">
                <a:solidFill>
                  <a:srgbClr val="FF0000"/>
                </a:solidFill>
              </a:rPr>
              <a:t>从</a:t>
            </a:r>
            <a:r>
              <a:rPr lang="en-US" altLang="zh-CN" sz="2300" dirty="0">
                <a:solidFill>
                  <a:srgbClr val="FF0000"/>
                </a:solidFill>
              </a:rPr>
              <a:t>T</a:t>
            </a:r>
            <a:r>
              <a:rPr lang="zh-CN" altLang="en-US" sz="2300" dirty="0">
                <a:solidFill>
                  <a:srgbClr val="FF0000"/>
                </a:solidFill>
              </a:rPr>
              <a:t>写回</a:t>
            </a:r>
            <a:r>
              <a:rPr lang="en-US" altLang="zh-CN" sz="2300" dirty="0">
                <a:solidFill>
                  <a:srgbClr val="FF0000"/>
                </a:solidFill>
              </a:rPr>
              <a:t>R</a:t>
            </a:r>
            <a:r>
              <a:rPr lang="zh-CN" altLang="en-US" sz="2300" dirty="0">
                <a:solidFill>
                  <a:srgbClr val="FF0000"/>
                </a:solidFill>
              </a:rPr>
              <a:t>，注意对比教材</a:t>
            </a:r>
            <a:endParaRPr lang="en-US" altLang="zh-CN" sz="23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300" dirty="0"/>
              <a:t>} 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627534"/>
            <a:ext cx="3024336" cy="34825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4" name="矩形 23"/>
          <p:cNvSpPr/>
          <p:nvPr/>
        </p:nvSpPr>
        <p:spPr>
          <a:xfrm>
            <a:off x="4427984" y="2522389"/>
            <a:ext cx="1910195" cy="76944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scene3d>
            <a:camera prst="perspectiveContrastingRightFacing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200" dirty="0"/>
              <a:t>T(n)=O(n</a:t>
            </a:r>
            <a:r>
              <a:rPr lang="zh-CN" altLang="en-US" sz="2200" dirty="0"/>
              <a:t>*</a:t>
            </a:r>
            <a:r>
              <a:rPr lang="en-US" altLang="zh-CN" sz="2200" dirty="0"/>
              <a:t>log</a:t>
            </a:r>
            <a:r>
              <a:rPr lang="en-US" altLang="zh-CN" sz="2200" baseline="-25000" dirty="0"/>
              <a:t>2</a:t>
            </a:r>
            <a:r>
              <a:rPr lang="en-US" altLang="zh-CN" sz="2200" baseline="30000" dirty="0"/>
              <a:t>n</a:t>
            </a:r>
            <a:r>
              <a:rPr lang="en-US" altLang="zh-CN" sz="2200" dirty="0"/>
              <a:t>)</a:t>
            </a:r>
          </a:p>
          <a:p>
            <a:pPr algn="ctr"/>
            <a:r>
              <a:rPr lang="en-US" altLang="zh-CN" sz="2200" dirty="0"/>
              <a:t>S(n)=O(n)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6105649" y="2211710"/>
            <a:ext cx="338559" cy="1443019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49">
        <p:sndAc>
          <p:stSnd>
            <p:snd r:embed="rId4" name="click.wav"/>
          </p:stSnd>
        </p:sndAc>
      </p:transition>
    </mc:Choice>
    <mc:Fallback xmlns="">
      <p:transition advTm="1349">
        <p:sndAc>
          <p:stSnd>
            <p:snd r:embed="rId6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7504" y="411510"/>
            <a:ext cx="8929750" cy="43365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MSort</a:t>
            </a:r>
            <a:r>
              <a:rPr lang="en-US" altLang="zh-CN" sz="2400" dirty="0"/>
              <a:t>( </a:t>
            </a:r>
            <a:r>
              <a:rPr lang="en-US" altLang="zh-CN" sz="2400" dirty="0" err="1"/>
              <a:t>Rcd</a:t>
            </a:r>
            <a:r>
              <a:rPr lang="en-US" altLang="zh-CN" sz="2400" dirty="0"/>
              <a:t> R[],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low,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high){</a:t>
            </a:r>
          </a:p>
          <a:p>
            <a:pPr>
              <a:lnSpc>
                <a:spcPct val="95000"/>
              </a:lnSpc>
              <a:spcAft>
                <a:spcPts val="0"/>
              </a:spcAft>
            </a:pPr>
            <a:r>
              <a:rPr lang="en-US" altLang="zh-CN" sz="2400" dirty="0"/>
              <a:t>  //</a:t>
            </a:r>
            <a:r>
              <a:rPr lang="zh-CN" altLang="en-US" sz="2400" dirty="0"/>
              <a:t>对</a:t>
            </a:r>
            <a:r>
              <a:rPr lang="en-US" altLang="zh-CN" sz="2400" dirty="0"/>
              <a:t>R[</a:t>
            </a:r>
            <a:r>
              <a:rPr lang="en-US" altLang="zh-CN" sz="2400" dirty="0" err="1"/>
              <a:t>low..high</a:t>
            </a:r>
            <a:r>
              <a:rPr lang="en-US" altLang="zh-CN" sz="2400" dirty="0"/>
              <a:t>]</a:t>
            </a:r>
            <a:r>
              <a:rPr lang="zh-CN" altLang="en-US" sz="2400" dirty="0"/>
              <a:t>进行归并排序</a:t>
            </a:r>
            <a:endParaRPr lang="en-US" altLang="zh-CN" sz="2400" dirty="0"/>
          </a:p>
          <a:p>
            <a:pPr>
              <a:lnSpc>
                <a:spcPct val="95000"/>
              </a:lnSpc>
              <a:spcAft>
                <a:spcPts val="0"/>
              </a:spcAft>
            </a:pPr>
            <a:r>
              <a:rPr lang="en-US" altLang="zh-CN" sz="2400" dirty="0"/>
              <a:t>    if( low == high ) return; //</a:t>
            </a:r>
            <a:r>
              <a:rPr lang="zh-CN" altLang="en-US" sz="2400" dirty="0"/>
              <a:t>递归边界</a:t>
            </a:r>
            <a:r>
              <a:rPr lang="en-US" altLang="zh-CN" sz="2400" dirty="0"/>
              <a:t>       </a:t>
            </a:r>
            <a:endParaRPr lang="zh-CN" altLang="en-US" sz="2400" dirty="0"/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altLang="zh-CN" sz="2400" dirty="0"/>
              <a:t>    else{</a:t>
            </a:r>
          </a:p>
          <a:p>
            <a:pPr>
              <a:lnSpc>
                <a:spcPct val="95000"/>
              </a:lnSpc>
            </a:pPr>
            <a:r>
              <a:rPr lang="en-US" altLang="zh-CN" sz="2400" dirty="0">
                <a:solidFill>
                  <a:srgbClr val="0070C0"/>
                </a:solidFill>
              </a:rPr>
              <a:t>   </a:t>
            </a:r>
            <a:r>
              <a:rPr lang="en-US" altLang="zh-CN" sz="2400" dirty="0"/>
              <a:t>     mid=(</a:t>
            </a:r>
            <a:r>
              <a:rPr lang="en-US" altLang="zh-CN" sz="2400" dirty="0" err="1"/>
              <a:t>low+high</a:t>
            </a:r>
            <a:r>
              <a:rPr lang="en-US" altLang="zh-CN" sz="2400" dirty="0"/>
              <a:t>)/2;</a:t>
            </a:r>
          </a:p>
          <a:p>
            <a:pPr>
              <a:lnSpc>
                <a:spcPct val="95000"/>
              </a:lnSpc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MSort</a:t>
            </a:r>
            <a:r>
              <a:rPr lang="en-US" altLang="zh-CN" sz="2400" dirty="0"/>
              <a:t>(R, low , mid); //</a:t>
            </a:r>
            <a:r>
              <a:rPr lang="zh-CN" altLang="en-US" sz="2400" dirty="0"/>
              <a:t>左侧递归</a:t>
            </a:r>
            <a:endParaRPr lang="en-US" altLang="zh-CN" sz="2400" dirty="0"/>
          </a:p>
          <a:p>
            <a:pPr>
              <a:lnSpc>
                <a:spcPct val="95000"/>
              </a:lnSpc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MSort</a:t>
            </a:r>
            <a:r>
              <a:rPr lang="en-US" altLang="zh-CN" sz="2400" dirty="0"/>
              <a:t>(R, mid+1, high);//</a:t>
            </a:r>
            <a:r>
              <a:rPr lang="zh-CN" altLang="en-US" sz="2400" dirty="0"/>
              <a:t>右侧递归</a:t>
            </a:r>
            <a:endParaRPr lang="en-US" altLang="zh-CN" sz="2400" dirty="0"/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altLang="zh-CN" sz="2400" dirty="0"/>
              <a:t>        Merge(</a:t>
            </a:r>
            <a:r>
              <a:rPr lang="en-US" altLang="zh-CN" sz="2400" dirty="0">
                <a:solidFill>
                  <a:srgbClr val="FF0000"/>
                </a:solidFill>
              </a:rPr>
              <a:t>R</a:t>
            </a:r>
            <a:r>
              <a:rPr lang="en-US" altLang="zh-CN" sz="2400" dirty="0"/>
              <a:t>, low, mid, high); //</a:t>
            </a:r>
            <a:r>
              <a:rPr lang="zh-CN" altLang="en-US" sz="2400" dirty="0"/>
              <a:t>归并</a:t>
            </a:r>
            <a:endParaRPr lang="en-US" altLang="zh-CN" sz="2400" dirty="0"/>
          </a:p>
          <a:p>
            <a:pPr>
              <a:lnSpc>
                <a:spcPct val="95000"/>
              </a:lnSpc>
            </a:pPr>
            <a:r>
              <a:rPr lang="en-US" altLang="zh-CN" sz="2400" dirty="0"/>
              <a:t>    }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altLang="zh-CN" sz="2400" dirty="0"/>
              <a:t>}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altLang="zh-CN" sz="2400" dirty="0"/>
              <a:t>void main(){… ;   </a:t>
            </a:r>
            <a:r>
              <a:rPr lang="en-US" altLang="zh-CN" sz="2400" dirty="0" err="1"/>
              <a:t>Msort</a:t>
            </a:r>
            <a:r>
              <a:rPr lang="en-US" altLang="zh-CN" sz="2400" dirty="0"/>
              <a:t>(R,1,N); …}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128" y="1393425"/>
            <a:ext cx="3491343" cy="34825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11" name="矩形 10"/>
          <p:cNvSpPr/>
          <p:nvPr/>
        </p:nvSpPr>
        <p:spPr>
          <a:xfrm>
            <a:off x="4389997" y="3602509"/>
            <a:ext cx="1910195" cy="769441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  <a:scene3d>
            <a:camera prst="perspectiveContrastingRightFacing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200" dirty="0"/>
              <a:t>T(n)=n*log</a:t>
            </a:r>
            <a:r>
              <a:rPr lang="en-US" altLang="zh-CN" sz="2200" baseline="-25000" dirty="0"/>
              <a:t>2</a:t>
            </a:r>
            <a:r>
              <a:rPr lang="en-US" altLang="zh-CN" sz="2200" baseline="30000" dirty="0"/>
              <a:t>n</a:t>
            </a:r>
            <a:endParaRPr lang="en-US" altLang="zh-CN" sz="2200" dirty="0"/>
          </a:p>
          <a:p>
            <a:pPr algn="ctr"/>
            <a:r>
              <a:rPr lang="en-US" altLang="zh-CN" sz="2200" dirty="0">
                <a:solidFill>
                  <a:srgbClr val="FFFF00"/>
                </a:solidFill>
              </a:rPr>
              <a:t>S(n)=O(n)</a:t>
            </a:r>
          </a:p>
        </p:txBody>
      </p:sp>
      <p:sp>
        <p:nvSpPr>
          <p:cNvPr id="13" name="上凸带形 12"/>
          <p:cNvSpPr/>
          <p:nvPr/>
        </p:nvSpPr>
        <p:spPr>
          <a:xfrm>
            <a:off x="6732240" y="147037"/>
            <a:ext cx="2143108" cy="696521"/>
          </a:xfrm>
          <a:prstGeom prst="ribbon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递 归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49">
        <p:sndAc>
          <p:stSnd>
            <p:snd r:embed="rId4" name="click.wav"/>
          </p:stSnd>
        </p:sndAc>
      </p:transition>
    </mc:Choice>
    <mc:Fallback xmlns="">
      <p:transition advTm="1349">
        <p:sndAc>
          <p:stSnd>
            <p:snd r:embed="rId6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6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uiExpand="1" build="p"/>
      <p:bldP spid="11" grpId="0" uiExpand="1" build="p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7.7|1.3|24.8|0.4|12.9|12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7.7|1.3|24.8|0.4|12.9|12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3.3|9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3.3|9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3.3|9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3.3|9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heme/theme1.xml><?xml version="1.0" encoding="utf-8"?>
<a:theme xmlns:a="http://schemas.openxmlformats.org/drawingml/2006/main" name="山东科技大学_崔焕庆_程序设计基础 (1)">
  <a:themeElements>
    <a:clrScheme name="崔焕庆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0000"/>
      </a:hlink>
      <a:folHlink>
        <a:srgbClr val="000000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.potx" id="{40D07666-A9C2-497C-9725-7D03DA1BF9C5}" vid="{A57BCED4-476C-4A1C-9598-FFDAA9DF43A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山东科技大学_崔焕庆_程序设计基础 (1)</Template>
  <TotalTime>8228</TotalTime>
  <Words>2393</Words>
  <Application>Microsoft Office PowerPoint</Application>
  <PresentationFormat>全屏显示(16:9)</PresentationFormat>
  <Paragraphs>251</Paragraphs>
  <Slides>16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方正楷体简体</vt:lpstr>
      <vt:lpstr>仿宋_GB2312</vt:lpstr>
      <vt:lpstr>黑体</vt:lpstr>
      <vt:lpstr>华文中宋</vt:lpstr>
      <vt:lpstr>Arial</vt:lpstr>
      <vt:lpstr>Calibri</vt:lpstr>
      <vt:lpstr>Times New Roman</vt:lpstr>
      <vt:lpstr>山东科技大学_崔焕庆_程序设计基础 (1)</vt:lpstr>
      <vt:lpstr>归 并 排 序</vt:lpstr>
      <vt:lpstr> 引入：</vt:lpstr>
      <vt:lpstr>归并排序（Merge Sort）</vt:lpstr>
      <vt:lpstr>PowerPoint 演示文稿</vt:lpstr>
      <vt:lpstr>归并排序（Merge Sort）</vt:lpstr>
      <vt:lpstr>PowerPoint 演示文稿</vt:lpstr>
      <vt:lpstr>PowerPoint 演示文稿</vt:lpstr>
      <vt:lpstr>PowerPoint 演示文稿</vt:lpstr>
      <vt:lpstr>PowerPoint 演示文稿</vt:lpstr>
      <vt:lpstr>找错误：</vt:lpstr>
      <vt:lpstr>归并排序（Merge Sort）</vt:lpstr>
      <vt:lpstr>3 总结与推广</vt:lpstr>
      <vt:lpstr>3 总结与推广</vt:lpstr>
      <vt:lpstr>3 总结与推广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ZQT</dc:creator>
  <cp:lastModifiedBy>李 孝豪</cp:lastModifiedBy>
  <cp:revision>1108</cp:revision>
  <dcterms:created xsi:type="dcterms:W3CDTF">1601-01-01T00:00:00Z</dcterms:created>
  <dcterms:modified xsi:type="dcterms:W3CDTF">2022-11-21T05:07:21Z</dcterms:modified>
</cp:coreProperties>
</file>