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5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4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2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2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8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abstrata triangular">
            <a:extLst>
              <a:ext uri="{FF2B5EF4-FFF2-40B4-BE49-F238E27FC236}">
                <a16:creationId xmlns:a16="http://schemas.microsoft.com/office/drawing/2014/main" id="{33FD9D74-E8EE-C951-0B51-C1C084AD8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1097B-DA7A-B995-AF75-432914FD5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699" y="952500"/>
            <a:ext cx="4854071" cy="3893582"/>
          </a:xfrm>
        </p:spPr>
        <p:txBody>
          <a:bodyPr>
            <a:normAutofit/>
          </a:bodyPr>
          <a:lstStyle/>
          <a:p>
            <a:pPr algn="r"/>
            <a:r>
              <a:rPr lang="pt-BR" dirty="0" err="1">
                <a:solidFill>
                  <a:srgbClr val="FFFFFF"/>
                </a:solidFill>
              </a:rPr>
              <a:t>NumberGame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67424-BB94-0AEC-C250-629DFE6B2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3699" y="4846083"/>
            <a:ext cx="4872618" cy="1211818"/>
          </a:xfrm>
        </p:spPr>
        <p:txBody>
          <a:bodyPr anchor="b">
            <a:normAutofit fontScale="85000" lnSpcReduction="10000"/>
          </a:bodyPr>
          <a:lstStyle/>
          <a:p>
            <a:pPr algn="r"/>
            <a:r>
              <a:rPr lang="pt-BR" dirty="0">
                <a:solidFill>
                  <a:srgbClr val="FFFFFF"/>
                </a:solidFill>
              </a:rPr>
              <a:t>André Luiz </a:t>
            </a:r>
          </a:p>
          <a:p>
            <a:pPr algn="r"/>
            <a:r>
              <a:rPr lang="pt-BR" dirty="0">
                <a:solidFill>
                  <a:srgbClr val="FFFFFF"/>
                </a:solidFill>
              </a:rPr>
              <a:t>José João Mendes</a:t>
            </a:r>
          </a:p>
          <a:p>
            <a:pPr algn="r"/>
            <a:r>
              <a:rPr lang="pt-BR" dirty="0">
                <a:solidFill>
                  <a:srgbClr val="FFFFFF"/>
                </a:solidFill>
              </a:rPr>
              <a:t>Maria Aparecida Souza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00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A7CA4-EF84-C1E6-A7E0-9752146D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008E19-8E39-813D-4718-ED01B8FCE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Number</a:t>
            </a:r>
            <a:r>
              <a:rPr lang="pt-BR" dirty="0"/>
              <a:t> Game é um site de um jogo de sorteio. Em um intervalo de 1 a 100, o usuário tem que adivinhar qual número a máquina está pensando.</a:t>
            </a:r>
          </a:p>
        </p:txBody>
      </p:sp>
    </p:spTree>
    <p:extLst>
      <p:ext uri="{BB962C8B-B14F-4D97-AF65-F5344CB8AC3E}">
        <p14:creationId xmlns:p14="http://schemas.microsoft.com/office/powerpoint/2010/main" val="423808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5C14-FB4A-C497-0BF8-9A34E173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5C35A3-7B0F-11C8-892F-DF56B3F6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do projeto é estimular o bem-estar através de um jogo divertido e desafiador, além de testar o conhecimento com números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35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4253D-957D-132D-F8BC-3E2AA83E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79211-1C04-DC9F-62CB-B4AA8104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NumberGame</a:t>
            </a:r>
            <a:r>
              <a:rPr lang="pt-BR" dirty="0"/>
              <a:t> tem uma página principal, a do jogo, que tem uma caixa de texto para o usuário entrar com o número de 1 a 100 e um botão para ele clicar e jogar</a:t>
            </a:r>
          </a:p>
          <a:p>
            <a:r>
              <a:rPr lang="pt-BR" dirty="0"/>
              <a:t>Há outra página, que tem um tutorial que ensina como jogar</a:t>
            </a:r>
          </a:p>
        </p:txBody>
      </p:sp>
    </p:spTree>
    <p:extLst>
      <p:ext uri="{BB962C8B-B14F-4D97-AF65-F5344CB8AC3E}">
        <p14:creationId xmlns:p14="http://schemas.microsoft.com/office/powerpoint/2010/main" val="367041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C64AF-041D-22DF-D74B-A64EDDAF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e linguagens usadas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4A5567-BFF0-93A6-0625-A22BC8D4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usado HTML para as páginas</a:t>
            </a:r>
          </a:p>
          <a:p>
            <a:r>
              <a:rPr lang="pt-BR" dirty="0"/>
              <a:t>CSS para o visual</a:t>
            </a:r>
          </a:p>
          <a:p>
            <a:r>
              <a:rPr lang="pt-BR" dirty="0" err="1"/>
              <a:t>JavaScript</a:t>
            </a:r>
            <a:r>
              <a:rPr lang="pt-BR" dirty="0"/>
              <a:t> para as funções do jogo</a:t>
            </a:r>
          </a:p>
          <a:p>
            <a:r>
              <a:rPr lang="pt-BR" dirty="0"/>
              <a:t>Foi usado Visual Studio </a:t>
            </a:r>
            <a:r>
              <a:rPr lang="pt-BR" dirty="0" err="1"/>
              <a:t>Code</a:t>
            </a:r>
            <a:r>
              <a:rPr lang="pt-BR" dirty="0"/>
              <a:t> para digitar </a:t>
            </a:r>
            <a:r>
              <a:rPr lang="pt-BR"/>
              <a:t>as linguagens.</a:t>
            </a:r>
          </a:p>
        </p:txBody>
      </p:sp>
    </p:spTree>
    <p:extLst>
      <p:ext uri="{BB962C8B-B14F-4D97-AF65-F5344CB8AC3E}">
        <p14:creationId xmlns:p14="http://schemas.microsoft.com/office/powerpoint/2010/main" val="28614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6F9C5-79B3-0600-E4EB-8A630379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FA5255-5B4E-41C3-5B82-E18C4BEE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conteúdo que aprendemos em aula e nosso conhecimento em programação, desenvolvemos um projeto simples e eficaz.</a:t>
            </a:r>
          </a:p>
        </p:txBody>
      </p:sp>
    </p:spTree>
    <p:extLst>
      <p:ext uri="{BB962C8B-B14F-4D97-AF65-F5344CB8AC3E}">
        <p14:creationId xmlns:p14="http://schemas.microsoft.com/office/powerpoint/2010/main" val="3998310057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Amasis MT Pro Medium</vt:lpstr>
      <vt:lpstr>Arial</vt:lpstr>
      <vt:lpstr>Univers Light</vt:lpstr>
      <vt:lpstr>TribuneVTI</vt:lpstr>
      <vt:lpstr>NumberGame</vt:lpstr>
      <vt:lpstr>Intodução</vt:lpstr>
      <vt:lpstr>Objetivo</vt:lpstr>
      <vt:lpstr>Funções</vt:lpstr>
      <vt:lpstr>Tecnologias e linguagens usadas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NumberGame</dc:title>
  <dc:creator>ISABELLY EVANGELISTA DE CARVALHO</dc:creator>
  <cp:lastModifiedBy>ISABELLY EVANGELISTA DE CARVALHO</cp:lastModifiedBy>
  <cp:revision>1</cp:revision>
  <dcterms:created xsi:type="dcterms:W3CDTF">2023-11-08T10:47:33Z</dcterms:created>
  <dcterms:modified xsi:type="dcterms:W3CDTF">2023-11-08T10:59:13Z</dcterms:modified>
</cp:coreProperties>
</file>