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</p:sldIdLst>
  <p:sldSz cx="18288000" cy="14630400"/>
  <p:notesSz cx="6858000" cy="9144000"/>
  <p:defaultTextStyle>
    <a:defPPr>
      <a:defRPr lang="en-US"/>
    </a:defPPr>
    <a:lvl1pPr marL="0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0289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80577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20867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61155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01444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41733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582021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22311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8" y="-78"/>
      </p:cViewPr>
      <p:guideLst>
        <p:guide orient="horz" pos="4608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3" y="4544907"/>
            <a:ext cx="15544800" cy="31360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290559"/>
            <a:ext cx="12801600" cy="3738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0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80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20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61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0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41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58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2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1" y="585896"/>
            <a:ext cx="4114801" cy="124832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2" y="585896"/>
            <a:ext cx="12039600" cy="124832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9401389"/>
            <a:ext cx="15544800" cy="2905761"/>
          </a:xfrm>
        </p:spPr>
        <p:txBody>
          <a:bodyPr anchor="t"/>
          <a:lstStyle>
            <a:lvl1pPr algn="l">
              <a:defRPr sz="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6200989"/>
            <a:ext cx="15544800" cy="3200399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0289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8057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82086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76115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7014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64173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58202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52231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3413762"/>
            <a:ext cx="8077200" cy="9655389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2" y="3413762"/>
            <a:ext cx="8077200" cy="9655389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74911"/>
            <a:ext cx="8080376" cy="13648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0289" indent="0">
              <a:buNone/>
              <a:defRPr sz="4200" b="1"/>
            </a:lvl2pPr>
            <a:lvl3pPr marL="1880577" indent="0">
              <a:buNone/>
              <a:defRPr sz="3700" b="1"/>
            </a:lvl3pPr>
            <a:lvl4pPr marL="2820867" indent="0">
              <a:buNone/>
              <a:defRPr sz="3200" b="1"/>
            </a:lvl4pPr>
            <a:lvl5pPr marL="3761155" indent="0">
              <a:buNone/>
              <a:defRPr sz="3200" b="1"/>
            </a:lvl5pPr>
            <a:lvl6pPr marL="4701444" indent="0">
              <a:buNone/>
              <a:defRPr sz="3200" b="1"/>
            </a:lvl6pPr>
            <a:lvl7pPr marL="5641733" indent="0">
              <a:buNone/>
              <a:defRPr sz="3200" b="1"/>
            </a:lvl7pPr>
            <a:lvl8pPr marL="6582021" indent="0">
              <a:buNone/>
              <a:defRPr sz="3200" b="1"/>
            </a:lvl8pPr>
            <a:lvl9pPr marL="7522311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639734"/>
            <a:ext cx="8080376" cy="842941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274911"/>
            <a:ext cx="8083550" cy="13648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0289" indent="0">
              <a:buNone/>
              <a:defRPr sz="4200" b="1"/>
            </a:lvl2pPr>
            <a:lvl3pPr marL="1880577" indent="0">
              <a:buNone/>
              <a:defRPr sz="3700" b="1"/>
            </a:lvl3pPr>
            <a:lvl4pPr marL="2820867" indent="0">
              <a:buNone/>
              <a:defRPr sz="3200" b="1"/>
            </a:lvl4pPr>
            <a:lvl5pPr marL="3761155" indent="0">
              <a:buNone/>
              <a:defRPr sz="3200" b="1"/>
            </a:lvl5pPr>
            <a:lvl6pPr marL="4701444" indent="0">
              <a:buNone/>
              <a:defRPr sz="3200" b="1"/>
            </a:lvl6pPr>
            <a:lvl7pPr marL="5641733" indent="0">
              <a:buNone/>
              <a:defRPr sz="3200" b="1"/>
            </a:lvl7pPr>
            <a:lvl8pPr marL="6582021" indent="0">
              <a:buNone/>
              <a:defRPr sz="3200" b="1"/>
            </a:lvl8pPr>
            <a:lvl9pPr marL="7522311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639734"/>
            <a:ext cx="8083550" cy="842941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582508"/>
            <a:ext cx="6016626" cy="2479040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2" y="582508"/>
            <a:ext cx="10223500" cy="12486642"/>
          </a:xfrm>
        </p:spPr>
        <p:txBody>
          <a:bodyPr/>
          <a:lstStyle>
            <a:lvl1pPr>
              <a:defRPr sz="6600"/>
            </a:lvl1pPr>
            <a:lvl2pPr>
              <a:defRPr sz="5700"/>
            </a:lvl2pPr>
            <a:lvl3pPr>
              <a:defRPr sz="49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2" y="3061549"/>
            <a:ext cx="6016626" cy="10007602"/>
          </a:xfrm>
        </p:spPr>
        <p:txBody>
          <a:bodyPr/>
          <a:lstStyle>
            <a:lvl1pPr marL="0" indent="0">
              <a:buNone/>
              <a:defRPr sz="2900"/>
            </a:lvl1pPr>
            <a:lvl2pPr marL="940289" indent="0">
              <a:buNone/>
              <a:defRPr sz="2500"/>
            </a:lvl2pPr>
            <a:lvl3pPr marL="1880577" indent="0">
              <a:buNone/>
              <a:defRPr sz="2000"/>
            </a:lvl3pPr>
            <a:lvl4pPr marL="2820867" indent="0">
              <a:buNone/>
              <a:defRPr sz="1900"/>
            </a:lvl4pPr>
            <a:lvl5pPr marL="3761155" indent="0">
              <a:buNone/>
              <a:defRPr sz="1900"/>
            </a:lvl5pPr>
            <a:lvl6pPr marL="4701444" indent="0">
              <a:buNone/>
              <a:defRPr sz="1900"/>
            </a:lvl6pPr>
            <a:lvl7pPr marL="5641733" indent="0">
              <a:buNone/>
              <a:defRPr sz="1900"/>
            </a:lvl7pPr>
            <a:lvl8pPr marL="6582021" indent="0">
              <a:buNone/>
              <a:defRPr sz="1900"/>
            </a:lvl8pPr>
            <a:lvl9pPr marL="7522311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0241281"/>
            <a:ext cx="10972800" cy="1209042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307255"/>
            <a:ext cx="10972800" cy="8778240"/>
          </a:xfrm>
        </p:spPr>
        <p:txBody>
          <a:bodyPr/>
          <a:lstStyle>
            <a:lvl1pPr marL="0" indent="0">
              <a:buNone/>
              <a:defRPr sz="6600"/>
            </a:lvl1pPr>
            <a:lvl2pPr marL="940289" indent="0">
              <a:buNone/>
              <a:defRPr sz="5700"/>
            </a:lvl2pPr>
            <a:lvl3pPr marL="1880577" indent="0">
              <a:buNone/>
              <a:defRPr sz="4900"/>
            </a:lvl3pPr>
            <a:lvl4pPr marL="2820867" indent="0">
              <a:buNone/>
              <a:defRPr sz="4200"/>
            </a:lvl4pPr>
            <a:lvl5pPr marL="3761155" indent="0">
              <a:buNone/>
              <a:defRPr sz="4200"/>
            </a:lvl5pPr>
            <a:lvl6pPr marL="4701444" indent="0">
              <a:buNone/>
              <a:defRPr sz="4200"/>
            </a:lvl6pPr>
            <a:lvl7pPr marL="5641733" indent="0">
              <a:buNone/>
              <a:defRPr sz="4200"/>
            </a:lvl7pPr>
            <a:lvl8pPr marL="6582021" indent="0">
              <a:buNone/>
              <a:defRPr sz="4200"/>
            </a:lvl8pPr>
            <a:lvl9pPr marL="7522311" indent="0">
              <a:buNone/>
              <a:defRPr sz="4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1450324"/>
            <a:ext cx="10972800" cy="1717038"/>
          </a:xfrm>
        </p:spPr>
        <p:txBody>
          <a:bodyPr/>
          <a:lstStyle>
            <a:lvl1pPr marL="0" indent="0">
              <a:buNone/>
              <a:defRPr sz="2900"/>
            </a:lvl1pPr>
            <a:lvl2pPr marL="940289" indent="0">
              <a:buNone/>
              <a:defRPr sz="2500"/>
            </a:lvl2pPr>
            <a:lvl3pPr marL="1880577" indent="0">
              <a:buNone/>
              <a:defRPr sz="2000"/>
            </a:lvl3pPr>
            <a:lvl4pPr marL="2820867" indent="0">
              <a:buNone/>
              <a:defRPr sz="1900"/>
            </a:lvl4pPr>
            <a:lvl5pPr marL="3761155" indent="0">
              <a:buNone/>
              <a:defRPr sz="1900"/>
            </a:lvl5pPr>
            <a:lvl6pPr marL="4701444" indent="0">
              <a:buNone/>
              <a:defRPr sz="1900"/>
            </a:lvl6pPr>
            <a:lvl7pPr marL="5641733" indent="0">
              <a:buNone/>
              <a:defRPr sz="1900"/>
            </a:lvl7pPr>
            <a:lvl8pPr marL="6582021" indent="0">
              <a:buNone/>
              <a:defRPr sz="1900"/>
            </a:lvl8pPr>
            <a:lvl9pPr marL="7522311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85896"/>
            <a:ext cx="16459200" cy="2438401"/>
          </a:xfrm>
          <a:prstGeom prst="rect">
            <a:avLst/>
          </a:prstGeom>
        </p:spPr>
        <p:txBody>
          <a:bodyPr vert="horz" lIns="188057" tIns="94029" rIns="188057" bIns="940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413762"/>
            <a:ext cx="16459200" cy="9655389"/>
          </a:xfrm>
          <a:prstGeom prst="rect">
            <a:avLst/>
          </a:prstGeom>
        </p:spPr>
        <p:txBody>
          <a:bodyPr vert="horz" lIns="188057" tIns="94029" rIns="188057" bIns="940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2" y="13560217"/>
            <a:ext cx="4267201" cy="778935"/>
          </a:xfrm>
          <a:prstGeom prst="rect">
            <a:avLst/>
          </a:prstGeom>
        </p:spPr>
        <p:txBody>
          <a:bodyPr vert="horz" lIns="188057" tIns="94029" rIns="188057" bIns="9402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2" y="13560217"/>
            <a:ext cx="5791199" cy="778935"/>
          </a:xfrm>
          <a:prstGeom prst="rect">
            <a:avLst/>
          </a:prstGeom>
        </p:spPr>
        <p:txBody>
          <a:bodyPr vert="horz" lIns="188057" tIns="94029" rIns="188057" bIns="9402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2" y="13560217"/>
            <a:ext cx="4267201" cy="778935"/>
          </a:xfrm>
          <a:prstGeom prst="rect">
            <a:avLst/>
          </a:prstGeom>
        </p:spPr>
        <p:txBody>
          <a:bodyPr vert="horz" lIns="188057" tIns="94029" rIns="188057" bIns="9402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0577" rtl="0" eaLnBrk="1" latinLnBrk="0" hangingPunct="1">
        <a:spcBef>
          <a:spcPct val="0"/>
        </a:spcBef>
        <a:buNone/>
        <a:defRPr sz="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5216" indent="-705216" algn="l" defTabSz="1880577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7969" indent="-587680" algn="l" defTabSz="1880577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50724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91010" indent="-470145" algn="l" defTabSz="1880577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31299" indent="-470145" algn="l" defTabSz="1880577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171589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11878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052167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7992454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0289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80577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20867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1155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01444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41733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582021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22311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772400" y="1143000"/>
            <a:ext cx="15239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“Create Review” Link in Head </a:t>
            </a:r>
            <a:r>
              <a:rPr lang="en-US" sz="1000" dirty="0" err="1" smtClean="0"/>
              <a:t>Nav</a:t>
            </a:r>
            <a:endParaRPr lang="en-US" sz="10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228600" y="1295400"/>
            <a:ext cx="2561877" cy="78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not signed in and wants to create a review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943600" y="1066800"/>
            <a:ext cx="1447800" cy="381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Home Page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1400" y="228600"/>
            <a:ext cx="2561877" cy="78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at the home page and wants to create a review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1506200" y="2209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Edit Adventure Review page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6154400" y="15240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Review Page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639800" y="2362200"/>
            <a:ext cx="1523999" cy="2964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353800" y="609600"/>
            <a:ext cx="38862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Auth. Required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6600" y="2133600"/>
            <a:ext cx="1523999" cy="450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“Log in” Link in  Account </a:t>
            </a:r>
            <a:r>
              <a:rPr lang="en-US" sz="1000" dirty="0" err="1" smtClean="0"/>
              <a:t>Nav</a:t>
            </a:r>
            <a:endParaRPr lang="en-US" sz="1000" dirty="0" smtClean="0"/>
          </a:p>
        </p:txBody>
      </p:sp>
      <p:sp>
        <p:nvSpPr>
          <p:cNvPr id="60" name="Rounded Rectangle 59"/>
          <p:cNvSpPr/>
          <p:nvPr/>
        </p:nvSpPr>
        <p:spPr>
          <a:xfrm>
            <a:off x="1676400" y="2438400"/>
            <a:ext cx="1447800" cy="381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Any Page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334000" y="2209800"/>
            <a:ext cx="1524000" cy="381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Log in Modal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76600" y="2971800"/>
            <a:ext cx="1523999" cy="45035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“Create Review” Link in Head </a:t>
            </a:r>
            <a:r>
              <a:rPr lang="en-US" sz="1000" dirty="0" err="1" smtClean="0"/>
              <a:t>Nav</a:t>
            </a:r>
            <a:endParaRPr lang="en-US" sz="1000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7162800" y="30480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5334000" y="2971800"/>
            <a:ext cx="1524000" cy="381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Log in Modal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715000" y="1676400"/>
            <a:ext cx="1066799" cy="2964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</a:p>
        </p:txBody>
      </p:sp>
      <p:cxnSp>
        <p:nvCxnSpPr>
          <p:cNvPr id="143" name="Straight Arrow Connector 142"/>
          <p:cNvCxnSpPr>
            <a:stCxn id="48" idx="3"/>
            <a:endCxn id="23" idx="1"/>
          </p:cNvCxnSpPr>
          <p:nvPr/>
        </p:nvCxnSpPr>
        <p:spPr>
          <a:xfrm>
            <a:off x="7391400" y="1257300"/>
            <a:ext cx="381000" cy="11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23" idx="3"/>
            <a:endCxn id="190" idx="1"/>
          </p:cNvCxnSpPr>
          <p:nvPr/>
        </p:nvCxnSpPr>
        <p:spPr>
          <a:xfrm flipV="1">
            <a:off x="9296399" y="1295400"/>
            <a:ext cx="2209801" cy="727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60" idx="3"/>
            <a:endCxn id="72" idx="1"/>
          </p:cNvCxnSpPr>
          <p:nvPr/>
        </p:nvCxnSpPr>
        <p:spPr>
          <a:xfrm>
            <a:off x="3124200" y="2628900"/>
            <a:ext cx="152400" cy="5680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2" idx="3"/>
            <a:endCxn id="109" idx="1"/>
          </p:cNvCxnSpPr>
          <p:nvPr/>
        </p:nvCxnSpPr>
        <p:spPr>
          <a:xfrm flipV="1">
            <a:off x="4800599" y="3162300"/>
            <a:ext cx="533401" cy="34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9" idx="3"/>
            <a:endCxn id="100" idx="1"/>
          </p:cNvCxnSpPr>
          <p:nvPr/>
        </p:nvCxnSpPr>
        <p:spPr>
          <a:xfrm>
            <a:off x="6858000" y="3162300"/>
            <a:ext cx="304800" cy="33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00" idx="3"/>
            <a:endCxn id="190" idx="1"/>
          </p:cNvCxnSpPr>
          <p:nvPr/>
        </p:nvCxnSpPr>
        <p:spPr>
          <a:xfrm flipV="1">
            <a:off x="8229599" y="1295400"/>
            <a:ext cx="3276601" cy="1900835"/>
          </a:xfrm>
          <a:prstGeom prst="bentConnector3">
            <a:avLst>
              <a:gd name="adj1" fmla="val 663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32" idx="3"/>
            <a:endCxn id="34" idx="1"/>
          </p:cNvCxnSpPr>
          <p:nvPr/>
        </p:nvCxnSpPr>
        <p:spPr>
          <a:xfrm flipV="1">
            <a:off x="13411200" y="2510435"/>
            <a:ext cx="228600" cy="4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34" idx="3"/>
            <a:endCxn id="33" idx="1"/>
          </p:cNvCxnSpPr>
          <p:nvPr/>
        </p:nvCxnSpPr>
        <p:spPr>
          <a:xfrm flipV="1">
            <a:off x="15163799" y="1828800"/>
            <a:ext cx="990601" cy="68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60" idx="3"/>
            <a:endCxn id="58" idx="1"/>
          </p:cNvCxnSpPr>
          <p:nvPr/>
        </p:nvCxnSpPr>
        <p:spPr>
          <a:xfrm flipV="1">
            <a:off x="3124200" y="2358779"/>
            <a:ext cx="152400" cy="270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58" idx="3"/>
            <a:endCxn id="65" idx="1"/>
          </p:cNvCxnSpPr>
          <p:nvPr/>
        </p:nvCxnSpPr>
        <p:spPr>
          <a:xfrm>
            <a:off x="4800599" y="2358779"/>
            <a:ext cx="533401" cy="4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65" idx="0"/>
            <a:endCxn id="122" idx="2"/>
          </p:cNvCxnSpPr>
          <p:nvPr/>
        </p:nvCxnSpPr>
        <p:spPr>
          <a:xfrm flipV="1">
            <a:off x="6096000" y="1972869"/>
            <a:ext cx="152400" cy="236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11506200" y="99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Create Adventure Review page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13639800" y="1143000"/>
            <a:ext cx="1523999" cy="2964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</a:p>
        </p:txBody>
      </p:sp>
      <p:cxnSp>
        <p:nvCxnSpPr>
          <p:cNvPr id="192" name="Elbow Connector 191"/>
          <p:cNvCxnSpPr>
            <a:stCxn id="190" idx="3"/>
            <a:endCxn id="191" idx="1"/>
          </p:cNvCxnSpPr>
          <p:nvPr/>
        </p:nvCxnSpPr>
        <p:spPr>
          <a:xfrm flipV="1">
            <a:off x="13411200" y="1291235"/>
            <a:ext cx="228600" cy="4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91" idx="3"/>
            <a:endCxn id="33" idx="1"/>
          </p:cNvCxnSpPr>
          <p:nvPr/>
        </p:nvCxnSpPr>
        <p:spPr>
          <a:xfrm>
            <a:off x="15163799" y="1291235"/>
            <a:ext cx="990601" cy="537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ounded Rectangle 218"/>
          <p:cNvSpPr/>
          <p:nvPr/>
        </p:nvSpPr>
        <p:spPr>
          <a:xfrm>
            <a:off x="11506200" y="335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Delete Adventure Review page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3639800" y="3505200"/>
            <a:ext cx="1523999" cy="2964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</a:p>
        </p:txBody>
      </p:sp>
      <p:cxnSp>
        <p:nvCxnSpPr>
          <p:cNvPr id="221" name="Elbow Connector 220"/>
          <p:cNvCxnSpPr>
            <a:stCxn id="219" idx="3"/>
            <a:endCxn id="220" idx="1"/>
          </p:cNvCxnSpPr>
          <p:nvPr/>
        </p:nvCxnSpPr>
        <p:spPr>
          <a:xfrm flipV="1">
            <a:off x="13411200" y="3653435"/>
            <a:ext cx="228600" cy="4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ounded Rectangle 223"/>
          <p:cNvSpPr/>
          <p:nvPr/>
        </p:nvSpPr>
        <p:spPr>
          <a:xfrm>
            <a:off x="16154400" y="335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Review Index</a:t>
            </a:r>
          </a:p>
        </p:txBody>
      </p:sp>
      <p:cxnSp>
        <p:nvCxnSpPr>
          <p:cNvPr id="226" name="Straight Arrow Connector 225"/>
          <p:cNvCxnSpPr>
            <a:stCxn id="220" idx="3"/>
            <a:endCxn id="224" idx="1"/>
          </p:cNvCxnSpPr>
          <p:nvPr/>
        </p:nvCxnSpPr>
        <p:spPr>
          <a:xfrm>
            <a:off x="15163799" y="3653435"/>
            <a:ext cx="990601" cy="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22" idx="0"/>
            <a:endCxn id="48" idx="2"/>
          </p:cNvCxnSpPr>
          <p:nvPr/>
        </p:nvCxnSpPr>
        <p:spPr>
          <a:xfrm flipV="1">
            <a:off x="6248400" y="1447800"/>
            <a:ext cx="419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hape 244"/>
          <p:cNvCxnSpPr>
            <a:stCxn id="28" idx="3"/>
            <a:endCxn id="48" idx="0"/>
          </p:cNvCxnSpPr>
          <p:nvPr/>
        </p:nvCxnSpPr>
        <p:spPr>
          <a:xfrm>
            <a:off x="6143277" y="623056"/>
            <a:ext cx="524223" cy="4437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84" idx="2"/>
            <a:endCxn id="60" idx="1"/>
          </p:cNvCxnSpPr>
          <p:nvPr/>
        </p:nvCxnSpPr>
        <p:spPr>
          <a:xfrm rot="16200000" flipH="1">
            <a:off x="1320675" y="2273175"/>
            <a:ext cx="544588" cy="166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228600" y="3429000"/>
            <a:ext cx="2561877" cy="78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and wants to edit or delete a review</a:t>
            </a:r>
          </a:p>
        </p:txBody>
      </p:sp>
      <p:sp>
        <p:nvSpPr>
          <p:cNvPr id="258" name="Rounded Rectangle 257"/>
          <p:cNvSpPr/>
          <p:nvPr/>
        </p:nvSpPr>
        <p:spPr>
          <a:xfrm>
            <a:off x="1600200" y="4343400"/>
            <a:ext cx="1447800" cy="381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Any Page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352800" y="4267200"/>
            <a:ext cx="1523999" cy="450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“Manage Reviews” Link in </a:t>
            </a:r>
            <a:r>
              <a:rPr lang="en-US" sz="1000" dirty="0" err="1" smtClean="0"/>
              <a:t>AccountNav</a:t>
            </a:r>
            <a:endParaRPr lang="en-US" sz="1000" dirty="0" smtClean="0"/>
          </a:p>
        </p:txBody>
      </p:sp>
      <p:sp>
        <p:nvSpPr>
          <p:cNvPr id="267" name="Rounded Rectangle 266"/>
          <p:cNvSpPr/>
          <p:nvPr/>
        </p:nvSpPr>
        <p:spPr>
          <a:xfrm>
            <a:off x="5410200" y="4267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Review Index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7696200" y="4343400"/>
            <a:ext cx="12192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“Edit” Review {id}</a:t>
            </a:r>
          </a:p>
        </p:txBody>
      </p:sp>
      <p:cxnSp>
        <p:nvCxnSpPr>
          <p:cNvPr id="272" name="Straight Arrow Connector 271"/>
          <p:cNvCxnSpPr>
            <a:stCxn id="267" idx="3"/>
            <a:endCxn id="270" idx="1"/>
          </p:cNvCxnSpPr>
          <p:nvPr/>
        </p:nvCxnSpPr>
        <p:spPr>
          <a:xfrm flipV="1">
            <a:off x="6934200" y="4491635"/>
            <a:ext cx="762000" cy="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/>
          <p:cNvCxnSpPr>
            <a:stCxn id="270" idx="3"/>
            <a:endCxn id="32" idx="1"/>
          </p:cNvCxnSpPr>
          <p:nvPr/>
        </p:nvCxnSpPr>
        <p:spPr>
          <a:xfrm flipV="1">
            <a:off x="8915400" y="2514600"/>
            <a:ext cx="2590800" cy="1977035"/>
          </a:xfrm>
          <a:prstGeom prst="bentConnector3">
            <a:avLst>
              <a:gd name="adj1" fmla="val 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5334000" y="25908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Login Details</a:t>
            </a:r>
            <a:endParaRPr lang="en-US" sz="1200" dirty="0"/>
          </a:p>
        </p:txBody>
      </p:sp>
      <p:cxnSp>
        <p:nvCxnSpPr>
          <p:cNvPr id="283" name="Straight Arrow Connector 282"/>
          <p:cNvCxnSpPr>
            <a:stCxn id="258" idx="3"/>
            <a:endCxn id="261" idx="1"/>
          </p:cNvCxnSpPr>
          <p:nvPr/>
        </p:nvCxnSpPr>
        <p:spPr>
          <a:xfrm flipV="1">
            <a:off x="3048000" y="4492379"/>
            <a:ext cx="304800" cy="4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61" idx="3"/>
            <a:endCxn id="267" idx="1"/>
          </p:cNvCxnSpPr>
          <p:nvPr/>
        </p:nvCxnSpPr>
        <p:spPr>
          <a:xfrm>
            <a:off x="4876799" y="4492379"/>
            <a:ext cx="533401" cy="3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7696200" y="4724400"/>
            <a:ext cx="1219200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“Delete” Review {id}</a:t>
            </a:r>
          </a:p>
        </p:txBody>
      </p:sp>
      <p:cxnSp>
        <p:nvCxnSpPr>
          <p:cNvPr id="290" name="Elbow Connector 289"/>
          <p:cNvCxnSpPr>
            <a:stCxn id="288" idx="3"/>
            <a:endCxn id="219" idx="1"/>
          </p:cNvCxnSpPr>
          <p:nvPr/>
        </p:nvCxnSpPr>
        <p:spPr>
          <a:xfrm flipV="1">
            <a:off x="8915400" y="3657600"/>
            <a:ext cx="2590800" cy="1291979"/>
          </a:xfrm>
          <a:prstGeom prst="bentConnector3">
            <a:avLst>
              <a:gd name="adj1" fmla="val 802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67" idx="3"/>
            <a:endCxn id="288" idx="1"/>
          </p:cNvCxnSpPr>
          <p:nvPr/>
        </p:nvCxnSpPr>
        <p:spPr>
          <a:xfrm>
            <a:off x="6934200" y="4495800"/>
            <a:ext cx="762000" cy="453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963400" y="16002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Create Details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1963400" y="2819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Edit Details</a:t>
            </a:r>
            <a:endParaRPr lang="en-US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1371600" y="7315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Personal Register </a:t>
            </a:r>
            <a:r>
              <a:rPr lang="en-US" sz="1200" dirty="0" smtClean="0"/>
              <a:t>Form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4800" y="5867400"/>
            <a:ext cx="115062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Registration Flow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371600" y="86868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Business Register </a:t>
            </a:r>
            <a:r>
              <a:rPr lang="en-US" sz="1200" dirty="0" smtClean="0"/>
              <a:t>Form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209800" y="8077199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If a Business</a:t>
            </a:r>
          </a:p>
        </p:txBody>
      </p:sp>
      <p:cxnSp>
        <p:nvCxnSpPr>
          <p:cNvPr id="111" name="Straight Arrow Connector 110"/>
          <p:cNvCxnSpPr>
            <a:stCxn id="68" idx="2"/>
            <a:endCxn id="108" idx="0"/>
          </p:cNvCxnSpPr>
          <p:nvPr/>
        </p:nvCxnSpPr>
        <p:spPr>
          <a:xfrm>
            <a:off x="2133600" y="7772400"/>
            <a:ext cx="609600" cy="3047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8" idx="2"/>
            <a:endCxn id="105" idx="0"/>
          </p:cNvCxnSpPr>
          <p:nvPr/>
        </p:nvCxnSpPr>
        <p:spPr>
          <a:xfrm flipH="1">
            <a:off x="2133600" y="8373668"/>
            <a:ext cx="609600" cy="313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8200" y="8077200"/>
            <a:ext cx="12953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If  not a Business</a:t>
            </a:r>
          </a:p>
        </p:txBody>
      </p:sp>
      <p:cxnSp>
        <p:nvCxnSpPr>
          <p:cNvPr id="120" name="Straight Arrow Connector 119"/>
          <p:cNvCxnSpPr>
            <a:stCxn id="105" idx="0"/>
            <a:endCxn id="116" idx="2"/>
          </p:cNvCxnSpPr>
          <p:nvPr/>
        </p:nvCxnSpPr>
        <p:spPr>
          <a:xfrm flipH="1" flipV="1">
            <a:off x="1485900" y="8373669"/>
            <a:ext cx="647700" cy="3131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6" idx="0"/>
            <a:endCxn id="68" idx="2"/>
          </p:cNvCxnSpPr>
          <p:nvPr/>
        </p:nvCxnSpPr>
        <p:spPr>
          <a:xfrm flipV="1">
            <a:off x="1485900" y="7772400"/>
            <a:ext cx="6477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429000" y="73152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Submit: Validate Inputs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667000" y="66294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Invalid Inputs</a:t>
            </a:r>
          </a:p>
        </p:txBody>
      </p:sp>
      <p:cxnSp>
        <p:nvCxnSpPr>
          <p:cNvPr id="133" name="Shape 132"/>
          <p:cNvCxnSpPr>
            <a:stCxn id="130" idx="0"/>
            <a:endCxn id="131" idx="3"/>
          </p:cNvCxnSpPr>
          <p:nvPr/>
        </p:nvCxnSpPr>
        <p:spPr>
          <a:xfrm rot="16200000" flipV="1">
            <a:off x="3579318" y="6932117"/>
            <a:ext cx="537565" cy="2286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34"/>
          <p:cNvCxnSpPr>
            <a:stCxn id="131" idx="1"/>
            <a:endCxn id="68" idx="0"/>
          </p:cNvCxnSpPr>
          <p:nvPr/>
        </p:nvCxnSpPr>
        <p:spPr>
          <a:xfrm rot="10800000" flipV="1">
            <a:off x="2133600" y="6777634"/>
            <a:ext cx="533400" cy="5375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42" idx="2"/>
            <a:endCxn id="244" idx="0"/>
          </p:cNvCxnSpPr>
          <p:nvPr/>
        </p:nvCxnSpPr>
        <p:spPr>
          <a:xfrm>
            <a:off x="5791200" y="75438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5029200" y="7086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Add Social Accounts</a:t>
            </a:r>
            <a:endParaRPr lang="en-US" sz="12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4191000" y="66294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valid Inputs</a:t>
            </a:r>
          </a:p>
        </p:txBody>
      </p:sp>
      <p:cxnSp>
        <p:nvCxnSpPr>
          <p:cNvPr id="148" name="Shape 147"/>
          <p:cNvCxnSpPr>
            <a:stCxn id="130" idx="0"/>
            <a:endCxn id="146" idx="1"/>
          </p:cNvCxnSpPr>
          <p:nvPr/>
        </p:nvCxnSpPr>
        <p:spPr>
          <a:xfrm rot="5400000" flipH="1" flipV="1">
            <a:off x="3807918" y="6932118"/>
            <a:ext cx="537565" cy="2286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153"/>
          <p:cNvCxnSpPr>
            <a:stCxn id="146" idx="3"/>
            <a:endCxn id="142" idx="0"/>
          </p:cNvCxnSpPr>
          <p:nvPr/>
        </p:nvCxnSpPr>
        <p:spPr>
          <a:xfrm>
            <a:off x="5257799" y="6777635"/>
            <a:ext cx="533401" cy="30896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276600" y="86868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Submit: Validate Inputs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514600" y="95250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Invalid Inputs</a:t>
            </a:r>
          </a:p>
        </p:txBody>
      </p:sp>
      <p:cxnSp>
        <p:nvCxnSpPr>
          <p:cNvPr id="163" name="Shape 162"/>
          <p:cNvCxnSpPr>
            <a:stCxn id="161" idx="2"/>
            <a:endCxn id="162" idx="3"/>
          </p:cNvCxnSpPr>
          <p:nvPr/>
        </p:nvCxnSpPr>
        <p:spPr>
          <a:xfrm rot="5400000">
            <a:off x="3427661" y="9290896"/>
            <a:ext cx="536078" cy="2286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038600" y="95250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valid Inputs</a:t>
            </a:r>
          </a:p>
        </p:txBody>
      </p:sp>
      <p:cxnSp>
        <p:nvCxnSpPr>
          <p:cNvPr id="166" name="Shape 165"/>
          <p:cNvCxnSpPr>
            <a:stCxn id="161" idx="2"/>
            <a:endCxn id="165" idx="1"/>
          </p:cNvCxnSpPr>
          <p:nvPr/>
        </p:nvCxnSpPr>
        <p:spPr>
          <a:xfrm rot="16200000" flipH="1">
            <a:off x="3656261" y="9290896"/>
            <a:ext cx="536078" cy="2286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5" idx="3"/>
            <a:endCxn id="161" idx="1"/>
          </p:cNvCxnSpPr>
          <p:nvPr/>
        </p:nvCxnSpPr>
        <p:spPr>
          <a:xfrm flipV="1">
            <a:off x="2895600" y="8911979"/>
            <a:ext cx="381000" cy="34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179"/>
          <p:cNvCxnSpPr>
            <a:stCxn id="162" idx="1"/>
            <a:endCxn id="105" idx="2"/>
          </p:cNvCxnSpPr>
          <p:nvPr/>
        </p:nvCxnSpPr>
        <p:spPr>
          <a:xfrm rot="10800000">
            <a:off x="2133600" y="9144001"/>
            <a:ext cx="381000" cy="5292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5029200" y="86868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Sponsor Page</a:t>
            </a:r>
            <a:endParaRPr lang="en-US" sz="1200" dirty="0" smtClean="0"/>
          </a:p>
        </p:txBody>
      </p:sp>
      <p:cxnSp>
        <p:nvCxnSpPr>
          <p:cNvPr id="184" name="Shape 183"/>
          <p:cNvCxnSpPr>
            <a:stCxn id="165" idx="3"/>
            <a:endCxn id="182" idx="2"/>
          </p:cNvCxnSpPr>
          <p:nvPr/>
        </p:nvCxnSpPr>
        <p:spPr>
          <a:xfrm flipV="1">
            <a:off x="5105399" y="9144000"/>
            <a:ext cx="685801" cy="52923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7010400" y="86868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Sponsorship selection</a:t>
            </a:r>
            <a:endParaRPr lang="en-US" sz="1000" dirty="0" smtClean="0"/>
          </a:p>
        </p:txBody>
      </p:sp>
      <p:cxnSp>
        <p:nvCxnSpPr>
          <p:cNvPr id="194" name="Straight Arrow Connector 193"/>
          <p:cNvCxnSpPr>
            <a:stCxn id="182" idx="3"/>
            <a:endCxn id="188" idx="1"/>
          </p:cNvCxnSpPr>
          <p:nvPr/>
        </p:nvCxnSpPr>
        <p:spPr>
          <a:xfrm flipV="1">
            <a:off x="6553200" y="8911979"/>
            <a:ext cx="457200" cy="34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8077200" y="7239000"/>
            <a:ext cx="1524000" cy="5334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Google Check Out page (New TAB)</a:t>
            </a:r>
            <a:endParaRPr lang="en-US" sz="1200" dirty="0" smtClean="0"/>
          </a:p>
        </p:txBody>
      </p:sp>
      <p:sp>
        <p:nvSpPr>
          <p:cNvPr id="198" name="Rounded Rectangle 197"/>
          <p:cNvSpPr/>
          <p:nvPr/>
        </p:nvSpPr>
        <p:spPr>
          <a:xfrm>
            <a:off x="8077200" y="99060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Business Profile Page</a:t>
            </a:r>
            <a:endParaRPr lang="en-US" sz="1200" dirty="0" smtClean="0"/>
          </a:p>
        </p:txBody>
      </p:sp>
      <p:sp>
        <p:nvSpPr>
          <p:cNvPr id="201" name="TextBox 200"/>
          <p:cNvSpPr txBox="1"/>
          <p:nvPr/>
        </p:nvSpPr>
        <p:spPr>
          <a:xfrm>
            <a:off x="8153400" y="8382000"/>
            <a:ext cx="14478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Sponsor Selected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8153400" y="9144000"/>
            <a:ext cx="14478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Sponsor not Selected</a:t>
            </a:r>
          </a:p>
        </p:txBody>
      </p:sp>
      <p:cxnSp>
        <p:nvCxnSpPr>
          <p:cNvPr id="204" name="Elbow Connector 203"/>
          <p:cNvCxnSpPr>
            <a:stCxn id="188" idx="3"/>
            <a:endCxn id="201" idx="2"/>
          </p:cNvCxnSpPr>
          <p:nvPr/>
        </p:nvCxnSpPr>
        <p:spPr>
          <a:xfrm flipV="1">
            <a:off x="8077199" y="8678469"/>
            <a:ext cx="800101" cy="23351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hape 206"/>
          <p:cNvCxnSpPr>
            <a:stCxn id="188" idx="3"/>
            <a:endCxn id="202" idx="0"/>
          </p:cNvCxnSpPr>
          <p:nvPr/>
        </p:nvCxnSpPr>
        <p:spPr>
          <a:xfrm>
            <a:off x="8077199" y="8911979"/>
            <a:ext cx="800101" cy="2320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1" idx="0"/>
            <a:endCxn id="197" idx="2"/>
          </p:cNvCxnSpPr>
          <p:nvPr/>
        </p:nvCxnSpPr>
        <p:spPr>
          <a:xfrm flipH="1" flipV="1">
            <a:off x="8839200" y="7772400"/>
            <a:ext cx="381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02" idx="2"/>
            <a:endCxn id="198" idx="0"/>
          </p:cNvCxnSpPr>
          <p:nvPr/>
        </p:nvCxnSpPr>
        <p:spPr>
          <a:xfrm flipH="1">
            <a:off x="8839200" y="9440469"/>
            <a:ext cx="38100" cy="465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223" idx="2"/>
            <a:endCxn id="198" idx="3"/>
          </p:cNvCxnSpPr>
          <p:nvPr/>
        </p:nvCxnSpPr>
        <p:spPr>
          <a:xfrm rot="5400000">
            <a:off x="8968385" y="8320684"/>
            <a:ext cx="2446731" cy="11811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10058400" y="7391400"/>
            <a:ext cx="14478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Confirmation Page</a:t>
            </a:r>
          </a:p>
        </p:txBody>
      </p:sp>
      <p:cxnSp>
        <p:nvCxnSpPr>
          <p:cNvPr id="229" name="Straight Arrow Connector 228"/>
          <p:cNvCxnSpPr>
            <a:stCxn id="197" idx="3"/>
            <a:endCxn id="223" idx="1"/>
          </p:cNvCxnSpPr>
          <p:nvPr/>
        </p:nvCxnSpPr>
        <p:spPr>
          <a:xfrm>
            <a:off x="9601200" y="7505700"/>
            <a:ext cx="457200" cy="339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10058400" y="8382000"/>
            <a:ext cx="14478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Acknowledged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533400" y="6172200"/>
            <a:ext cx="1066799" cy="2964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From any Page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533400" y="9601200"/>
            <a:ext cx="1066799" cy="2964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From any Page</a:t>
            </a:r>
          </a:p>
        </p:txBody>
      </p:sp>
      <p:cxnSp>
        <p:nvCxnSpPr>
          <p:cNvPr id="239" name="Shape 238"/>
          <p:cNvCxnSpPr>
            <a:stCxn id="236" idx="2"/>
            <a:endCxn id="68" idx="1"/>
          </p:cNvCxnSpPr>
          <p:nvPr/>
        </p:nvCxnSpPr>
        <p:spPr>
          <a:xfrm rot="16200000" flipH="1">
            <a:off x="681635" y="6853834"/>
            <a:ext cx="1075131" cy="304800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hape 241"/>
          <p:cNvCxnSpPr>
            <a:stCxn id="237" idx="0"/>
            <a:endCxn id="105" idx="1"/>
          </p:cNvCxnSpPr>
          <p:nvPr/>
        </p:nvCxnSpPr>
        <p:spPr>
          <a:xfrm rot="5400000" flipH="1" flipV="1">
            <a:off x="876300" y="9105900"/>
            <a:ext cx="685800" cy="304800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ounded Rectangle 243"/>
          <p:cNvSpPr/>
          <p:nvPr/>
        </p:nvSpPr>
        <p:spPr>
          <a:xfrm>
            <a:off x="5029200" y="7848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New Profile Page</a:t>
            </a:r>
            <a:endParaRPr lang="en-US" sz="1200" dirty="0" smtClean="0"/>
          </a:p>
        </p:txBody>
      </p:sp>
      <p:sp>
        <p:nvSpPr>
          <p:cNvPr id="256" name="Rounded Rectangle 255"/>
          <p:cNvSpPr/>
          <p:nvPr/>
        </p:nvSpPr>
        <p:spPr>
          <a:xfrm>
            <a:off x="10058400" y="91440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Add Social Accounts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220" y="1150972"/>
            <a:ext cx="2561877" cy="788912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  non member enters the site on any page and wants to </a:t>
            </a:r>
            <a:r>
              <a:rPr lang="en-US" sz="1400" dirty="0" smtClean="0"/>
              <a:t>create a review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980" y="8055004"/>
            <a:ext cx="2561877" cy="78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US" sz="1400" dirty="0" smtClean="0"/>
              <a:t>A user </a:t>
            </a:r>
            <a:r>
              <a:rPr lang="en-US" sz="1400" dirty="0" smtClean="0"/>
              <a:t>enters the site at the home page and wants to find a specific adventure 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715000"/>
            <a:ext cx="2561877" cy="1219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at the home page and wants to find adventures near a personal point of interest (Destin, FL).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980" y="7064404"/>
            <a:ext cx="2561877" cy="812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at the home page and wants to find a friends account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031240" y="335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Profile Page</a:t>
            </a:r>
            <a:endParaRPr lang="en-US" sz="16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16031240" y="4876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Profile Page</a:t>
            </a:r>
            <a:endParaRPr lang="en-US" sz="1600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16002000" y="716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Region Details Page</a:t>
            </a:r>
            <a:endParaRPr lang="en-US" sz="16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6031240" y="563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Account </a:t>
            </a:r>
            <a:r>
              <a:rPr lang="en-US" sz="1600" dirty="0" smtClean="0"/>
              <a:t>Manage. </a:t>
            </a:r>
            <a:r>
              <a:rPr lang="en-US" sz="1600" dirty="0" smtClean="0"/>
              <a:t>Page</a:t>
            </a:r>
            <a:endParaRPr lang="en-US" sz="1600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16031240" y="4114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Account Manage. Page</a:t>
            </a:r>
            <a:endParaRPr lang="en-US" sz="16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5987380" y="7924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Region Edit Page</a:t>
            </a:r>
            <a:endParaRPr lang="en-US" sz="16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15987380" y="8686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Region Delete Page</a:t>
            </a:r>
            <a:endParaRPr lang="en-US" sz="16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15987380" y="944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Location Details Page</a:t>
            </a:r>
            <a:endParaRPr lang="en-US" sz="16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15972760" y="10210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Location Edit Page</a:t>
            </a:r>
            <a:endParaRPr lang="en-US" sz="1600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15972760" y="1097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Location Delete Page</a:t>
            </a:r>
            <a:endParaRPr lang="en-US" sz="16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15987380" y="11734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Review Details Page</a:t>
            </a:r>
            <a:endParaRPr lang="en-US" sz="1600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15972760" y="12496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Review Edit Page</a:t>
            </a:r>
            <a:endParaRPr lang="en-US" sz="16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5972760" y="1325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Create Review Page</a:t>
            </a:r>
            <a:endParaRPr lang="en-US" sz="1600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16002000" y="1066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Search Page</a:t>
            </a:r>
            <a:endParaRPr lang="en-US" sz="1600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16002000" y="304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Home Page</a:t>
            </a:r>
            <a:endParaRPr lang="en-US" sz="16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28600" y="2057400"/>
            <a:ext cx="2561877" cy="78891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  non member enters the site on any page and wants to start </a:t>
            </a:r>
            <a:r>
              <a:rPr lang="en-US" sz="1400" dirty="0" smtClean="0"/>
              <a:t>a Business account</a:t>
            </a:r>
            <a:endParaRPr lang="en-US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28600" y="2971800"/>
            <a:ext cx="2561877" cy="788912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  </a:t>
            </a:r>
            <a:r>
              <a:rPr lang="en-US" sz="1400" dirty="0" smtClean="0"/>
              <a:t>Business member enters the site and want to buy a sponsors package.</a:t>
            </a:r>
            <a:endParaRPr lang="en-US" sz="1400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16002000" y="182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Registration Page</a:t>
            </a:r>
            <a:endParaRPr lang="en-US" sz="1600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16002000" y="2590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Registration Page</a:t>
            </a:r>
            <a:endParaRPr lang="en-US" sz="1600" dirty="0" smtClean="0"/>
          </a:p>
        </p:txBody>
      </p:sp>
      <p:sp>
        <p:nvSpPr>
          <p:cNvPr id="45" name="Rounded Rectangle 44"/>
          <p:cNvSpPr/>
          <p:nvPr/>
        </p:nvSpPr>
        <p:spPr>
          <a:xfrm>
            <a:off x="16002000" y="6400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</a:t>
            </a:r>
            <a:r>
              <a:rPr lang="en-US" sz="1600" dirty="0" smtClean="0"/>
              <a:t>Sponsor </a:t>
            </a:r>
            <a:r>
              <a:rPr lang="en-US" sz="1600" dirty="0" smtClean="0"/>
              <a:t>Page</a:t>
            </a:r>
            <a:endParaRPr lang="en-US" sz="1600" dirty="0" smtClean="0"/>
          </a:p>
        </p:txBody>
      </p:sp>
      <p:sp>
        <p:nvSpPr>
          <p:cNvPr id="59" name="Rounded Rectangle 58"/>
          <p:cNvSpPr/>
          <p:nvPr/>
        </p:nvSpPr>
        <p:spPr>
          <a:xfrm>
            <a:off x="4953000" y="26670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Login Page</a:t>
            </a:r>
            <a:endParaRPr lang="en-US" sz="1600" dirty="0" smtClean="0"/>
          </a:p>
        </p:txBody>
      </p:sp>
      <p:sp>
        <p:nvSpPr>
          <p:cNvPr id="61" name="Rounded Rectangle 60"/>
          <p:cNvSpPr/>
          <p:nvPr/>
        </p:nvSpPr>
        <p:spPr>
          <a:xfrm>
            <a:off x="4906040" y="99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Registration Page</a:t>
            </a:r>
            <a:endParaRPr lang="en-US" sz="1600" dirty="0" smtClean="0"/>
          </a:p>
        </p:txBody>
      </p:sp>
      <p:sp>
        <p:nvSpPr>
          <p:cNvPr id="62" name="Rounded Rectangle 61"/>
          <p:cNvSpPr/>
          <p:nvPr/>
        </p:nvSpPr>
        <p:spPr>
          <a:xfrm>
            <a:off x="4906040" y="182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Registration Page</a:t>
            </a:r>
            <a:endParaRPr lang="en-US" sz="16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228600" y="228600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 start not signed in</a:t>
            </a:r>
            <a:endParaRPr lang="en-US" sz="1600" dirty="0"/>
          </a:p>
        </p:txBody>
      </p:sp>
      <p:sp>
        <p:nvSpPr>
          <p:cNvPr id="65" name="Rounded Rectangle 64"/>
          <p:cNvSpPr/>
          <p:nvPr/>
        </p:nvSpPr>
        <p:spPr>
          <a:xfrm>
            <a:off x="7848600" y="99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Profile Page</a:t>
            </a:r>
            <a:endParaRPr lang="en-US" sz="1600" dirty="0" smtClean="0"/>
          </a:p>
        </p:txBody>
      </p:sp>
      <p:sp>
        <p:nvSpPr>
          <p:cNvPr id="68" name="Rounded Rectangle 67"/>
          <p:cNvSpPr/>
          <p:nvPr/>
        </p:nvSpPr>
        <p:spPr>
          <a:xfrm>
            <a:off x="7924800" y="26670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Account </a:t>
            </a:r>
            <a:r>
              <a:rPr lang="en-US" sz="1600" dirty="0" smtClean="0"/>
              <a:t>Manage. </a:t>
            </a:r>
            <a:r>
              <a:rPr lang="en-US" sz="1600" dirty="0" smtClean="0"/>
              <a:t>Page</a:t>
            </a:r>
            <a:endParaRPr lang="en-US" sz="1600" dirty="0" smtClean="0"/>
          </a:p>
        </p:txBody>
      </p:sp>
      <p:sp>
        <p:nvSpPr>
          <p:cNvPr id="82" name="Rounded Rectangle 81"/>
          <p:cNvSpPr/>
          <p:nvPr/>
        </p:nvSpPr>
        <p:spPr>
          <a:xfrm>
            <a:off x="7877840" y="182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</a:t>
            </a:r>
            <a:r>
              <a:rPr lang="en-US" sz="1600" dirty="0" smtClean="0"/>
              <a:t>Sponsor </a:t>
            </a:r>
            <a:r>
              <a:rPr lang="en-US" sz="1600" dirty="0" smtClean="0"/>
              <a:t>Page</a:t>
            </a:r>
            <a:endParaRPr lang="en-US" sz="1600" dirty="0" smtClean="0"/>
          </a:p>
        </p:txBody>
      </p:sp>
      <p:sp>
        <p:nvSpPr>
          <p:cNvPr id="84" name="Rounded Rectangle 83"/>
          <p:cNvSpPr/>
          <p:nvPr/>
        </p:nvSpPr>
        <p:spPr>
          <a:xfrm>
            <a:off x="10955080" y="182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Profile Page</a:t>
            </a:r>
            <a:endParaRPr lang="en-US" sz="1600" dirty="0" smtClean="0"/>
          </a:p>
        </p:txBody>
      </p:sp>
      <p:sp>
        <p:nvSpPr>
          <p:cNvPr id="95" name="Rounded Rectangle 94"/>
          <p:cNvSpPr/>
          <p:nvPr/>
        </p:nvSpPr>
        <p:spPr>
          <a:xfrm>
            <a:off x="10896600" y="99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Create Review Page</a:t>
            </a:r>
            <a:endParaRPr lang="en-US" sz="1600" dirty="0" smtClean="0"/>
          </a:p>
        </p:txBody>
      </p:sp>
      <p:sp>
        <p:nvSpPr>
          <p:cNvPr id="100" name="Rounded Rectangle 99"/>
          <p:cNvSpPr/>
          <p:nvPr/>
        </p:nvSpPr>
        <p:spPr>
          <a:xfrm>
            <a:off x="10925840" y="26670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</a:t>
            </a:r>
            <a:r>
              <a:rPr lang="en-US" sz="1600" dirty="0" smtClean="0"/>
              <a:t>Sponsor </a:t>
            </a:r>
            <a:r>
              <a:rPr lang="en-US" sz="1600" dirty="0" smtClean="0"/>
              <a:t>Page</a:t>
            </a:r>
            <a:endParaRPr lang="en-US" sz="1600" dirty="0" smtClean="0"/>
          </a:p>
        </p:txBody>
      </p:sp>
      <p:sp>
        <p:nvSpPr>
          <p:cNvPr id="111" name="Rounded Rectangle 110"/>
          <p:cNvSpPr/>
          <p:nvPr/>
        </p:nvSpPr>
        <p:spPr>
          <a:xfrm>
            <a:off x="13425820" y="99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Review Details Page</a:t>
            </a:r>
            <a:endParaRPr lang="en-US" sz="1600" dirty="0" smtClean="0"/>
          </a:p>
        </p:txBody>
      </p:sp>
      <p:cxnSp>
        <p:nvCxnSpPr>
          <p:cNvPr id="120" name="Elbow Connector 119"/>
          <p:cNvCxnSpPr>
            <a:stCxn id="4" idx="3"/>
            <a:endCxn id="61" idx="1"/>
          </p:cNvCxnSpPr>
          <p:nvPr/>
        </p:nvCxnSpPr>
        <p:spPr>
          <a:xfrm flipV="1">
            <a:off x="2805097" y="1295400"/>
            <a:ext cx="2100943" cy="25002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123"/>
          <p:cNvCxnSpPr>
            <a:stCxn id="65" idx="3"/>
            <a:endCxn id="95" idx="1"/>
          </p:cNvCxnSpPr>
          <p:nvPr/>
        </p:nvCxnSpPr>
        <p:spPr>
          <a:xfrm>
            <a:off x="9753600" y="1295400"/>
            <a:ext cx="114300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95" idx="3"/>
            <a:endCxn id="111" idx="1"/>
          </p:cNvCxnSpPr>
          <p:nvPr/>
        </p:nvCxnSpPr>
        <p:spPr>
          <a:xfrm>
            <a:off x="12801600" y="1295400"/>
            <a:ext cx="62422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2" idx="3"/>
            <a:endCxn id="62" idx="1"/>
          </p:cNvCxnSpPr>
          <p:nvPr/>
        </p:nvCxnSpPr>
        <p:spPr>
          <a:xfrm flipV="1">
            <a:off x="2790477" y="2133600"/>
            <a:ext cx="2115563" cy="3182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2" idx="3"/>
            <a:endCxn id="82" idx="1"/>
          </p:cNvCxnSpPr>
          <p:nvPr/>
        </p:nvCxnSpPr>
        <p:spPr>
          <a:xfrm>
            <a:off x="6811040" y="2133600"/>
            <a:ext cx="106680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82" idx="3"/>
            <a:endCxn id="84" idx="1"/>
          </p:cNvCxnSpPr>
          <p:nvPr/>
        </p:nvCxnSpPr>
        <p:spPr>
          <a:xfrm>
            <a:off x="9782840" y="2133600"/>
            <a:ext cx="117224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33" idx="3"/>
            <a:endCxn id="59" idx="1"/>
          </p:cNvCxnSpPr>
          <p:nvPr/>
        </p:nvCxnSpPr>
        <p:spPr>
          <a:xfrm flipV="1">
            <a:off x="2790477" y="2971800"/>
            <a:ext cx="2162523" cy="3944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59" idx="3"/>
            <a:endCxn id="68" idx="1"/>
          </p:cNvCxnSpPr>
          <p:nvPr/>
        </p:nvCxnSpPr>
        <p:spPr>
          <a:xfrm>
            <a:off x="6858000" y="2971800"/>
            <a:ext cx="106680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68" idx="3"/>
            <a:endCxn id="100" idx="1"/>
          </p:cNvCxnSpPr>
          <p:nvPr/>
        </p:nvCxnSpPr>
        <p:spPr>
          <a:xfrm>
            <a:off x="9829800" y="2971800"/>
            <a:ext cx="109604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61" idx="3"/>
            <a:endCxn id="65" idx="1"/>
          </p:cNvCxnSpPr>
          <p:nvPr/>
        </p:nvCxnSpPr>
        <p:spPr>
          <a:xfrm>
            <a:off x="6811040" y="1295400"/>
            <a:ext cx="1037560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00" y="3124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Login </a:t>
            </a:r>
            <a:r>
              <a:rPr lang="en-US" sz="1200" dirty="0" smtClean="0"/>
              <a:t>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81000"/>
            <a:ext cx="60198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User </a:t>
            </a:r>
            <a:r>
              <a:rPr lang="en-US" smtClean="0">
                <a:solidFill>
                  <a:schemeClr val="accent1"/>
                </a:solidFill>
              </a:rPr>
              <a:t>Login Flow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10" idx="2"/>
          </p:cNvCxnSpPr>
          <p:nvPr/>
        </p:nvCxnSpPr>
        <p:spPr>
          <a:xfrm flipH="1" flipV="1">
            <a:off x="1943100" y="2814046"/>
            <a:ext cx="723900" cy="310154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" y="2209800"/>
            <a:ext cx="1295399" cy="60424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Forgotten Information: Password or Login?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31242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Submit: Validate Inputs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0" y="24384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Invalid Inputs</a:t>
            </a:r>
          </a:p>
        </p:txBody>
      </p:sp>
      <p:cxnSp>
        <p:nvCxnSpPr>
          <p:cNvPr id="15" name="Shape 14"/>
          <p:cNvCxnSpPr>
            <a:stCxn id="13" idx="0"/>
            <a:endCxn id="14" idx="3"/>
          </p:cNvCxnSpPr>
          <p:nvPr/>
        </p:nvCxnSpPr>
        <p:spPr>
          <a:xfrm rot="16200000" flipV="1">
            <a:off x="4112718" y="2741117"/>
            <a:ext cx="537565" cy="2286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14" idx="1"/>
            <a:endCxn id="4" idx="0"/>
          </p:cNvCxnSpPr>
          <p:nvPr/>
        </p:nvCxnSpPr>
        <p:spPr>
          <a:xfrm rot="10800000" flipV="1">
            <a:off x="2667000" y="2586634"/>
            <a:ext cx="533400" cy="5375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13" idx="1"/>
          </p:cNvCxnSpPr>
          <p:nvPr/>
        </p:nvCxnSpPr>
        <p:spPr>
          <a:xfrm flipV="1">
            <a:off x="3429000" y="3349379"/>
            <a:ext cx="533400" cy="34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572000" y="4648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Business Profile Page</a:t>
            </a:r>
            <a:endParaRPr lang="en-US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962400" y="39624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valid Inputs</a:t>
            </a:r>
          </a:p>
        </p:txBody>
      </p:sp>
      <p:cxnSp>
        <p:nvCxnSpPr>
          <p:cNvPr id="21" name="Shape 20"/>
          <p:cNvCxnSpPr>
            <a:stCxn id="19" idx="2"/>
            <a:endCxn id="18" idx="0"/>
          </p:cNvCxnSpPr>
          <p:nvPr/>
        </p:nvCxnSpPr>
        <p:spPr>
          <a:xfrm rot="16200000" flipH="1">
            <a:off x="4720235" y="4034434"/>
            <a:ext cx="389331" cy="8382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3581400"/>
            <a:ext cx="1066799" cy="2964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From any Page</a:t>
            </a:r>
          </a:p>
        </p:txBody>
      </p:sp>
      <p:cxnSp>
        <p:nvCxnSpPr>
          <p:cNvPr id="47" name="Shape 46"/>
          <p:cNvCxnSpPr>
            <a:stCxn id="45" idx="0"/>
            <a:endCxn id="4" idx="1"/>
          </p:cNvCxnSpPr>
          <p:nvPr/>
        </p:nvCxnSpPr>
        <p:spPr>
          <a:xfrm rot="5400000" flipH="1" flipV="1">
            <a:off x="1295400" y="2971800"/>
            <a:ext cx="228600" cy="990600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95400" y="1143000"/>
            <a:ext cx="1295399" cy="7581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Forgotten Information Email sent to address on file.</a:t>
            </a:r>
          </a:p>
        </p:txBody>
      </p:sp>
      <p:cxnSp>
        <p:nvCxnSpPr>
          <p:cNvPr id="52" name="Straight Arrow Connector 51"/>
          <p:cNvCxnSpPr>
            <a:stCxn id="10" idx="0"/>
            <a:endCxn id="51" idx="2"/>
          </p:cNvCxnSpPr>
          <p:nvPr/>
        </p:nvCxnSpPr>
        <p:spPr>
          <a:xfrm flipV="1">
            <a:off x="1943100" y="1901134"/>
            <a:ext cx="0" cy="30866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51" idx="3"/>
            <a:endCxn id="4" idx="0"/>
          </p:cNvCxnSpPr>
          <p:nvPr/>
        </p:nvCxnSpPr>
        <p:spPr>
          <a:xfrm>
            <a:off x="2590799" y="1522067"/>
            <a:ext cx="76201" cy="16021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895600" y="4648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Personal</a:t>
            </a:r>
            <a:r>
              <a:rPr lang="en-US" sz="1200" dirty="0" smtClean="0"/>
              <a:t> Profile Page</a:t>
            </a:r>
            <a:endParaRPr lang="en-US" sz="1200" dirty="0" smtClean="0"/>
          </a:p>
        </p:txBody>
      </p:sp>
      <p:cxnSp>
        <p:nvCxnSpPr>
          <p:cNvPr id="64" name="Shape 20"/>
          <p:cNvCxnSpPr>
            <a:stCxn id="19" idx="2"/>
            <a:endCxn id="61" idx="0"/>
          </p:cNvCxnSpPr>
          <p:nvPr/>
        </p:nvCxnSpPr>
        <p:spPr>
          <a:xfrm rot="5400000">
            <a:off x="3882035" y="4034434"/>
            <a:ext cx="389331" cy="8382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3" idx="2"/>
            <a:endCxn id="19" idx="0"/>
          </p:cNvCxnSpPr>
          <p:nvPr/>
        </p:nvCxnSpPr>
        <p:spPr>
          <a:xfrm>
            <a:off x="4495800" y="3574557"/>
            <a:ext cx="0" cy="3878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133600" y="38100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Not registered Yet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990600" y="4648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Registration Page</a:t>
            </a:r>
            <a:endParaRPr lang="en-US" sz="1200" dirty="0" smtClean="0"/>
          </a:p>
        </p:txBody>
      </p:sp>
      <p:cxnSp>
        <p:nvCxnSpPr>
          <p:cNvPr id="100" name="Straight Arrow Connector 99"/>
          <p:cNvCxnSpPr>
            <a:stCxn id="4" idx="2"/>
            <a:endCxn id="96" idx="0"/>
          </p:cNvCxnSpPr>
          <p:nvPr/>
        </p:nvCxnSpPr>
        <p:spPr>
          <a:xfrm>
            <a:off x="2667000" y="3581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6" idx="2"/>
            <a:endCxn id="98" idx="0"/>
          </p:cNvCxnSpPr>
          <p:nvPr/>
        </p:nvCxnSpPr>
        <p:spPr>
          <a:xfrm rot="5400000">
            <a:off x="2015879" y="3997078"/>
            <a:ext cx="387843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9869</TotalTime>
  <Words>462</Words>
  <Application>Microsoft Office PowerPoint</Application>
  <PresentationFormat>Custom</PresentationFormat>
  <Paragraphs>100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McGovern</dc:creator>
  <cp:lastModifiedBy>John McGovern</cp:lastModifiedBy>
  <cp:revision>443</cp:revision>
  <dcterms:created xsi:type="dcterms:W3CDTF">2012-06-26T17:20:57Z</dcterms:created>
  <dcterms:modified xsi:type="dcterms:W3CDTF">2012-08-16T22:52:46Z</dcterms:modified>
</cp:coreProperties>
</file>