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</p:sldIdLst>
  <p:sldSz cx="18288000" cy="14630400"/>
  <p:notesSz cx="6858000" cy="9144000"/>
  <p:defaultTextStyle>
    <a:defPPr>
      <a:defRPr lang="en-US"/>
    </a:defPPr>
    <a:lvl1pPr marL="0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0289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80577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20867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61155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01444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41733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82021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22311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702" y="-78"/>
      </p:cViewPr>
      <p:guideLst>
        <p:guide orient="horz" pos="4608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3" y="4544907"/>
            <a:ext cx="15544800" cy="31360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290559"/>
            <a:ext cx="1280160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0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80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20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61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0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41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8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2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1" y="585896"/>
            <a:ext cx="4114801" cy="124832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2" y="585896"/>
            <a:ext cx="12039600" cy="124832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9401389"/>
            <a:ext cx="15544800" cy="2905761"/>
          </a:xfrm>
        </p:spPr>
        <p:txBody>
          <a:bodyPr anchor="t"/>
          <a:lstStyle>
            <a:lvl1pPr algn="l">
              <a:defRPr sz="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6200989"/>
            <a:ext cx="15544800" cy="3200399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028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8057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82086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76115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7014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64173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58202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52231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3413762"/>
            <a:ext cx="8077200" cy="9655389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2" y="3413762"/>
            <a:ext cx="8077200" cy="9655389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74911"/>
            <a:ext cx="8080376" cy="13648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289" indent="0">
              <a:buNone/>
              <a:defRPr sz="4200" b="1"/>
            </a:lvl2pPr>
            <a:lvl3pPr marL="1880577" indent="0">
              <a:buNone/>
              <a:defRPr sz="3700" b="1"/>
            </a:lvl3pPr>
            <a:lvl4pPr marL="2820867" indent="0">
              <a:buNone/>
              <a:defRPr sz="3200" b="1"/>
            </a:lvl4pPr>
            <a:lvl5pPr marL="3761155" indent="0">
              <a:buNone/>
              <a:defRPr sz="3200" b="1"/>
            </a:lvl5pPr>
            <a:lvl6pPr marL="4701444" indent="0">
              <a:buNone/>
              <a:defRPr sz="3200" b="1"/>
            </a:lvl6pPr>
            <a:lvl7pPr marL="5641733" indent="0">
              <a:buNone/>
              <a:defRPr sz="3200" b="1"/>
            </a:lvl7pPr>
            <a:lvl8pPr marL="6582021" indent="0">
              <a:buNone/>
              <a:defRPr sz="3200" b="1"/>
            </a:lvl8pPr>
            <a:lvl9pPr marL="752231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639734"/>
            <a:ext cx="8080376" cy="842941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274911"/>
            <a:ext cx="8083550" cy="13648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289" indent="0">
              <a:buNone/>
              <a:defRPr sz="4200" b="1"/>
            </a:lvl2pPr>
            <a:lvl3pPr marL="1880577" indent="0">
              <a:buNone/>
              <a:defRPr sz="3700" b="1"/>
            </a:lvl3pPr>
            <a:lvl4pPr marL="2820867" indent="0">
              <a:buNone/>
              <a:defRPr sz="3200" b="1"/>
            </a:lvl4pPr>
            <a:lvl5pPr marL="3761155" indent="0">
              <a:buNone/>
              <a:defRPr sz="3200" b="1"/>
            </a:lvl5pPr>
            <a:lvl6pPr marL="4701444" indent="0">
              <a:buNone/>
              <a:defRPr sz="3200" b="1"/>
            </a:lvl6pPr>
            <a:lvl7pPr marL="5641733" indent="0">
              <a:buNone/>
              <a:defRPr sz="3200" b="1"/>
            </a:lvl7pPr>
            <a:lvl8pPr marL="6582021" indent="0">
              <a:buNone/>
              <a:defRPr sz="3200" b="1"/>
            </a:lvl8pPr>
            <a:lvl9pPr marL="752231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639734"/>
            <a:ext cx="8083550" cy="842941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582508"/>
            <a:ext cx="6016626" cy="2479040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582508"/>
            <a:ext cx="10223500" cy="12486642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9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3061549"/>
            <a:ext cx="6016626" cy="10007602"/>
          </a:xfrm>
        </p:spPr>
        <p:txBody>
          <a:bodyPr/>
          <a:lstStyle>
            <a:lvl1pPr marL="0" indent="0">
              <a:buNone/>
              <a:defRPr sz="2900"/>
            </a:lvl1pPr>
            <a:lvl2pPr marL="940289" indent="0">
              <a:buNone/>
              <a:defRPr sz="2500"/>
            </a:lvl2pPr>
            <a:lvl3pPr marL="1880577" indent="0">
              <a:buNone/>
              <a:defRPr sz="2000"/>
            </a:lvl3pPr>
            <a:lvl4pPr marL="2820867" indent="0">
              <a:buNone/>
              <a:defRPr sz="1900"/>
            </a:lvl4pPr>
            <a:lvl5pPr marL="3761155" indent="0">
              <a:buNone/>
              <a:defRPr sz="1900"/>
            </a:lvl5pPr>
            <a:lvl6pPr marL="4701444" indent="0">
              <a:buNone/>
              <a:defRPr sz="1900"/>
            </a:lvl6pPr>
            <a:lvl7pPr marL="5641733" indent="0">
              <a:buNone/>
              <a:defRPr sz="1900"/>
            </a:lvl7pPr>
            <a:lvl8pPr marL="6582021" indent="0">
              <a:buNone/>
              <a:defRPr sz="1900"/>
            </a:lvl8pPr>
            <a:lvl9pPr marL="752231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0241281"/>
            <a:ext cx="10972800" cy="1209042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307255"/>
            <a:ext cx="10972800" cy="8778240"/>
          </a:xfrm>
        </p:spPr>
        <p:txBody>
          <a:bodyPr/>
          <a:lstStyle>
            <a:lvl1pPr marL="0" indent="0">
              <a:buNone/>
              <a:defRPr sz="6600"/>
            </a:lvl1pPr>
            <a:lvl2pPr marL="940289" indent="0">
              <a:buNone/>
              <a:defRPr sz="5700"/>
            </a:lvl2pPr>
            <a:lvl3pPr marL="1880577" indent="0">
              <a:buNone/>
              <a:defRPr sz="4900"/>
            </a:lvl3pPr>
            <a:lvl4pPr marL="2820867" indent="0">
              <a:buNone/>
              <a:defRPr sz="4200"/>
            </a:lvl4pPr>
            <a:lvl5pPr marL="3761155" indent="0">
              <a:buNone/>
              <a:defRPr sz="4200"/>
            </a:lvl5pPr>
            <a:lvl6pPr marL="4701444" indent="0">
              <a:buNone/>
              <a:defRPr sz="4200"/>
            </a:lvl6pPr>
            <a:lvl7pPr marL="5641733" indent="0">
              <a:buNone/>
              <a:defRPr sz="4200"/>
            </a:lvl7pPr>
            <a:lvl8pPr marL="6582021" indent="0">
              <a:buNone/>
              <a:defRPr sz="4200"/>
            </a:lvl8pPr>
            <a:lvl9pPr marL="7522311" indent="0">
              <a:buNone/>
              <a:defRPr sz="4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1450324"/>
            <a:ext cx="10972800" cy="1717038"/>
          </a:xfrm>
        </p:spPr>
        <p:txBody>
          <a:bodyPr/>
          <a:lstStyle>
            <a:lvl1pPr marL="0" indent="0">
              <a:buNone/>
              <a:defRPr sz="2900"/>
            </a:lvl1pPr>
            <a:lvl2pPr marL="940289" indent="0">
              <a:buNone/>
              <a:defRPr sz="2500"/>
            </a:lvl2pPr>
            <a:lvl3pPr marL="1880577" indent="0">
              <a:buNone/>
              <a:defRPr sz="2000"/>
            </a:lvl3pPr>
            <a:lvl4pPr marL="2820867" indent="0">
              <a:buNone/>
              <a:defRPr sz="1900"/>
            </a:lvl4pPr>
            <a:lvl5pPr marL="3761155" indent="0">
              <a:buNone/>
              <a:defRPr sz="1900"/>
            </a:lvl5pPr>
            <a:lvl6pPr marL="4701444" indent="0">
              <a:buNone/>
              <a:defRPr sz="1900"/>
            </a:lvl6pPr>
            <a:lvl7pPr marL="5641733" indent="0">
              <a:buNone/>
              <a:defRPr sz="1900"/>
            </a:lvl7pPr>
            <a:lvl8pPr marL="6582021" indent="0">
              <a:buNone/>
              <a:defRPr sz="1900"/>
            </a:lvl8pPr>
            <a:lvl9pPr marL="752231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85896"/>
            <a:ext cx="16459200" cy="2438401"/>
          </a:xfrm>
          <a:prstGeom prst="rect">
            <a:avLst/>
          </a:prstGeom>
        </p:spPr>
        <p:txBody>
          <a:bodyPr vert="horz" lIns="188057" tIns="94029" rIns="188057" bIns="940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413762"/>
            <a:ext cx="16459200" cy="9655389"/>
          </a:xfrm>
          <a:prstGeom prst="rect">
            <a:avLst/>
          </a:prstGeom>
        </p:spPr>
        <p:txBody>
          <a:bodyPr vert="horz" lIns="188057" tIns="94029" rIns="188057" bIns="940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3560217"/>
            <a:ext cx="4267201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2" y="13560217"/>
            <a:ext cx="5791199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3560217"/>
            <a:ext cx="4267201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0577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5216" indent="-705216" algn="l" defTabSz="1880577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7969" indent="-587680" algn="l" defTabSz="1880577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724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010" indent="-470145" algn="l" defTabSz="1880577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1299" indent="-470145" algn="l" defTabSz="1880577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171589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11878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052167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7992454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0289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80577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20867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1155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01444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41733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82021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22311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63600" y="3124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Login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63400" y="381000"/>
            <a:ext cx="6019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User </a:t>
            </a:r>
            <a:r>
              <a:rPr lang="en-US" smtClean="0">
                <a:solidFill>
                  <a:schemeClr val="accent1"/>
                </a:solidFill>
              </a:rPr>
              <a:t>Login Flow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10" idx="2"/>
          </p:cNvCxnSpPr>
          <p:nvPr/>
        </p:nvCxnSpPr>
        <p:spPr>
          <a:xfrm flipH="1" flipV="1">
            <a:off x="13601700" y="2814046"/>
            <a:ext cx="723900" cy="310154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0" y="2209800"/>
            <a:ext cx="1295399" cy="60424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Forgotten Information: Password or Login?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21000" y="31242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59000" y="24384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15" name="Shape 14"/>
          <p:cNvCxnSpPr>
            <a:stCxn id="13" idx="0"/>
            <a:endCxn id="14" idx="3"/>
          </p:cNvCxnSpPr>
          <p:nvPr/>
        </p:nvCxnSpPr>
        <p:spPr>
          <a:xfrm rot="16200000" flipV="1">
            <a:off x="15771318" y="2741117"/>
            <a:ext cx="537565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4" idx="1"/>
            <a:endCxn id="4" idx="0"/>
          </p:cNvCxnSpPr>
          <p:nvPr/>
        </p:nvCxnSpPr>
        <p:spPr>
          <a:xfrm rot="10800000" flipV="1">
            <a:off x="14325600" y="2586634"/>
            <a:ext cx="533400" cy="5375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3" idx="1"/>
          </p:cNvCxnSpPr>
          <p:nvPr/>
        </p:nvCxnSpPr>
        <p:spPr>
          <a:xfrm flipV="1">
            <a:off x="15087600" y="3349379"/>
            <a:ext cx="5334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6230600" y="4648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Profile Page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21000" y="39624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21" name="Shape 20"/>
          <p:cNvCxnSpPr>
            <a:stCxn id="19" idx="2"/>
            <a:endCxn id="18" idx="0"/>
          </p:cNvCxnSpPr>
          <p:nvPr/>
        </p:nvCxnSpPr>
        <p:spPr>
          <a:xfrm rot="16200000" flipH="1">
            <a:off x="16378835" y="4034434"/>
            <a:ext cx="389331" cy="8382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039600" y="35814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any Page</a:t>
            </a:r>
          </a:p>
        </p:txBody>
      </p:sp>
      <p:cxnSp>
        <p:nvCxnSpPr>
          <p:cNvPr id="47" name="Shape 46"/>
          <p:cNvCxnSpPr>
            <a:stCxn id="45" idx="0"/>
            <a:endCxn id="4" idx="1"/>
          </p:cNvCxnSpPr>
          <p:nvPr/>
        </p:nvCxnSpPr>
        <p:spPr>
          <a:xfrm rot="5400000" flipH="1" flipV="1">
            <a:off x="12954000" y="2971800"/>
            <a:ext cx="228600" cy="9906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954000" y="1143000"/>
            <a:ext cx="1295399" cy="7581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Forgotten Information Email sent to address on file.</a:t>
            </a:r>
          </a:p>
        </p:txBody>
      </p:sp>
      <p:cxnSp>
        <p:nvCxnSpPr>
          <p:cNvPr id="52" name="Straight Arrow Connector 51"/>
          <p:cNvCxnSpPr>
            <a:stCxn id="10" idx="0"/>
            <a:endCxn id="51" idx="2"/>
          </p:cNvCxnSpPr>
          <p:nvPr/>
        </p:nvCxnSpPr>
        <p:spPr>
          <a:xfrm flipV="1">
            <a:off x="13601700" y="1901134"/>
            <a:ext cx="0" cy="30866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51" idx="3"/>
            <a:endCxn id="4" idx="0"/>
          </p:cNvCxnSpPr>
          <p:nvPr/>
        </p:nvCxnSpPr>
        <p:spPr>
          <a:xfrm>
            <a:off x="14249399" y="1522067"/>
            <a:ext cx="76201" cy="16021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4554200" y="4648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Personal Profile Page</a:t>
            </a:r>
          </a:p>
        </p:txBody>
      </p:sp>
      <p:cxnSp>
        <p:nvCxnSpPr>
          <p:cNvPr id="64" name="Shape 20"/>
          <p:cNvCxnSpPr>
            <a:stCxn id="19" idx="2"/>
            <a:endCxn id="61" idx="0"/>
          </p:cNvCxnSpPr>
          <p:nvPr/>
        </p:nvCxnSpPr>
        <p:spPr>
          <a:xfrm rot="5400000">
            <a:off x="15540635" y="4034434"/>
            <a:ext cx="389331" cy="8382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3" idx="2"/>
            <a:endCxn id="19" idx="0"/>
          </p:cNvCxnSpPr>
          <p:nvPr/>
        </p:nvCxnSpPr>
        <p:spPr>
          <a:xfrm>
            <a:off x="16154400" y="3574557"/>
            <a:ext cx="0" cy="3878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3792200" y="38100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Not registered Yet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12649200" y="4648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Registration Page</a:t>
            </a:r>
          </a:p>
        </p:txBody>
      </p:sp>
      <p:cxnSp>
        <p:nvCxnSpPr>
          <p:cNvPr id="100" name="Straight Arrow Connector 99"/>
          <p:cNvCxnSpPr>
            <a:stCxn id="4" idx="2"/>
            <a:endCxn id="96" idx="0"/>
          </p:cNvCxnSpPr>
          <p:nvPr/>
        </p:nvCxnSpPr>
        <p:spPr>
          <a:xfrm>
            <a:off x="14325600" y="3581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6" idx="2"/>
            <a:endCxn id="98" idx="0"/>
          </p:cNvCxnSpPr>
          <p:nvPr/>
        </p:nvCxnSpPr>
        <p:spPr>
          <a:xfrm rot="5400000">
            <a:off x="13674479" y="3997078"/>
            <a:ext cx="387843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371600" y="1828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Personal Register Form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4800" y="381000"/>
            <a:ext cx="115062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Registration Flow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71600" y="32004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Register Form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800" y="2590799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If a Business</a:t>
            </a:r>
          </a:p>
        </p:txBody>
      </p:sp>
      <p:cxnSp>
        <p:nvCxnSpPr>
          <p:cNvPr id="30" name="Straight Arrow Connector 29"/>
          <p:cNvCxnSpPr>
            <a:stCxn id="26" idx="2"/>
            <a:endCxn id="29" idx="0"/>
          </p:cNvCxnSpPr>
          <p:nvPr/>
        </p:nvCxnSpPr>
        <p:spPr>
          <a:xfrm>
            <a:off x="2133600" y="2286000"/>
            <a:ext cx="609600" cy="3047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  <a:endCxn id="28" idx="0"/>
          </p:cNvCxnSpPr>
          <p:nvPr/>
        </p:nvCxnSpPr>
        <p:spPr>
          <a:xfrm flipH="1">
            <a:off x="2133600" y="2887268"/>
            <a:ext cx="609600" cy="313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8200" y="2590800"/>
            <a:ext cx="12953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If  not a Business</a:t>
            </a:r>
          </a:p>
        </p:txBody>
      </p:sp>
      <p:cxnSp>
        <p:nvCxnSpPr>
          <p:cNvPr id="33" name="Straight Arrow Connector 32"/>
          <p:cNvCxnSpPr>
            <a:stCxn id="28" idx="0"/>
            <a:endCxn id="32" idx="2"/>
          </p:cNvCxnSpPr>
          <p:nvPr/>
        </p:nvCxnSpPr>
        <p:spPr>
          <a:xfrm flipH="1" flipV="1">
            <a:off x="1485900" y="2887269"/>
            <a:ext cx="647700" cy="3131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0"/>
            <a:endCxn id="26" idx="2"/>
          </p:cNvCxnSpPr>
          <p:nvPr/>
        </p:nvCxnSpPr>
        <p:spPr>
          <a:xfrm flipV="1">
            <a:off x="1485900" y="2286000"/>
            <a:ext cx="6477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29000" y="18288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67000" y="11430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37" name="Shape 36"/>
          <p:cNvCxnSpPr>
            <a:stCxn id="35" idx="0"/>
            <a:endCxn id="36" idx="3"/>
          </p:cNvCxnSpPr>
          <p:nvPr/>
        </p:nvCxnSpPr>
        <p:spPr>
          <a:xfrm rot="16200000" flipV="1">
            <a:off x="3579318" y="1445717"/>
            <a:ext cx="537565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36" idx="1"/>
            <a:endCxn id="26" idx="0"/>
          </p:cNvCxnSpPr>
          <p:nvPr/>
        </p:nvCxnSpPr>
        <p:spPr>
          <a:xfrm rot="10800000" flipV="1">
            <a:off x="2133600" y="1291234"/>
            <a:ext cx="533400" cy="5375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78" idx="0"/>
          </p:cNvCxnSpPr>
          <p:nvPr/>
        </p:nvCxnSpPr>
        <p:spPr>
          <a:xfrm>
            <a:off x="5791200" y="20574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029200" y="1600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Social Accounts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91000" y="11430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42" name="Shape 41"/>
          <p:cNvCxnSpPr>
            <a:stCxn id="35" idx="0"/>
            <a:endCxn id="41" idx="1"/>
          </p:cNvCxnSpPr>
          <p:nvPr/>
        </p:nvCxnSpPr>
        <p:spPr>
          <a:xfrm rot="5400000" flipH="1" flipV="1">
            <a:off x="3807918" y="1445718"/>
            <a:ext cx="537565" cy="228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41" idx="3"/>
            <a:endCxn id="40" idx="0"/>
          </p:cNvCxnSpPr>
          <p:nvPr/>
        </p:nvCxnSpPr>
        <p:spPr>
          <a:xfrm>
            <a:off x="5257799" y="1291235"/>
            <a:ext cx="533401" cy="30896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6600" y="32004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4600" y="40386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48" name="Shape 47"/>
          <p:cNvCxnSpPr>
            <a:stCxn id="44" idx="2"/>
            <a:endCxn id="46" idx="3"/>
          </p:cNvCxnSpPr>
          <p:nvPr/>
        </p:nvCxnSpPr>
        <p:spPr>
          <a:xfrm rot="5400000">
            <a:off x="3427661" y="3804496"/>
            <a:ext cx="536078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8600" y="40386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50" name="Shape 49"/>
          <p:cNvCxnSpPr>
            <a:stCxn id="44" idx="2"/>
            <a:endCxn id="49" idx="1"/>
          </p:cNvCxnSpPr>
          <p:nvPr/>
        </p:nvCxnSpPr>
        <p:spPr>
          <a:xfrm rot="16200000" flipH="1">
            <a:off x="3656261" y="3804496"/>
            <a:ext cx="536078" cy="228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8" idx="3"/>
            <a:endCxn id="44" idx="1"/>
          </p:cNvCxnSpPr>
          <p:nvPr/>
        </p:nvCxnSpPr>
        <p:spPr>
          <a:xfrm flipV="1">
            <a:off x="2895600" y="3425579"/>
            <a:ext cx="3810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46" idx="1"/>
            <a:endCxn id="28" idx="2"/>
          </p:cNvCxnSpPr>
          <p:nvPr/>
        </p:nvCxnSpPr>
        <p:spPr>
          <a:xfrm rot="10800000">
            <a:off x="2133600" y="3657601"/>
            <a:ext cx="381000" cy="5292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029200" y="32004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Sponsor Page</a:t>
            </a:r>
          </a:p>
        </p:txBody>
      </p:sp>
      <p:cxnSp>
        <p:nvCxnSpPr>
          <p:cNvPr id="56" name="Shape 55"/>
          <p:cNvCxnSpPr>
            <a:stCxn id="49" idx="3"/>
            <a:endCxn id="55" idx="2"/>
          </p:cNvCxnSpPr>
          <p:nvPr/>
        </p:nvCxnSpPr>
        <p:spPr>
          <a:xfrm flipV="1">
            <a:off x="5105399" y="3657600"/>
            <a:ext cx="685801" cy="52923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10400" y="32004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Sponsorship selection</a:t>
            </a:r>
          </a:p>
        </p:txBody>
      </p:sp>
      <p:cxnSp>
        <p:nvCxnSpPr>
          <p:cNvPr id="59" name="Straight Arrow Connector 58"/>
          <p:cNvCxnSpPr>
            <a:stCxn id="55" idx="3"/>
            <a:endCxn id="58" idx="1"/>
          </p:cNvCxnSpPr>
          <p:nvPr/>
        </p:nvCxnSpPr>
        <p:spPr>
          <a:xfrm flipV="1">
            <a:off x="6553200" y="3425579"/>
            <a:ext cx="4572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77200" y="1752600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Google Check Out page (New TAB)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077200" y="4419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Profile Page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53400" y="28956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Sponsor Selected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53400" y="36576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Sponsor not Selected</a:t>
            </a:r>
          </a:p>
        </p:txBody>
      </p:sp>
      <p:cxnSp>
        <p:nvCxnSpPr>
          <p:cNvPr id="66" name="Elbow Connector 203"/>
          <p:cNvCxnSpPr>
            <a:stCxn id="58" idx="3"/>
            <a:endCxn id="63" idx="2"/>
          </p:cNvCxnSpPr>
          <p:nvPr/>
        </p:nvCxnSpPr>
        <p:spPr>
          <a:xfrm flipV="1">
            <a:off x="8077199" y="3192069"/>
            <a:ext cx="800101" cy="23351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58" idx="3"/>
            <a:endCxn id="65" idx="0"/>
          </p:cNvCxnSpPr>
          <p:nvPr/>
        </p:nvCxnSpPr>
        <p:spPr>
          <a:xfrm>
            <a:off x="8077199" y="3425579"/>
            <a:ext cx="800101" cy="2320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0"/>
            <a:endCxn id="60" idx="2"/>
          </p:cNvCxnSpPr>
          <p:nvPr/>
        </p:nvCxnSpPr>
        <p:spPr>
          <a:xfrm flipH="1" flipV="1">
            <a:off x="8839200" y="2286000"/>
            <a:ext cx="381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62" idx="0"/>
          </p:cNvCxnSpPr>
          <p:nvPr/>
        </p:nvCxnSpPr>
        <p:spPr>
          <a:xfrm flipH="1">
            <a:off x="8839200" y="3954069"/>
            <a:ext cx="38100" cy="465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212"/>
          <p:cNvCxnSpPr>
            <a:stCxn id="71" idx="2"/>
            <a:endCxn id="62" idx="3"/>
          </p:cNvCxnSpPr>
          <p:nvPr/>
        </p:nvCxnSpPr>
        <p:spPr>
          <a:xfrm rot="5400000">
            <a:off x="8968385" y="2834284"/>
            <a:ext cx="2446731" cy="11811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058400" y="19050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Confirmation Page</a:t>
            </a:r>
          </a:p>
        </p:txBody>
      </p:sp>
      <p:cxnSp>
        <p:nvCxnSpPr>
          <p:cNvPr id="72" name="Straight Arrow Connector 71"/>
          <p:cNvCxnSpPr>
            <a:stCxn id="60" idx="3"/>
            <a:endCxn id="71" idx="1"/>
          </p:cNvCxnSpPr>
          <p:nvPr/>
        </p:nvCxnSpPr>
        <p:spPr>
          <a:xfrm>
            <a:off x="9601200" y="2019300"/>
            <a:ext cx="457200" cy="33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058400" y="28956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Acknowledged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3400" y="6858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any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400" y="41148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any Page</a:t>
            </a:r>
          </a:p>
        </p:txBody>
      </p:sp>
      <p:cxnSp>
        <p:nvCxnSpPr>
          <p:cNvPr id="76" name="Shape 75"/>
          <p:cNvCxnSpPr>
            <a:stCxn id="74" idx="2"/>
            <a:endCxn id="26" idx="1"/>
          </p:cNvCxnSpPr>
          <p:nvPr/>
        </p:nvCxnSpPr>
        <p:spPr>
          <a:xfrm rot="16200000" flipH="1">
            <a:off x="681635" y="1367434"/>
            <a:ext cx="1075131" cy="3048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75" idx="0"/>
            <a:endCxn id="28" idx="1"/>
          </p:cNvCxnSpPr>
          <p:nvPr/>
        </p:nvCxnSpPr>
        <p:spPr>
          <a:xfrm rot="5400000" flipH="1" flipV="1">
            <a:off x="876300" y="3619500"/>
            <a:ext cx="685800" cy="3048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029200" y="2362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New Profile Page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0058400" y="3657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Social Accounts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371600" y="68580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Business Loc. </a:t>
            </a:r>
            <a:r>
              <a:rPr lang="en-US" sz="1200" dirty="0" smtClean="0"/>
              <a:t>Form</a:t>
            </a:r>
            <a:endParaRPr lang="en-US" sz="1200" dirty="0" smtClean="0"/>
          </a:p>
        </p:txBody>
      </p:sp>
      <p:sp>
        <p:nvSpPr>
          <p:cNvPr id="82" name="Rectangle 81"/>
          <p:cNvSpPr/>
          <p:nvPr/>
        </p:nvSpPr>
        <p:spPr>
          <a:xfrm>
            <a:off x="304800" y="5410200"/>
            <a:ext cx="115062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Multiple Business Locations</a:t>
            </a:r>
            <a:r>
              <a:rPr lang="en-US" dirty="0" smtClean="0">
                <a:solidFill>
                  <a:schemeClr val="accent1"/>
                </a:solidFill>
              </a:rPr>
              <a:t> Flow</a:t>
            </a: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sz="2000" dirty="0" smtClean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Product/Service Card Flow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371600" y="8229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Product Form</a:t>
            </a:r>
            <a:endParaRPr lang="en-US" sz="12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3429000" y="68580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67000" y="61722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92" name="Shape 91"/>
          <p:cNvCxnSpPr>
            <a:stCxn id="90" idx="0"/>
            <a:endCxn id="91" idx="3"/>
          </p:cNvCxnSpPr>
          <p:nvPr/>
        </p:nvCxnSpPr>
        <p:spPr>
          <a:xfrm rot="16200000" flipV="1">
            <a:off x="3579318" y="6474917"/>
            <a:ext cx="537565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91" idx="1"/>
            <a:endCxn id="81" idx="0"/>
          </p:cNvCxnSpPr>
          <p:nvPr/>
        </p:nvCxnSpPr>
        <p:spPr>
          <a:xfrm rot="10800000" flipV="1">
            <a:off x="2133600" y="6320434"/>
            <a:ext cx="533400" cy="5375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5" idx="3"/>
            <a:endCxn id="130" idx="1"/>
          </p:cNvCxnSpPr>
          <p:nvPr/>
        </p:nvCxnSpPr>
        <p:spPr>
          <a:xfrm>
            <a:off x="6553200" y="70866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029200" y="68580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</a:t>
            </a:r>
            <a:r>
              <a:rPr lang="en-US" sz="1200" dirty="0" smtClean="0"/>
              <a:t> Product/Services</a:t>
            </a:r>
            <a:endParaRPr lang="en-US" sz="12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191000" y="61722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99" name="Shape 98"/>
          <p:cNvCxnSpPr>
            <a:stCxn id="90" idx="0"/>
            <a:endCxn id="97" idx="1"/>
          </p:cNvCxnSpPr>
          <p:nvPr/>
        </p:nvCxnSpPr>
        <p:spPr>
          <a:xfrm rot="5400000" flipH="1" flipV="1">
            <a:off x="3807918" y="6474918"/>
            <a:ext cx="537565" cy="228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97" idx="3"/>
            <a:endCxn id="95" idx="0"/>
          </p:cNvCxnSpPr>
          <p:nvPr/>
        </p:nvCxnSpPr>
        <p:spPr>
          <a:xfrm>
            <a:off x="5257799" y="6320435"/>
            <a:ext cx="533401" cy="53756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76600" y="82296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90678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105" name="Shape 104"/>
          <p:cNvCxnSpPr>
            <a:stCxn id="103" idx="2"/>
            <a:endCxn id="104" idx="3"/>
          </p:cNvCxnSpPr>
          <p:nvPr/>
        </p:nvCxnSpPr>
        <p:spPr>
          <a:xfrm rot="5400000">
            <a:off x="3427661" y="8833696"/>
            <a:ext cx="536078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038600" y="90678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107" name="Shape 106"/>
          <p:cNvCxnSpPr>
            <a:stCxn id="103" idx="2"/>
            <a:endCxn id="106" idx="1"/>
          </p:cNvCxnSpPr>
          <p:nvPr/>
        </p:nvCxnSpPr>
        <p:spPr>
          <a:xfrm rot="16200000" flipH="1">
            <a:off x="3656261" y="8833696"/>
            <a:ext cx="536078" cy="228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3"/>
            <a:endCxn id="90" idx="1"/>
          </p:cNvCxnSpPr>
          <p:nvPr/>
        </p:nvCxnSpPr>
        <p:spPr>
          <a:xfrm flipV="1">
            <a:off x="2895600" y="7083179"/>
            <a:ext cx="5334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104" idx="1"/>
            <a:endCxn id="83" idx="2"/>
          </p:cNvCxnSpPr>
          <p:nvPr/>
        </p:nvCxnSpPr>
        <p:spPr>
          <a:xfrm rot="10800000">
            <a:off x="2133600" y="8686801"/>
            <a:ext cx="381000" cy="5292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5715000" y="8991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Preview Page</a:t>
            </a:r>
            <a:endParaRPr lang="en-US" sz="12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5943600" y="82296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Confirm Details</a:t>
            </a:r>
            <a:endParaRPr lang="en-US" sz="1000" dirty="0" smtClean="0"/>
          </a:p>
        </p:txBody>
      </p:sp>
      <p:cxnSp>
        <p:nvCxnSpPr>
          <p:cNvPr id="113" name="Straight Arrow Connector 112"/>
          <p:cNvCxnSpPr>
            <a:stCxn id="110" idx="0"/>
            <a:endCxn id="112" idx="2"/>
          </p:cNvCxnSpPr>
          <p:nvPr/>
        </p:nvCxnSpPr>
        <p:spPr>
          <a:xfrm flipV="1">
            <a:off x="6477000" y="8679957"/>
            <a:ext cx="0" cy="3116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33400" y="5715000"/>
            <a:ext cx="1066799" cy="45035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r>
              <a:rPr lang="en-US" sz="1000" dirty="0" smtClean="0"/>
              <a:t>Business Profile</a:t>
            </a:r>
            <a:endParaRPr lang="en-US" sz="10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533400" y="9144000"/>
            <a:ext cx="1066799" cy="45035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r>
              <a:rPr lang="en-US" sz="1000" dirty="0" smtClean="0"/>
              <a:t>Business Profile</a:t>
            </a:r>
            <a:endParaRPr lang="en-US" sz="1000" dirty="0" smtClean="0"/>
          </a:p>
        </p:txBody>
      </p:sp>
      <p:cxnSp>
        <p:nvCxnSpPr>
          <p:cNvPr id="128" name="Shape 127"/>
          <p:cNvCxnSpPr>
            <a:stCxn id="126" idx="2"/>
            <a:endCxn id="81" idx="1"/>
          </p:cNvCxnSpPr>
          <p:nvPr/>
        </p:nvCxnSpPr>
        <p:spPr>
          <a:xfrm rot="16200000" flipH="1">
            <a:off x="758579" y="6473578"/>
            <a:ext cx="921243" cy="3048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128"/>
          <p:cNvCxnSpPr>
            <a:stCxn id="127" idx="0"/>
            <a:endCxn id="83" idx="1"/>
          </p:cNvCxnSpPr>
          <p:nvPr/>
        </p:nvCxnSpPr>
        <p:spPr>
          <a:xfrm rot="5400000" flipH="1" flipV="1">
            <a:off x="876300" y="8648700"/>
            <a:ext cx="685800" cy="3048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7010400" y="68580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Profile </a:t>
            </a:r>
            <a:r>
              <a:rPr lang="en-US" sz="1200" dirty="0" smtClean="0"/>
              <a:t>Page</a:t>
            </a:r>
          </a:p>
        </p:txBody>
      </p:sp>
      <p:cxnSp>
        <p:nvCxnSpPr>
          <p:cNvPr id="132" name="Straight Arrow Connector 131"/>
          <p:cNvCxnSpPr>
            <a:stCxn id="26" idx="3"/>
            <a:endCxn id="35" idx="1"/>
          </p:cNvCxnSpPr>
          <p:nvPr/>
        </p:nvCxnSpPr>
        <p:spPr>
          <a:xfrm flipV="1">
            <a:off x="2895600" y="2053979"/>
            <a:ext cx="5334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3" idx="3"/>
            <a:endCxn id="103" idx="1"/>
          </p:cNvCxnSpPr>
          <p:nvPr/>
        </p:nvCxnSpPr>
        <p:spPr>
          <a:xfrm flipV="1">
            <a:off x="2895600" y="8454779"/>
            <a:ext cx="3810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06" idx="3"/>
            <a:endCxn id="110" idx="1"/>
          </p:cNvCxnSpPr>
          <p:nvPr/>
        </p:nvCxnSpPr>
        <p:spPr>
          <a:xfrm>
            <a:off x="5105399" y="9216035"/>
            <a:ext cx="609601" cy="41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572000" y="7772400"/>
            <a:ext cx="12191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Changes Needed</a:t>
            </a:r>
            <a:endParaRPr lang="en-US" sz="1000" dirty="0" smtClean="0"/>
          </a:p>
        </p:txBody>
      </p:sp>
      <p:sp>
        <p:nvSpPr>
          <p:cNvPr id="176" name="Rounded Rectangle 175"/>
          <p:cNvSpPr/>
          <p:nvPr/>
        </p:nvSpPr>
        <p:spPr>
          <a:xfrm>
            <a:off x="8610600" y="8229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Profile Page</a:t>
            </a:r>
            <a:endParaRPr lang="en-US" sz="12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7162800" y="7772400"/>
            <a:ext cx="13716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 No Changes Needed</a:t>
            </a:r>
            <a:endParaRPr lang="en-US" sz="1000" dirty="0" smtClean="0"/>
          </a:p>
        </p:txBody>
      </p:sp>
      <p:cxnSp>
        <p:nvCxnSpPr>
          <p:cNvPr id="181" name="Shape 180"/>
          <p:cNvCxnSpPr>
            <a:stCxn id="112" idx="0"/>
            <a:endCxn id="173" idx="3"/>
          </p:cNvCxnSpPr>
          <p:nvPr/>
        </p:nvCxnSpPr>
        <p:spPr>
          <a:xfrm rot="16200000" flipV="1">
            <a:off x="5979618" y="7732217"/>
            <a:ext cx="308965" cy="685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182"/>
          <p:cNvCxnSpPr>
            <a:stCxn id="112" idx="0"/>
            <a:endCxn id="177" idx="1"/>
          </p:cNvCxnSpPr>
          <p:nvPr/>
        </p:nvCxnSpPr>
        <p:spPr>
          <a:xfrm rot="5400000" flipH="1" flipV="1">
            <a:off x="6665418" y="7732218"/>
            <a:ext cx="308965" cy="6858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hape 184"/>
          <p:cNvCxnSpPr>
            <a:stCxn id="173" idx="1"/>
            <a:endCxn id="83" idx="0"/>
          </p:cNvCxnSpPr>
          <p:nvPr/>
        </p:nvCxnSpPr>
        <p:spPr>
          <a:xfrm rot="10800000" flipV="1">
            <a:off x="2133600" y="7920634"/>
            <a:ext cx="2438400" cy="3089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hape 186"/>
          <p:cNvCxnSpPr>
            <a:stCxn id="177" idx="3"/>
            <a:endCxn id="176" idx="0"/>
          </p:cNvCxnSpPr>
          <p:nvPr/>
        </p:nvCxnSpPr>
        <p:spPr>
          <a:xfrm>
            <a:off x="8534400" y="7920635"/>
            <a:ext cx="838200" cy="30896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85800" y="7620000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72400" y="1143000"/>
            <a:ext cx="15239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“Create Review” Link in Head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228600" y="12954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not signed in and wants to create a review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943600" y="10668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Home Page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2286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create a review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1506200" y="2209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Edit Adventure Review page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6154400" y="1524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Page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639800" y="23622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53800" y="609600"/>
            <a:ext cx="38862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Auth. Required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6600" y="2133600"/>
            <a:ext cx="1523999" cy="450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“Log in” Link in  Account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60" name="Rounded Rectangle 59"/>
          <p:cNvSpPr/>
          <p:nvPr/>
        </p:nvSpPr>
        <p:spPr>
          <a:xfrm>
            <a:off x="1676400" y="24384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Any Page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334000" y="2209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 in Modal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76600" y="2971800"/>
            <a:ext cx="1523999" cy="45035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“Create Review” Link in Head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7162800" y="30480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5334000" y="2971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 in Modal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15000" y="16764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cxnSp>
        <p:nvCxnSpPr>
          <p:cNvPr id="143" name="Straight Arrow Connector 142"/>
          <p:cNvCxnSpPr>
            <a:stCxn id="48" idx="3"/>
            <a:endCxn id="23" idx="1"/>
          </p:cNvCxnSpPr>
          <p:nvPr/>
        </p:nvCxnSpPr>
        <p:spPr>
          <a:xfrm>
            <a:off x="7391400" y="1257300"/>
            <a:ext cx="381000" cy="1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23" idx="3"/>
            <a:endCxn id="190" idx="1"/>
          </p:cNvCxnSpPr>
          <p:nvPr/>
        </p:nvCxnSpPr>
        <p:spPr>
          <a:xfrm flipV="1">
            <a:off x="9296399" y="1295400"/>
            <a:ext cx="2209801" cy="727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60" idx="3"/>
            <a:endCxn id="72" idx="1"/>
          </p:cNvCxnSpPr>
          <p:nvPr/>
        </p:nvCxnSpPr>
        <p:spPr>
          <a:xfrm>
            <a:off x="3124200" y="2628900"/>
            <a:ext cx="152400" cy="5680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2" idx="3"/>
            <a:endCxn id="109" idx="1"/>
          </p:cNvCxnSpPr>
          <p:nvPr/>
        </p:nvCxnSpPr>
        <p:spPr>
          <a:xfrm flipV="1">
            <a:off x="4800599" y="3162300"/>
            <a:ext cx="533401" cy="34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9" idx="3"/>
            <a:endCxn id="100" idx="1"/>
          </p:cNvCxnSpPr>
          <p:nvPr/>
        </p:nvCxnSpPr>
        <p:spPr>
          <a:xfrm>
            <a:off x="6858000" y="3162300"/>
            <a:ext cx="304800" cy="3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0" idx="3"/>
            <a:endCxn id="190" idx="1"/>
          </p:cNvCxnSpPr>
          <p:nvPr/>
        </p:nvCxnSpPr>
        <p:spPr>
          <a:xfrm flipV="1">
            <a:off x="8229599" y="1295400"/>
            <a:ext cx="3276601" cy="1900835"/>
          </a:xfrm>
          <a:prstGeom prst="bentConnector3">
            <a:avLst>
              <a:gd name="adj1" fmla="val 663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32" idx="3"/>
            <a:endCxn id="34" idx="1"/>
          </p:cNvCxnSpPr>
          <p:nvPr/>
        </p:nvCxnSpPr>
        <p:spPr>
          <a:xfrm flipV="1">
            <a:off x="13411200" y="25104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4" idx="3"/>
            <a:endCxn id="33" idx="1"/>
          </p:cNvCxnSpPr>
          <p:nvPr/>
        </p:nvCxnSpPr>
        <p:spPr>
          <a:xfrm flipV="1">
            <a:off x="15163799" y="1828800"/>
            <a:ext cx="990601" cy="68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60" idx="3"/>
            <a:endCxn id="58" idx="1"/>
          </p:cNvCxnSpPr>
          <p:nvPr/>
        </p:nvCxnSpPr>
        <p:spPr>
          <a:xfrm flipV="1">
            <a:off x="3124200" y="2358779"/>
            <a:ext cx="152400" cy="270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58" idx="3"/>
            <a:endCxn id="65" idx="1"/>
          </p:cNvCxnSpPr>
          <p:nvPr/>
        </p:nvCxnSpPr>
        <p:spPr>
          <a:xfrm>
            <a:off x="4800599" y="2358779"/>
            <a:ext cx="533401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65" idx="0"/>
            <a:endCxn id="122" idx="2"/>
          </p:cNvCxnSpPr>
          <p:nvPr/>
        </p:nvCxnSpPr>
        <p:spPr>
          <a:xfrm flipV="1">
            <a:off x="6096000" y="1972869"/>
            <a:ext cx="152400" cy="236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1150620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Create Adventure Review page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3639800" y="11430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cxnSp>
        <p:nvCxnSpPr>
          <p:cNvPr id="192" name="Elbow Connector 191"/>
          <p:cNvCxnSpPr>
            <a:stCxn id="190" idx="3"/>
            <a:endCxn id="191" idx="1"/>
          </p:cNvCxnSpPr>
          <p:nvPr/>
        </p:nvCxnSpPr>
        <p:spPr>
          <a:xfrm flipV="1">
            <a:off x="13411200" y="12912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91" idx="3"/>
            <a:endCxn id="33" idx="1"/>
          </p:cNvCxnSpPr>
          <p:nvPr/>
        </p:nvCxnSpPr>
        <p:spPr>
          <a:xfrm>
            <a:off x="15163799" y="1291235"/>
            <a:ext cx="990601" cy="537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1150620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Delete Adventure Review page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3639800" y="35052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cxnSp>
        <p:nvCxnSpPr>
          <p:cNvPr id="221" name="Elbow Connector 220"/>
          <p:cNvCxnSpPr>
            <a:stCxn id="219" idx="3"/>
            <a:endCxn id="220" idx="1"/>
          </p:cNvCxnSpPr>
          <p:nvPr/>
        </p:nvCxnSpPr>
        <p:spPr>
          <a:xfrm flipV="1">
            <a:off x="13411200" y="36534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1615440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Review Index</a:t>
            </a:r>
          </a:p>
        </p:txBody>
      </p:sp>
      <p:cxnSp>
        <p:nvCxnSpPr>
          <p:cNvPr id="226" name="Straight Arrow Connector 225"/>
          <p:cNvCxnSpPr>
            <a:stCxn id="220" idx="3"/>
            <a:endCxn id="224" idx="1"/>
          </p:cNvCxnSpPr>
          <p:nvPr/>
        </p:nvCxnSpPr>
        <p:spPr>
          <a:xfrm>
            <a:off x="15163799" y="3653435"/>
            <a:ext cx="990601" cy="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22" idx="0"/>
            <a:endCxn id="48" idx="2"/>
          </p:cNvCxnSpPr>
          <p:nvPr/>
        </p:nvCxnSpPr>
        <p:spPr>
          <a:xfrm flipV="1">
            <a:off x="6248400" y="1447800"/>
            <a:ext cx="419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hape 244"/>
          <p:cNvCxnSpPr>
            <a:stCxn id="28" idx="3"/>
            <a:endCxn id="48" idx="0"/>
          </p:cNvCxnSpPr>
          <p:nvPr/>
        </p:nvCxnSpPr>
        <p:spPr>
          <a:xfrm>
            <a:off x="6143277" y="623056"/>
            <a:ext cx="524223" cy="4437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84" idx="2"/>
            <a:endCxn id="60" idx="1"/>
          </p:cNvCxnSpPr>
          <p:nvPr/>
        </p:nvCxnSpPr>
        <p:spPr>
          <a:xfrm rot="16200000" flipH="1">
            <a:off x="1320675" y="2273175"/>
            <a:ext cx="544588" cy="166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28600" y="34290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and wants to edit or delete a review</a:t>
            </a:r>
          </a:p>
        </p:txBody>
      </p:sp>
      <p:sp>
        <p:nvSpPr>
          <p:cNvPr id="258" name="Rounded Rectangle 257"/>
          <p:cNvSpPr/>
          <p:nvPr/>
        </p:nvSpPr>
        <p:spPr>
          <a:xfrm>
            <a:off x="1600200" y="43434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Any Page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352800" y="4267200"/>
            <a:ext cx="1523999" cy="450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“Manage Reviews” Link in </a:t>
            </a:r>
            <a:r>
              <a:rPr lang="en-US" sz="1000" dirty="0" err="1" smtClean="0"/>
              <a:t>AccountNav</a:t>
            </a:r>
            <a:endParaRPr lang="en-US" sz="1000" dirty="0" smtClean="0"/>
          </a:p>
        </p:txBody>
      </p:sp>
      <p:sp>
        <p:nvSpPr>
          <p:cNvPr id="267" name="Rounded Rectangle 266"/>
          <p:cNvSpPr/>
          <p:nvPr/>
        </p:nvSpPr>
        <p:spPr>
          <a:xfrm>
            <a:off x="5410200" y="4267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Review Index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7696200" y="4343400"/>
            <a:ext cx="12192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“Edit” Review {id}</a:t>
            </a:r>
          </a:p>
        </p:txBody>
      </p:sp>
      <p:cxnSp>
        <p:nvCxnSpPr>
          <p:cNvPr id="272" name="Straight Arrow Connector 271"/>
          <p:cNvCxnSpPr>
            <a:stCxn id="267" idx="3"/>
            <a:endCxn id="270" idx="1"/>
          </p:cNvCxnSpPr>
          <p:nvPr/>
        </p:nvCxnSpPr>
        <p:spPr>
          <a:xfrm flipV="1">
            <a:off x="6934200" y="4491635"/>
            <a:ext cx="762000" cy="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70" idx="3"/>
            <a:endCxn id="32" idx="1"/>
          </p:cNvCxnSpPr>
          <p:nvPr/>
        </p:nvCxnSpPr>
        <p:spPr>
          <a:xfrm flipV="1">
            <a:off x="8915400" y="2514600"/>
            <a:ext cx="2590800" cy="1977035"/>
          </a:xfrm>
          <a:prstGeom prst="bentConnector3">
            <a:avLst>
              <a:gd name="adj1" fmla="val 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5334000" y="25908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Login Details</a:t>
            </a:r>
            <a:endParaRPr lang="en-US" sz="1200" dirty="0"/>
          </a:p>
        </p:txBody>
      </p:sp>
      <p:cxnSp>
        <p:nvCxnSpPr>
          <p:cNvPr id="283" name="Straight Arrow Connector 282"/>
          <p:cNvCxnSpPr>
            <a:stCxn id="258" idx="3"/>
            <a:endCxn id="261" idx="1"/>
          </p:cNvCxnSpPr>
          <p:nvPr/>
        </p:nvCxnSpPr>
        <p:spPr>
          <a:xfrm flipV="1">
            <a:off x="3048000" y="4492379"/>
            <a:ext cx="304800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61" idx="3"/>
            <a:endCxn id="267" idx="1"/>
          </p:cNvCxnSpPr>
          <p:nvPr/>
        </p:nvCxnSpPr>
        <p:spPr>
          <a:xfrm>
            <a:off x="4876799" y="4492379"/>
            <a:ext cx="533401" cy="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7696200" y="4724400"/>
            <a:ext cx="1219200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“Delete” Review {id}</a:t>
            </a:r>
          </a:p>
        </p:txBody>
      </p:sp>
      <p:cxnSp>
        <p:nvCxnSpPr>
          <p:cNvPr id="290" name="Elbow Connector 289"/>
          <p:cNvCxnSpPr>
            <a:stCxn id="288" idx="3"/>
            <a:endCxn id="219" idx="1"/>
          </p:cNvCxnSpPr>
          <p:nvPr/>
        </p:nvCxnSpPr>
        <p:spPr>
          <a:xfrm flipV="1">
            <a:off x="8915400" y="3657600"/>
            <a:ext cx="2590800" cy="1291979"/>
          </a:xfrm>
          <a:prstGeom prst="bentConnector3">
            <a:avLst>
              <a:gd name="adj1" fmla="val 802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67" idx="3"/>
            <a:endCxn id="288" idx="1"/>
          </p:cNvCxnSpPr>
          <p:nvPr/>
        </p:nvCxnSpPr>
        <p:spPr>
          <a:xfrm>
            <a:off x="6934200" y="4495800"/>
            <a:ext cx="762000" cy="45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963400" y="16002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Create Details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1963400" y="2819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Edit Details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220" y="1150972"/>
            <a:ext cx="2561877" cy="78891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 non member enters the site on any page and wants to create a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980" y="8055004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user enters the site at the home page and wants to find a specific adventure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715000"/>
            <a:ext cx="2561877" cy="1219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find adventures near a personal point of interest (Destin, FL).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980" y="7064404"/>
            <a:ext cx="2561877" cy="812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find a friends account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03124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Profile Page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031240" y="487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Profile Page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02000" y="716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Region Details Page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031240" y="563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Account Manage. Page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6031240" y="411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Account Manage. Page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987380" y="792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Region Edit Page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987380" y="868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Region Delete Page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5987380" y="944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Location Details Page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972760" y="10210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Location Edit Page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5972760" y="1097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Location Delete Page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5987380" y="1173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Details Page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972760" y="1249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Edit Page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2760" y="1325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Create Review Page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6002000" y="106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Search Page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6002000" y="30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Home Page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00" y="2057400"/>
            <a:ext cx="2561877" cy="78891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 non member enters the site on any page and wants to start a Business account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2971800"/>
            <a:ext cx="2561877" cy="788912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 Business member enters the site and want to buy a sponsors package.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600200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Registration Page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6002000" y="2590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Registration Page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6002000" y="6400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Sponsor Page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953000" y="2667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Login Page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90604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Registration Page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90604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Registration Page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2286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start not signed in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784860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Profile Page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924800" y="2667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Account Manage. Page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787784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Sponsor Page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095508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Profile Page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1089660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Create Review Page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0925840" y="2667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Sponsor Page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342582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Details Page</a:t>
            </a:r>
          </a:p>
        </p:txBody>
      </p:sp>
      <p:cxnSp>
        <p:nvCxnSpPr>
          <p:cNvPr id="120" name="Elbow Connector 119"/>
          <p:cNvCxnSpPr>
            <a:stCxn id="4" idx="3"/>
            <a:endCxn id="61" idx="1"/>
          </p:cNvCxnSpPr>
          <p:nvPr/>
        </p:nvCxnSpPr>
        <p:spPr>
          <a:xfrm flipV="1">
            <a:off x="2805097" y="1295400"/>
            <a:ext cx="2100943" cy="25002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65" idx="3"/>
            <a:endCxn id="95" idx="1"/>
          </p:cNvCxnSpPr>
          <p:nvPr/>
        </p:nvCxnSpPr>
        <p:spPr>
          <a:xfrm>
            <a:off x="9753600" y="1295400"/>
            <a:ext cx="11430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95" idx="3"/>
            <a:endCxn id="111" idx="1"/>
          </p:cNvCxnSpPr>
          <p:nvPr/>
        </p:nvCxnSpPr>
        <p:spPr>
          <a:xfrm>
            <a:off x="12801600" y="1295400"/>
            <a:ext cx="62422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2" idx="3"/>
            <a:endCxn id="62" idx="1"/>
          </p:cNvCxnSpPr>
          <p:nvPr/>
        </p:nvCxnSpPr>
        <p:spPr>
          <a:xfrm flipV="1">
            <a:off x="2790477" y="2133600"/>
            <a:ext cx="2115563" cy="3182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2" idx="3"/>
            <a:endCxn id="82" idx="1"/>
          </p:cNvCxnSpPr>
          <p:nvPr/>
        </p:nvCxnSpPr>
        <p:spPr>
          <a:xfrm>
            <a:off x="6811040" y="2133600"/>
            <a:ext cx="10668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82" idx="3"/>
            <a:endCxn id="84" idx="1"/>
          </p:cNvCxnSpPr>
          <p:nvPr/>
        </p:nvCxnSpPr>
        <p:spPr>
          <a:xfrm>
            <a:off x="9782840" y="2133600"/>
            <a:ext cx="117224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33" idx="3"/>
            <a:endCxn id="59" idx="1"/>
          </p:cNvCxnSpPr>
          <p:nvPr/>
        </p:nvCxnSpPr>
        <p:spPr>
          <a:xfrm flipV="1">
            <a:off x="2790477" y="2971800"/>
            <a:ext cx="2162523" cy="3944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59" idx="3"/>
            <a:endCxn id="68" idx="1"/>
          </p:cNvCxnSpPr>
          <p:nvPr/>
        </p:nvCxnSpPr>
        <p:spPr>
          <a:xfrm>
            <a:off x="6858000" y="2971800"/>
            <a:ext cx="10668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68" idx="3"/>
            <a:endCxn id="100" idx="1"/>
          </p:cNvCxnSpPr>
          <p:nvPr/>
        </p:nvCxnSpPr>
        <p:spPr>
          <a:xfrm>
            <a:off x="9829800" y="2971800"/>
            <a:ext cx="109604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61" idx="3"/>
            <a:endCxn id="65" idx="1"/>
          </p:cNvCxnSpPr>
          <p:nvPr/>
        </p:nvCxnSpPr>
        <p:spPr>
          <a:xfrm>
            <a:off x="6811040" y="1295400"/>
            <a:ext cx="103756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10890</TotalTime>
  <Words>517</Words>
  <Application>Microsoft Office PowerPoint</Application>
  <PresentationFormat>Custom</PresentationFormat>
  <Paragraphs>126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McGovern</dc:creator>
  <cp:lastModifiedBy>John McGovern</cp:lastModifiedBy>
  <cp:revision>451</cp:revision>
  <dcterms:created xsi:type="dcterms:W3CDTF">2012-06-26T17:20:57Z</dcterms:created>
  <dcterms:modified xsi:type="dcterms:W3CDTF">2012-08-17T20:42:02Z</dcterms:modified>
</cp:coreProperties>
</file>