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</p:sldIdLst>
  <p:sldSz cx="18288000" cy="14630400"/>
  <p:notesSz cx="6858000" cy="9144000"/>
  <p:defaultTextStyle>
    <a:defPPr>
      <a:defRPr lang="en-US"/>
    </a:defPPr>
    <a:lvl1pPr marL="0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40289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80577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20867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761155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701444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641733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582021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522311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8" y="-78"/>
      </p:cViewPr>
      <p:guideLst>
        <p:guide orient="horz" pos="4608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3" y="4544907"/>
            <a:ext cx="15544800" cy="31360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8290559"/>
            <a:ext cx="12801600" cy="3738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40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80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20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61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0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641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582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522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1" y="585896"/>
            <a:ext cx="4114801" cy="124832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2" y="585896"/>
            <a:ext cx="12039600" cy="124832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9401389"/>
            <a:ext cx="15544800" cy="2905761"/>
          </a:xfrm>
        </p:spPr>
        <p:txBody>
          <a:bodyPr anchor="t"/>
          <a:lstStyle>
            <a:lvl1pPr algn="l">
              <a:defRPr sz="8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6200989"/>
            <a:ext cx="15544800" cy="3200399"/>
          </a:xfrm>
        </p:spPr>
        <p:txBody>
          <a:bodyPr anchor="b"/>
          <a:lstStyle>
            <a:lvl1pPr marL="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1pPr>
            <a:lvl2pPr marL="940289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88057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82086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4pPr>
            <a:lvl5pPr marL="376115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5pPr>
            <a:lvl6pPr marL="470144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6pPr>
            <a:lvl7pPr marL="5641733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7pPr>
            <a:lvl8pPr marL="6582021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8pPr>
            <a:lvl9pPr marL="7522311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1" y="3413762"/>
            <a:ext cx="8077200" cy="9655389"/>
          </a:xfrm>
        </p:spPr>
        <p:txBody>
          <a:bodyPr/>
          <a:lstStyle>
            <a:lvl1pPr>
              <a:defRPr sz="5700"/>
            </a:lvl1pPr>
            <a:lvl2pPr>
              <a:defRPr sz="49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2" y="3413762"/>
            <a:ext cx="8077200" cy="9655389"/>
          </a:xfrm>
        </p:spPr>
        <p:txBody>
          <a:bodyPr/>
          <a:lstStyle>
            <a:lvl1pPr>
              <a:defRPr sz="5700"/>
            </a:lvl1pPr>
            <a:lvl2pPr>
              <a:defRPr sz="49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74911"/>
            <a:ext cx="8080376" cy="1364825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40289" indent="0">
              <a:buNone/>
              <a:defRPr sz="4200" b="1"/>
            </a:lvl2pPr>
            <a:lvl3pPr marL="1880577" indent="0">
              <a:buNone/>
              <a:defRPr sz="3700" b="1"/>
            </a:lvl3pPr>
            <a:lvl4pPr marL="2820867" indent="0">
              <a:buNone/>
              <a:defRPr sz="3200" b="1"/>
            </a:lvl4pPr>
            <a:lvl5pPr marL="3761155" indent="0">
              <a:buNone/>
              <a:defRPr sz="3200" b="1"/>
            </a:lvl5pPr>
            <a:lvl6pPr marL="4701444" indent="0">
              <a:buNone/>
              <a:defRPr sz="3200" b="1"/>
            </a:lvl6pPr>
            <a:lvl7pPr marL="5641733" indent="0">
              <a:buNone/>
              <a:defRPr sz="3200" b="1"/>
            </a:lvl7pPr>
            <a:lvl8pPr marL="6582021" indent="0">
              <a:buNone/>
              <a:defRPr sz="3200" b="1"/>
            </a:lvl8pPr>
            <a:lvl9pPr marL="7522311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639734"/>
            <a:ext cx="8080376" cy="842941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7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274911"/>
            <a:ext cx="8083550" cy="1364825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40289" indent="0">
              <a:buNone/>
              <a:defRPr sz="4200" b="1"/>
            </a:lvl2pPr>
            <a:lvl3pPr marL="1880577" indent="0">
              <a:buNone/>
              <a:defRPr sz="3700" b="1"/>
            </a:lvl3pPr>
            <a:lvl4pPr marL="2820867" indent="0">
              <a:buNone/>
              <a:defRPr sz="3200" b="1"/>
            </a:lvl4pPr>
            <a:lvl5pPr marL="3761155" indent="0">
              <a:buNone/>
              <a:defRPr sz="3200" b="1"/>
            </a:lvl5pPr>
            <a:lvl6pPr marL="4701444" indent="0">
              <a:buNone/>
              <a:defRPr sz="3200" b="1"/>
            </a:lvl6pPr>
            <a:lvl7pPr marL="5641733" indent="0">
              <a:buNone/>
              <a:defRPr sz="3200" b="1"/>
            </a:lvl7pPr>
            <a:lvl8pPr marL="6582021" indent="0">
              <a:buNone/>
              <a:defRPr sz="3200" b="1"/>
            </a:lvl8pPr>
            <a:lvl9pPr marL="7522311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639734"/>
            <a:ext cx="8083550" cy="842941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7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582508"/>
            <a:ext cx="6016626" cy="2479040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2" y="582508"/>
            <a:ext cx="10223500" cy="12486642"/>
          </a:xfrm>
        </p:spPr>
        <p:txBody>
          <a:bodyPr/>
          <a:lstStyle>
            <a:lvl1pPr>
              <a:defRPr sz="6600"/>
            </a:lvl1pPr>
            <a:lvl2pPr>
              <a:defRPr sz="5700"/>
            </a:lvl2pPr>
            <a:lvl3pPr>
              <a:defRPr sz="49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2" y="3061549"/>
            <a:ext cx="6016626" cy="10007602"/>
          </a:xfrm>
        </p:spPr>
        <p:txBody>
          <a:bodyPr/>
          <a:lstStyle>
            <a:lvl1pPr marL="0" indent="0">
              <a:buNone/>
              <a:defRPr sz="2900"/>
            </a:lvl1pPr>
            <a:lvl2pPr marL="940289" indent="0">
              <a:buNone/>
              <a:defRPr sz="2500"/>
            </a:lvl2pPr>
            <a:lvl3pPr marL="1880577" indent="0">
              <a:buNone/>
              <a:defRPr sz="2000"/>
            </a:lvl3pPr>
            <a:lvl4pPr marL="2820867" indent="0">
              <a:buNone/>
              <a:defRPr sz="1900"/>
            </a:lvl4pPr>
            <a:lvl5pPr marL="3761155" indent="0">
              <a:buNone/>
              <a:defRPr sz="1900"/>
            </a:lvl5pPr>
            <a:lvl6pPr marL="4701444" indent="0">
              <a:buNone/>
              <a:defRPr sz="1900"/>
            </a:lvl6pPr>
            <a:lvl7pPr marL="5641733" indent="0">
              <a:buNone/>
              <a:defRPr sz="1900"/>
            </a:lvl7pPr>
            <a:lvl8pPr marL="6582021" indent="0">
              <a:buNone/>
              <a:defRPr sz="1900"/>
            </a:lvl8pPr>
            <a:lvl9pPr marL="7522311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0241281"/>
            <a:ext cx="10972800" cy="1209042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307255"/>
            <a:ext cx="10972800" cy="8778240"/>
          </a:xfrm>
        </p:spPr>
        <p:txBody>
          <a:bodyPr/>
          <a:lstStyle>
            <a:lvl1pPr marL="0" indent="0">
              <a:buNone/>
              <a:defRPr sz="6600"/>
            </a:lvl1pPr>
            <a:lvl2pPr marL="940289" indent="0">
              <a:buNone/>
              <a:defRPr sz="5700"/>
            </a:lvl2pPr>
            <a:lvl3pPr marL="1880577" indent="0">
              <a:buNone/>
              <a:defRPr sz="4900"/>
            </a:lvl3pPr>
            <a:lvl4pPr marL="2820867" indent="0">
              <a:buNone/>
              <a:defRPr sz="4200"/>
            </a:lvl4pPr>
            <a:lvl5pPr marL="3761155" indent="0">
              <a:buNone/>
              <a:defRPr sz="4200"/>
            </a:lvl5pPr>
            <a:lvl6pPr marL="4701444" indent="0">
              <a:buNone/>
              <a:defRPr sz="4200"/>
            </a:lvl6pPr>
            <a:lvl7pPr marL="5641733" indent="0">
              <a:buNone/>
              <a:defRPr sz="4200"/>
            </a:lvl7pPr>
            <a:lvl8pPr marL="6582021" indent="0">
              <a:buNone/>
              <a:defRPr sz="4200"/>
            </a:lvl8pPr>
            <a:lvl9pPr marL="7522311" indent="0">
              <a:buNone/>
              <a:defRPr sz="4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1450324"/>
            <a:ext cx="10972800" cy="1717038"/>
          </a:xfrm>
        </p:spPr>
        <p:txBody>
          <a:bodyPr/>
          <a:lstStyle>
            <a:lvl1pPr marL="0" indent="0">
              <a:buNone/>
              <a:defRPr sz="2900"/>
            </a:lvl1pPr>
            <a:lvl2pPr marL="940289" indent="0">
              <a:buNone/>
              <a:defRPr sz="2500"/>
            </a:lvl2pPr>
            <a:lvl3pPr marL="1880577" indent="0">
              <a:buNone/>
              <a:defRPr sz="2000"/>
            </a:lvl3pPr>
            <a:lvl4pPr marL="2820867" indent="0">
              <a:buNone/>
              <a:defRPr sz="1900"/>
            </a:lvl4pPr>
            <a:lvl5pPr marL="3761155" indent="0">
              <a:buNone/>
              <a:defRPr sz="1900"/>
            </a:lvl5pPr>
            <a:lvl6pPr marL="4701444" indent="0">
              <a:buNone/>
              <a:defRPr sz="1900"/>
            </a:lvl6pPr>
            <a:lvl7pPr marL="5641733" indent="0">
              <a:buNone/>
              <a:defRPr sz="1900"/>
            </a:lvl7pPr>
            <a:lvl8pPr marL="6582021" indent="0">
              <a:buNone/>
              <a:defRPr sz="1900"/>
            </a:lvl8pPr>
            <a:lvl9pPr marL="7522311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85896"/>
            <a:ext cx="16459200" cy="2438401"/>
          </a:xfrm>
          <a:prstGeom prst="rect">
            <a:avLst/>
          </a:prstGeom>
        </p:spPr>
        <p:txBody>
          <a:bodyPr vert="horz" lIns="188057" tIns="94029" rIns="188057" bIns="9402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413762"/>
            <a:ext cx="16459200" cy="9655389"/>
          </a:xfrm>
          <a:prstGeom prst="rect">
            <a:avLst/>
          </a:prstGeom>
        </p:spPr>
        <p:txBody>
          <a:bodyPr vert="horz" lIns="188057" tIns="94029" rIns="188057" bIns="940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2" y="13560217"/>
            <a:ext cx="4267201" cy="778935"/>
          </a:xfrm>
          <a:prstGeom prst="rect">
            <a:avLst/>
          </a:prstGeom>
        </p:spPr>
        <p:txBody>
          <a:bodyPr vert="horz" lIns="188057" tIns="94029" rIns="188057" bIns="94029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578B-88FD-4FA4-8E6D-D1E34E31034E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2" y="13560217"/>
            <a:ext cx="5791199" cy="778935"/>
          </a:xfrm>
          <a:prstGeom prst="rect">
            <a:avLst/>
          </a:prstGeom>
        </p:spPr>
        <p:txBody>
          <a:bodyPr vert="horz" lIns="188057" tIns="94029" rIns="188057" bIns="94029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2" y="13560217"/>
            <a:ext cx="4267201" cy="778935"/>
          </a:xfrm>
          <a:prstGeom prst="rect">
            <a:avLst/>
          </a:prstGeom>
        </p:spPr>
        <p:txBody>
          <a:bodyPr vert="horz" lIns="188057" tIns="94029" rIns="188057" bIns="94029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80577" rtl="0" eaLnBrk="1" latinLnBrk="0" hangingPunct="1">
        <a:spcBef>
          <a:spcPct val="0"/>
        </a:spcBef>
        <a:buNone/>
        <a:defRPr sz="9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5216" indent="-705216" algn="l" defTabSz="1880577" rtl="0" eaLnBrk="1" latinLnBrk="0" hangingPunct="1">
        <a:spcBef>
          <a:spcPct val="20000"/>
        </a:spcBef>
        <a:buFont typeface="Arial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7969" indent="-587680" algn="l" defTabSz="1880577" rtl="0" eaLnBrk="1" latinLnBrk="0" hangingPunct="1">
        <a:spcBef>
          <a:spcPct val="20000"/>
        </a:spcBef>
        <a:buFont typeface="Arial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350724" indent="-470145" algn="l" defTabSz="1880577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291010" indent="-470145" algn="l" defTabSz="1880577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31299" indent="-470145" algn="l" defTabSz="1880577" rtl="0" eaLnBrk="1" latinLnBrk="0" hangingPunct="1">
        <a:spcBef>
          <a:spcPct val="20000"/>
        </a:spcBef>
        <a:buFont typeface="Arial" pitchFamily="34" charset="0"/>
        <a:buChar char="»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171589" indent="-470145" algn="l" defTabSz="1880577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111878" indent="-470145" algn="l" defTabSz="1880577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052167" indent="-470145" algn="l" defTabSz="1880577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7992454" indent="-470145" algn="l" defTabSz="1880577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40289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80577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820867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61155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701444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641733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582021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522311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772400" y="1143000"/>
            <a:ext cx="1523999" cy="450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“Create Review” Link in Head </a:t>
            </a:r>
            <a:r>
              <a:rPr lang="en-US" sz="1000" dirty="0" err="1" smtClean="0"/>
              <a:t>Nav</a:t>
            </a:r>
            <a:endParaRPr lang="en-US" sz="1000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228600" y="1295400"/>
            <a:ext cx="2561877" cy="788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-An authorized user enters the site </a:t>
            </a:r>
            <a:r>
              <a:rPr lang="en-US" sz="1400" dirty="0" smtClean="0"/>
              <a:t>not signed in and </a:t>
            </a:r>
            <a:r>
              <a:rPr lang="en-US" sz="1400" dirty="0" smtClean="0"/>
              <a:t>wants to </a:t>
            </a:r>
            <a:r>
              <a:rPr lang="en-US" sz="1400" dirty="0" smtClean="0"/>
              <a:t>create </a:t>
            </a:r>
            <a:r>
              <a:rPr lang="en-US" sz="1400" dirty="0" smtClean="0"/>
              <a:t>a review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5551475" y="10244331"/>
            <a:ext cx="915353" cy="2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2576576" y="9878191"/>
            <a:ext cx="2517222" cy="318956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2200" dirty="0" smtClean="0"/>
              <a:t>Automatic step in HTA domain</a:t>
            </a:r>
          </a:p>
          <a:p>
            <a:endParaRPr lang="en-US" sz="2200" dirty="0" smtClean="0"/>
          </a:p>
          <a:p>
            <a:r>
              <a:rPr lang="en-US" sz="2200" dirty="0" smtClean="0"/>
              <a:t>Automatic step in Google’s domain</a:t>
            </a:r>
          </a:p>
          <a:p>
            <a:endParaRPr lang="en-US" sz="2200" dirty="0" smtClean="0"/>
          </a:p>
          <a:p>
            <a:r>
              <a:rPr lang="en-US" sz="2200" dirty="0" smtClean="0"/>
              <a:t>Automated Email </a:t>
            </a:r>
          </a:p>
          <a:p>
            <a:endParaRPr lang="en-US" sz="2200" dirty="0" smtClean="0"/>
          </a:p>
          <a:p>
            <a:r>
              <a:rPr lang="en-US" sz="2200" dirty="0" smtClean="0"/>
              <a:t>Manual action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5551475" y="11220708"/>
            <a:ext cx="915353" cy="2543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5551475" y="12075038"/>
            <a:ext cx="915353" cy="2543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5551475" y="12807320"/>
            <a:ext cx="915353" cy="254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2347737" y="9023861"/>
            <a:ext cx="5034444" cy="739415"/>
          </a:xfrm>
          <a:prstGeom prst="rect">
            <a:avLst/>
          </a:prstGeom>
          <a:noFill/>
        </p:spPr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5943600" y="1066800"/>
            <a:ext cx="1447800" cy="381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Home Page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81400" y="228600"/>
            <a:ext cx="2561877" cy="788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-An authorized user enters the site at the home page and wants to create a review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600" y="5395976"/>
            <a:ext cx="2561877" cy="812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-An authorized user enters the site at the home page and wants to find a friends account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" y="6372355"/>
            <a:ext cx="2561877" cy="10043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-An authorized user enters the site at the home page and wants to find a specific adventure review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9677" y="7504310"/>
            <a:ext cx="2561877" cy="12197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-An authorized user enters the site at the home page and wants to find adventures near a personal point of interest (Destin, FL).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1506200" y="2209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Edit Adventure Review page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6154400" y="15240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Review Page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639800" y="2362200"/>
            <a:ext cx="1523999" cy="2964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 Form</a:t>
            </a:r>
            <a:endParaRPr lang="en-US" sz="1000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11353800" y="609600"/>
            <a:ext cx="3886200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Auth. Required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6600" y="2133600"/>
            <a:ext cx="1523999" cy="450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“Log in” Link in  Account </a:t>
            </a:r>
            <a:r>
              <a:rPr lang="en-US" sz="1000" dirty="0" err="1" smtClean="0"/>
              <a:t>Nav</a:t>
            </a:r>
            <a:endParaRPr lang="en-US" sz="1000" dirty="0" smtClean="0"/>
          </a:p>
        </p:txBody>
      </p:sp>
      <p:sp>
        <p:nvSpPr>
          <p:cNvPr id="60" name="Rounded Rectangle 59"/>
          <p:cNvSpPr/>
          <p:nvPr/>
        </p:nvSpPr>
        <p:spPr>
          <a:xfrm>
            <a:off x="1676400" y="2438400"/>
            <a:ext cx="1447800" cy="381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Any Page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5334000" y="2209800"/>
            <a:ext cx="1524000" cy="3810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Log in Modal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276600" y="2971800"/>
            <a:ext cx="1523999" cy="450357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“Create Review” Link in Head </a:t>
            </a:r>
            <a:r>
              <a:rPr lang="en-US" sz="1000" dirty="0" err="1" smtClean="0"/>
              <a:t>Nav</a:t>
            </a:r>
            <a:endParaRPr lang="en-US" sz="1000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7162800" y="3048000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 Form</a:t>
            </a:r>
            <a:endParaRPr lang="en-US" sz="1000" dirty="0" smtClean="0"/>
          </a:p>
        </p:txBody>
      </p:sp>
      <p:sp>
        <p:nvSpPr>
          <p:cNvPr id="109" name="Rounded Rectangle 108"/>
          <p:cNvSpPr/>
          <p:nvPr/>
        </p:nvSpPr>
        <p:spPr>
          <a:xfrm>
            <a:off x="5334000" y="2971800"/>
            <a:ext cx="1524000" cy="3810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Log in Modal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715000" y="1676400"/>
            <a:ext cx="1066799" cy="29646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 Form</a:t>
            </a:r>
            <a:endParaRPr lang="en-US" sz="1000" dirty="0" smtClean="0"/>
          </a:p>
        </p:txBody>
      </p:sp>
      <p:cxnSp>
        <p:nvCxnSpPr>
          <p:cNvPr id="143" name="Straight Arrow Connector 142"/>
          <p:cNvCxnSpPr>
            <a:stCxn id="48" idx="3"/>
            <a:endCxn id="23" idx="1"/>
          </p:cNvCxnSpPr>
          <p:nvPr/>
        </p:nvCxnSpPr>
        <p:spPr>
          <a:xfrm>
            <a:off x="7391400" y="1257300"/>
            <a:ext cx="381000" cy="110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23" idx="3"/>
            <a:endCxn id="190" idx="1"/>
          </p:cNvCxnSpPr>
          <p:nvPr/>
        </p:nvCxnSpPr>
        <p:spPr>
          <a:xfrm flipV="1">
            <a:off x="9296399" y="1295400"/>
            <a:ext cx="2209801" cy="727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60" idx="3"/>
            <a:endCxn id="72" idx="1"/>
          </p:cNvCxnSpPr>
          <p:nvPr/>
        </p:nvCxnSpPr>
        <p:spPr>
          <a:xfrm>
            <a:off x="3124200" y="2628900"/>
            <a:ext cx="152400" cy="5680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72" idx="3"/>
            <a:endCxn id="109" idx="1"/>
          </p:cNvCxnSpPr>
          <p:nvPr/>
        </p:nvCxnSpPr>
        <p:spPr>
          <a:xfrm flipV="1">
            <a:off x="4800599" y="3162300"/>
            <a:ext cx="533401" cy="34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09" idx="3"/>
            <a:endCxn id="100" idx="1"/>
          </p:cNvCxnSpPr>
          <p:nvPr/>
        </p:nvCxnSpPr>
        <p:spPr>
          <a:xfrm>
            <a:off x="6858000" y="3162300"/>
            <a:ext cx="304800" cy="33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00" idx="3"/>
            <a:endCxn id="190" idx="1"/>
          </p:cNvCxnSpPr>
          <p:nvPr/>
        </p:nvCxnSpPr>
        <p:spPr>
          <a:xfrm flipV="1">
            <a:off x="8229599" y="1295400"/>
            <a:ext cx="3276601" cy="1900835"/>
          </a:xfrm>
          <a:prstGeom prst="bentConnector3">
            <a:avLst>
              <a:gd name="adj1" fmla="val 663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32" idx="3"/>
            <a:endCxn id="34" idx="1"/>
          </p:cNvCxnSpPr>
          <p:nvPr/>
        </p:nvCxnSpPr>
        <p:spPr>
          <a:xfrm flipV="1">
            <a:off x="13411200" y="2510435"/>
            <a:ext cx="228600" cy="41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34" idx="3"/>
            <a:endCxn id="33" idx="1"/>
          </p:cNvCxnSpPr>
          <p:nvPr/>
        </p:nvCxnSpPr>
        <p:spPr>
          <a:xfrm flipV="1">
            <a:off x="15163799" y="1828800"/>
            <a:ext cx="990601" cy="681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60" idx="3"/>
            <a:endCxn id="58" idx="1"/>
          </p:cNvCxnSpPr>
          <p:nvPr/>
        </p:nvCxnSpPr>
        <p:spPr>
          <a:xfrm flipV="1">
            <a:off x="3124200" y="2358779"/>
            <a:ext cx="152400" cy="2701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58" idx="3"/>
            <a:endCxn id="65" idx="1"/>
          </p:cNvCxnSpPr>
          <p:nvPr/>
        </p:nvCxnSpPr>
        <p:spPr>
          <a:xfrm>
            <a:off x="4800599" y="2358779"/>
            <a:ext cx="533401" cy="41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65" idx="0"/>
            <a:endCxn id="122" idx="2"/>
          </p:cNvCxnSpPr>
          <p:nvPr/>
        </p:nvCxnSpPr>
        <p:spPr>
          <a:xfrm flipV="1">
            <a:off x="6096000" y="1972869"/>
            <a:ext cx="152400" cy="236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189"/>
          <p:cNvSpPr/>
          <p:nvPr/>
        </p:nvSpPr>
        <p:spPr>
          <a:xfrm>
            <a:off x="11506200" y="9906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Create Adventure Review page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13639800" y="1143000"/>
            <a:ext cx="1523999" cy="2964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 Form</a:t>
            </a:r>
            <a:endParaRPr lang="en-US" sz="1000" dirty="0" smtClean="0"/>
          </a:p>
        </p:txBody>
      </p:sp>
      <p:cxnSp>
        <p:nvCxnSpPr>
          <p:cNvPr id="192" name="Elbow Connector 191"/>
          <p:cNvCxnSpPr>
            <a:stCxn id="190" idx="3"/>
            <a:endCxn id="191" idx="1"/>
          </p:cNvCxnSpPr>
          <p:nvPr/>
        </p:nvCxnSpPr>
        <p:spPr>
          <a:xfrm flipV="1">
            <a:off x="13411200" y="1291235"/>
            <a:ext cx="228600" cy="41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91" idx="3"/>
            <a:endCxn id="33" idx="1"/>
          </p:cNvCxnSpPr>
          <p:nvPr/>
        </p:nvCxnSpPr>
        <p:spPr>
          <a:xfrm>
            <a:off x="15163799" y="1291235"/>
            <a:ext cx="990601" cy="537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ounded Rectangle 218"/>
          <p:cNvSpPr/>
          <p:nvPr/>
        </p:nvSpPr>
        <p:spPr>
          <a:xfrm>
            <a:off x="11506200" y="3352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Delete Adventure Review page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13639800" y="3505200"/>
            <a:ext cx="1523999" cy="2964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 Form</a:t>
            </a:r>
            <a:endParaRPr lang="en-US" sz="1000" dirty="0" smtClean="0"/>
          </a:p>
        </p:txBody>
      </p:sp>
      <p:cxnSp>
        <p:nvCxnSpPr>
          <p:cNvPr id="221" name="Elbow Connector 220"/>
          <p:cNvCxnSpPr>
            <a:stCxn id="219" idx="3"/>
            <a:endCxn id="220" idx="1"/>
          </p:cNvCxnSpPr>
          <p:nvPr/>
        </p:nvCxnSpPr>
        <p:spPr>
          <a:xfrm flipV="1">
            <a:off x="13411200" y="3653435"/>
            <a:ext cx="228600" cy="41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ounded Rectangle 223"/>
          <p:cNvSpPr/>
          <p:nvPr/>
        </p:nvSpPr>
        <p:spPr>
          <a:xfrm>
            <a:off x="16154400" y="3352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Personal Review Index</a:t>
            </a:r>
          </a:p>
        </p:txBody>
      </p:sp>
      <p:cxnSp>
        <p:nvCxnSpPr>
          <p:cNvPr id="226" name="Straight Arrow Connector 225"/>
          <p:cNvCxnSpPr>
            <a:stCxn id="220" idx="3"/>
            <a:endCxn id="224" idx="1"/>
          </p:cNvCxnSpPr>
          <p:nvPr/>
        </p:nvCxnSpPr>
        <p:spPr>
          <a:xfrm>
            <a:off x="15163799" y="3653435"/>
            <a:ext cx="990601" cy="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122" idx="0"/>
            <a:endCxn id="48" idx="2"/>
          </p:cNvCxnSpPr>
          <p:nvPr/>
        </p:nvCxnSpPr>
        <p:spPr>
          <a:xfrm flipV="1">
            <a:off x="6248400" y="1447800"/>
            <a:ext cx="4191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hape 244"/>
          <p:cNvCxnSpPr>
            <a:stCxn id="28" idx="3"/>
            <a:endCxn id="48" idx="0"/>
          </p:cNvCxnSpPr>
          <p:nvPr/>
        </p:nvCxnSpPr>
        <p:spPr>
          <a:xfrm>
            <a:off x="6143277" y="623056"/>
            <a:ext cx="524223" cy="4437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246"/>
          <p:cNvCxnSpPr>
            <a:stCxn id="84" idx="2"/>
            <a:endCxn id="60" idx="1"/>
          </p:cNvCxnSpPr>
          <p:nvPr/>
        </p:nvCxnSpPr>
        <p:spPr>
          <a:xfrm rot="16200000" flipH="1">
            <a:off x="1320675" y="2273175"/>
            <a:ext cx="544588" cy="1668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228600" y="3429000"/>
            <a:ext cx="2561877" cy="788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-An authorized user enters the </a:t>
            </a:r>
            <a:r>
              <a:rPr lang="en-US" sz="1400" dirty="0" smtClean="0"/>
              <a:t>site and </a:t>
            </a:r>
            <a:r>
              <a:rPr lang="en-US" sz="1400" dirty="0" smtClean="0"/>
              <a:t>wants to </a:t>
            </a:r>
            <a:r>
              <a:rPr lang="en-US" sz="1400" dirty="0" smtClean="0"/>
              <a:t>edit or delete </a:t>
            </a:r>
            <a:r>
              <a:rPr lang="en-US" sz="1400" dirty="0" smtClean="0"/>
              <a:t>a review</a:t>
            </a:r>
          </a:p>
        </p:txBody>
      </p:sp>
      <p:sp>
        <p:nvSpPr>
          <p:cNvPr id="258" name="Rounded Rectangle 257"/>
          <p:cNvSpPr/>
          <p:nvPr/>
        </p:nvSpPr>
        <p:spPr>
          <a:xfrm>
            <a:off x="1600200" y="4343400"/>
            <a:ext cx="1447800" cy="381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Any Page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3352800" y="4267200"/>
            <a:ext cx="1523999" cy="450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“Manage Reviews” Link in </a:t>
            </a:r>
            <a:r>
              <a:rPr lang="en-US" sz="1000" dirty="0" err="1" smtClean="0"/>
              <a:t>AccountNav</a:t>
            </a:r>
            <a:endParaRPr lang="en-US" sz="1000" dirty="0" smtClean="0"/>
          </a:p>
        </p:txBody>
      </p:sp>
      <p:sp>
        <p:nvSpPr>
          <p:cNvPr id="267" name="Rounded Rectangle 266"/>
          <p:cNvSpPr/>
          <p:nvPr/>
        </p:nvSpPr>
        <p:spPr>
          <a:xfrm>
            <a:off x="5410200" y="42672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Personal Review Index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7696200" y="4343400"/>
            <a:ext cx="1219200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“Edit” Review {id}</a:t>
            </a:r>
            <a:endParaRPr lang="en-US" sz="1000" dirty="0" smtClean="0"/>
          </a:p>
        </p:txBody>
      </p:sp>
      <p:cxnSp>
        <p:nvCxnSpPr>
          <p:cNvPr id="272" name="Straight Arrow Connector 271"/>
          <p:cNvCxnSpPr>
            <a:stCxn id="267" idx="3"/>
            <a:endCxn id="270" idx="1"/>
          </p:cNvCxnSpPr>
          <p:nvPr/>
        </p:nvCxnSpPr>
        <p:spPr>
          <a:xfrm flipV="1">
            <a:off x="6934200" y="4491635"/>
            <a:ext cx="762000" cy="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Elbow Connector 273"/>
          <p:cNvCxnSpPr>
            <a:stCxn id="270" idx="3"/>
            <a:endCxn id="32" idx="1"/>
          </p:cNvCxnSpPr>
          <p:nvPr/>
        </p:nvCxnSpPr>
        <p:spPr>
          <a:xfrm flipV="1">
            <a:off x="8915400" y="2514600"/>
            <a:ext cx="2590800" cy="1977035"/>
          </a:xfrm>
          <a:prstGeom prst="bentConnector3">
            <a:avLst>
              <a:gd name="adj1" fmla="val 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5334000" y="25908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See Login Details</a:t>
            </a:r>
            <a:endParaRPr lang="en-US" sz="1200" dirty="0"/>
          </a:p>
        </p:txBody>
      </p:sp>
      <p:cxnSp>
        <p:nvCxnSpPr>
          <p:cNvPr id="283" name="Straight Arrow Connector 282"/>
          <p:cNvCxnSpPr>
            <a:stCxn id="258" idx="3"/>
            <a:endCxn id="261" idx="1"/>
          </p:cNvCxnSpPr>
          <p:nvPr/>
        </p:nvCxnSpPr>
        <p:spPr>
          <a:xfrm flipV="1">
            <a:off x="3048000" y="4492379"/>
            <a:ext cx="304800" cy="41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>
            <a:stCxn id="261" idx="3"/>
            <a:endCxn id="267" idx="1"/>
          </p:cNvCxnSpPr>
          <p:nvPr/>
        </p:nvCxnSpPr>
        <p:spPr>
          <a:xfrm>
            <a:off x="4876799" y="4492379"/>
            <a:ext cx="533401" cy="3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7696200" y="4724400"/>
            <a:ext cx="1219200" cy="450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“Delete” Review {id}</a:t>
            </a:r>
            <a:endParaRPr lang="en-US" sz="1000" dirty="0" smtClean="0"/>
          </a:p>
        </p:txBody>
      </p:sp>
      <p:cxnSp>
        <p:nvCxnSpPr>
          <p:cNvPr id="290" name="Elbow Connector 289"/>
          <p:cNvCxnSpPr>
            <a:stCxn id="288" idx="3"/>
            <a:endCxn id="219" idx="1"/>
          </p:cNvCxnSpPr>
          <p:nvPr/>
        </p:nvCxnSpPr>
        <p:spPr>
          <a:xfrm flipV="1">
            <a:off x="8915400" y="3657600"/>
            <a:ext cx="2590800" cy="1291979"/>
          </a:xfrm>
          <a:prstGeom prst="bentConnector3">
            <a:avLst>
              <a:gd name="adj1" fmla="val 802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67" idx="3"/>
            <a:endCxn id="288" idx="1"/>
          </p:cNvCxnSpPr>
          <p:nvPr/>
        </p:nvCxnSpPr>
        <p:spPr>
          <a:xfrm>
            <a:off x="6934200" y="4495800"/>
            <a:ext cx="762000" cy="453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9461</TotalTime>
  <Words>220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McGovern</dc:creator>
  <cp:lastModifiedBy>John McGovern</cp:lastModifiedBy>
  <cp:revision>414</cp:revision>
  <dcterms:created xsi:type="dcterms:W3CDTF">2012-06-26T17:20:57Z</dcterms:created>
  <dcterms:modified xsi:type="dcterms:W3CDTF">2012-08-15T06:30:15Z</dcterms:modified>
</cp:coreProperties>
</file>