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1" r:id="rId5"/>
    <p:sldId id="258" r:id="rId6"/>
    <p:sldId id="260" r:id="rId7"/>
    <p:sldId id="262" r:id="rId8"/>
    <p:sldId id="259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BE1BD7-78AD-43F4-BA20-6DCB280943E9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4FC28864-2C00-478B-A15E-BD48E2A76A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RPG gamification elements</a:t>
          </a:r>
        </a:p>
      </dgm:t>
    </dgm:pt>
    <dgm:pt modelId="{78FE1139-9B37-4905-8A27-47FC2D35F388}" type="parTrans" cxnId="{5FD62C0D-748E-4139-A2EE-145863678474}">
      <dgm:prSet/>
      <dgm:spPr/>
      <dgm:t>
        <a:bodyPr/>
        <a:lstStyle/>
        <a:p>
          <a:endParaRPr lang="en-US"/>
        </a:p>
      </dgm:t>
    </dgm:pt>
    <dgm:pt modelId="{B96C8FE5-61D6-4469-B324-F5888FFB08FE}" type="sibTrans" cxnId="{5FD62C0D-748E-4139-A2EE-145863678474}">
      <dgm:prSet/>
      <dgm:spPr/>
      <dgm:t>
        <a:bodyPr/>
        <a:lstStyle/>
        <a:p>
          <a:endParaRPr lang="en-US"/>
        </a:p>
      </dgm:t>
    </dgm:pt>
    <dgm:pt modelId="{F7876463-BC7E-41E6-853E-824C07C3F5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include avatar design, cultivated identity around science and inquiry</a:t>
          </a:r>
        </a:p>
      </dgm:t>
    </dgm:pt>
    <dgm:pt modelId="{FF484FDE-AB2C-45F3-A17E-526863784F95}" type="parTrans" cxnId="{662A89CD-CA14-44CD-8BA8-B3993E0A4211}">
      <dgm:prSet/>
      <dgm:spPr/>
      <dgm:t>
        <a:bodyPr/>
        <a:lstStyle/>
        <a:p>
          <a:endParaRPr lang="en-US"/>
        </a:p>
      </dgm:t>
    </dgm:pt>
    <dgm:pt modelId="{09C1BA85-4228-4A7E-88CC-3892F37132C3}" type="sibTrans" cxnId="{662A89CD-CA14-44CD-8BA8-B3993E0A4211}">
      <dgm:prSet/>
      <dgm:spPr/>
      <dgm:t>
        <a:bodyPr/>
        <a:lstStyle/>
        <a:p>
          <a:endParaRPr lang="en-US"/>
        </a:p>
      </dgm:t>
    </dgm:pt>
    <dgm:pt modelId="{79362595-B049-4189-8980-8318CFA2E2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Earn achievements and accessories for your avatar</a:t>
          </a:r>
        </a:p>
        <a:p>
          <a:pPr>
            <a:lnSpc>
              <a:spcPct val="100000"/>
            </a:lnSpc>
          </a:pPr>
          <a:r>
            <a:rPr lang="en-US" dirty="0"/>
            <a:t>Leaderboards</a:t>
          </a:r>
        </a:p>
      </dgm:t>
    </dgm:pt>
    <dgm:pt modelId="{9354E20D-32E7-44D9-8474-76A5B490D052}" type="parTrans" cxnId="{FAFB4F98-0F39-4B27-BDB5-C262612EBF9D}">
      <dgm:prSet/>
      <dgm:spPr/>
      <dgm:t>
        <a:bodyPr/>
        <a:lstStyle/>
        <a:p>
          <a:endParaRPr lang="en-US"/>
        </a:p>
      </dgm:t>
    </dgm:pt>
    <dgm:pt modelId="{F9BAD5D7-AD77-4319-A585-50488C25F73E}" type="sibTrans" cxnId="{FAFB4F98-0F39-4B27-BDB5-C262612EBF9D}">
      <dgm:prSet/>
      <dgm:spPr/>
      <dgm:t>
        <a:bodyPr/>
        <a:lstStyle/>
        <a:p>
          <a:endParaRPr lang="en-US"/>
        </a:p>
      </dgm:t>
    </dgm:pt>
    <dgm:pt modelId="{BB12233D-6681-4798-A0D0-3DFEBFB907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RSS Feed</a:t>
          </a:r>
        </a:p>
      </dgm:t>
    </dgm:pt>
    <dgm:pt modelId="{AD039166-C4A8-4E91-A7CE-AD7FA77B8714}" type="parTrans" cxnId="{216FAF5B-11AA-421E-B224-E0223057D43A}">
      <dgm:prSet/>
      <dgm:spPr/>
      <dgm:t>
        <a:bodyPr/>
        <a:lstStyle/>
        <a:p>
          <a:endParaRPr lang="en-US"/>
        </a:p>
      </dgm:t>
    </dgm:pt>
    <dgm:pt modelId="{95A51644-20FF-4332-B499-AA19397207A4}" type="sibTrans" cxnId="{216FAF5B-11AA-421E-B224-E0223057D43A}">
      <dgm:prSet/>
      <dgm:spPr/>
      <dgm:t>
        <a:bodyPr/>
        <a:lstStyle/>
        <a:p>
          <a:endParaRPr lang="en-US"/>
        </a:p>
      </dgm:t>
    </dgm:pt>
    <dgm:pt modelId="{3CEEC0D0-F356-4E8E-821F-137AC83303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Curated news feed of relevant health information based on patient medical history and educational interests</a:t>
          </a:r>
        </a:p>
      </dgm:t>
    </dgm:pt>
    <dgm:pt modelId="{357F0770-FFF4-4225-807E-844467CB26DA}" type="parTrans" cxnId="{FF4EE53E-D2C9-43F6-A1EC-47BB910EA9C1}">
      <dgm:prSet/>
      <dgm:spPr/>
      <dgm:t>
        <a:bodyPr/>
        <a:lstStyle/>
        <a:p>
          <a:endParaRPr lang="en-US"/>
        </a:p>
      </dgm:t>
    </dgm:pt>
    <dgm:pt modelId="{F4B8D353-748F-4730-87D0-F3B5930C788B}" type="sibTrans" cxnId="{FF4EE53E-D2C9-43F6-A1EC-47BB910EA9C1}">
      <dgm:prSet/>
      <dgm:spPr/>
      <dgm:t>
        <a:bodyPr/>
        <a:lstStyle/>
        <a:p>
          <a:endParaRPr lang="en-US"/>
        </a:p>
      </dgm:t>
    </dgm:pt>
    <dgm:pt modelId="{6EAF3474-14F7-45F3-B657-9844000ED7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List of clinical trials that users can be part of</a:t>
          </a:r>
        </a:p>
      </dgm:t>
    </dgm:pt>
    <dgm:pt modelId="{CE12C4D3-2D72-42F7-925B-C3E3E228522F}" type="parTrans" cxnId="{A985BF9B-8F6A-42AB-BD29-39E5287F656E}">
      <dgm:prSet/>
      <dgm:spPr/>
      <dgm:t>
        <a:bodyPr/>
        <a:lstStyle/>
        <a:p>
          <a:endParaRPr lang="en-US"/>
        </a:p>
      </dgm:t>
    </dgm:pt>
    <dgm:pt modelId="{41F4C5A0-1F03-4A87-9948-B58228AEBD5E}" type="sibTrans" cxnId="{A985BF9B-8F6A-42AB-BD29-39E5287F656E}">
      <dgm:prSet/>
      <dgm:spPr/>
      <dgm:t>
        <a:bodyPr/>
        <a:lstStyle/>
        <a:p>
          <a:endParaRPr lang="en-US"/>
        </a:p>
      </dgm:t>
    </dgm:pt>
    <dgm:pt modelId="{DD6A195E-C9C9-43F9-AE9E-86C579038839}">
      <dgm:prSet/>
      <dgm:spPr/>
      <dgm:t>
        <a:bodyPr/>
        <a:lstStyle/>
        <a:p>
          <a:r>
            <a:rPr lang="en-US" dirty="0"/>
            <a:t>As healthy volunteers or as part of a specific patient population</a:t>
          </a:r>
        </a:p>
      </dgm:t>
    </dgm:pt>
    <dgm:pt modelId="{B01DE108-2312-4E6D-8A65-2DEECD927F8C}" type="parTrans" cxnId="{0E866881-895F-4907-B7E8-102789B6F38F}">
      <dgm:prSet/>
      <dgm:spPr/>
      <dgm:t>
        <a:bodyPr/>
        <a:lstStyle/>
        <a:p>
          <a:endParaRPr lang="en-US"/>
        </a:p>
      </dgm:t>
    </dgm:pt>
    <dgm:pt modelId="{CCA9ED31-D44F-4D70-8997-BEA037375B12}" type="sibTrans" cxnId="{0E866881-895F-4907-B7E8-102789B6F38F}">
      <dgm:prSet/>
      <dgm:spPr/>
      <dgm:t>
        <a:bodyPr/>
        <a:lstStyle/>
        <a:p>
          <a:endParaRPr lang="en-US"/>
        </a:p>
      </dgm:t>
    </dgm:pt>
    <dgm:pt modelId="{3EFC3719-3C5F-4854-A8D4-E42F890193C3}">
      <dgm:prSet/>
      <dgm:spPr/>
      <dgm:t>
        <a:bodyPr/>
        <a:lstStyle/>
        <a:p>
          <a:r>
            <a:rPr lang="en-US"/>
            <a:t>Drug trials and natural history protocols</a:t>
          </a:r>
        </a:p>
      </dgm:t>
    </dgm:pt>
    <dgm:pt modelId="{586E60A1-2D15-4940-BDF7-CF4792A08DC6}" type="parTrans" cxnId="{D004EC4B-ACEF-47AB-9863-9902AEB71643}">
      <dgm:prSet/>
      <dgm:spPr/>
      <dgm:t>
        <a:bodyPr/>
        <a:lstStyle/>
        <a:p>
          <a:endParaRPr lang="en-US"/>
        </a:p>
      </dgm:t>
    </dgm:pt>
    <dgm:pt modelId="{315B0F24-AF67-4D5E-9C26-4116917666E6}" type="sibTrans" cxnId="{D004EC4B-ACEF-47AB-9863-9902AEB71643}">
      <dgm:prSet/>
      <dgm:spPr/>
      <dgm:t>
        <a:bodyPr/>
        <a:lstStyle/>
        <a:p>
          <a:endParaRPr lang="en-US"/>
        </a:p>
      </dgm:t>
    </dgm:pt>
    <dgm:pt modelId="{0D379062-DBE4-4D04-8AAB-75CEABE281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Targeted surveys that users can make money from</a:t>
          </a:r>
        </a:p>
      </dgm:t>
    </dgm:pt>
    <dgm:pt modelId="{DD4B3105-1A3D-4B44-8557-4110595AE9AE}" type="parTrans" cxnId="{22405B40-2CE7-487C-91F5-ED4D0B42F210}">
      <dgm:prSet/>
      <dgm:spPr/>
      <dgm:t>
        <a:bodyPr/>
        <a:lstStyle/>
        <a:p>
          <a:endParaRPr lang="en-US"/>
        </a:p>
      </dgm:t>
    </dgm:pt>
    <dgm:pt modelId="{7036ED8B-018F-4784-AAD0-A23E0762A504}" type="sibTrans" cxnId="{22405B40-2CE7-487C-91F5-ED4D0B42F210}">
      <dgm:prSet/>
      <dgm:spPr/>
      <dgm:t>
        <a:bodyPr/>
        <a:lstStyle/>
        <a:p>
          <a:endParaRPr lang="en-US"/>
        </a:p>
      </dgm:t>
    </dgm:pt>
    <dgm:pt modelId="{21622693-9C63-4302-919B-92B09CBDE5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Survey questions designed by researchers, researchers pay CitSci, CitSci sends surveys to eligible users, users answer if they want to, proceeds go to users</a:t>
          </a:r>
        </a:p>
      </dgm:t>
    </dgm:pt>
    <dgm:pt modelId="{4A789C08-9F8D-45F7-8854-1B82EF791C74}" type="parTrans" cxnId="{E51199A4-BF7C-4167-B31A-593C91733C88}">
      <dgm:prSet/>
      <dgm:spPr/>
      <dgm:t>
        <a:bodyPr/>
        <a:lstStyle/>
        <a:p>
          <a:endParaRPr lang="en-US"/>
        </a:p>
      </dgm:t>
    </dgm:pt>
    <dgm:pt modelId="{4ED02107-2132-4DB3-9053-16EBE8A56957}" type="sibTrans" cxnId="{E51199A4-BF7C-4167-B31A-593C91733C88}">
      <dgm:prSet/>
      <dgm:spPr/>
      <dgm:t>
        <a:bodyPr/>
        <a:lstStyle/>
        <a:p>
          <a:endParaRPr lang="en-US"/>
        </a:p>
      </dgm:t>
    </dgm:pt>
    <dgm:pt modelId="{1173C764-2366-423B-A5B8-2B02883B0F1A}" type="pres">
      <dgm:prSet presAssocID="{A1BE1BD7-78AD-43F4-BA20-6DCB280943E9}" presName="root" presStyleCnt="0">
        <dgm:presLayoutVars>
          <dgm:dir/>
          <dgm:resizeHandles val="exact"/>
        </dgm:presLayoutVars>
      </dgm:prSet>
      <dgm:spPr/>
    </dgm:pt>
    <dgm:pt modelId="{1C6C59DF-4B4D-483C-8E89-C755E1A30D35}" type="pres">
      <dgm:prSet presAssocID="{4FC28864-2C00-478B-A15E-BD48E2A76A90}" presName="compNode" presStyleCnt="0"/>
      <dgm:spPr/>
    </dgm:pt>
    <dgm:pt modelId="{DF23CD59-69DF-411C-88C2-8723A7CB6B81}" type="pres">
      <dgm:prSet presAssocID="{4FC28864-2C00-478B-A15E-BD48E2A76A90}" presName="bgRect" presStyleLbl="bgShp" presStyleIdx="0" presStyleCnt="3"/>
      <dgm:spPr/>
    </dgm:pt>
    <dgm:pt modelId="{15C5C423-B08F-4666-AB38-526984E0ED62}" type="pres">
      <dgm:prSet presAssocID="{4FC28864-2C00-478B-A15E-BD48E2A76A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2A230C0-7FF9-4A85-A7CC-71F0D80B61AD}" type="pres">
      <dgm:prSet presAssocID="{4FC28864-2C00-478B-A15E-BD48E2A76A90}" presName="spaceRect" presStyleCnt="0"/>
      <dgm:spPr/>
    </dgm:pt>
    <dgm:pt modelId="{4B14DDFD-0BBD-439B-A9E1-66313CD8A144}" type="pres">
      <dgm:prSet presAssocID="{4FC28864-2C00-478B-A15E-BD48E2A76A90}" presName="parTx" presStyleLbl="revTx" presStyleIdx="0" presStyleCnt="6">
        <dgm:presLayoutVars>
          <dgm:chMax val="0"/>
          <dgm:chPref val="0"/>
        </dgm:presLayoutVars>
      </dgm:prSet>
      <dgm:spPr/>
    </dgm:pt>
    <dgm:pt modelId="{9AF604CB-3FB4-483F-8781-BFCE13B1A1CC}" type="pres">
      <dgm:prSet presAssocID="{4FC28864-2C00-478B-A15E-BD48E2A76A90}" presName="desTx" presStyleLbl="revTx" presStyleIdx="1" presStyleCnt="6">
        <dgm:presLayoutVars/>
      </dgm:prSet>
      <dgm:spPr/>
    </dgm:pt>
    <dgm:pt modelId="{37CF80AF-FEE4-49C4-9833-CDE709A08EB2}" type="pres">
      <dgm:prSet presAssocID="{B96C8FE5-61D6-4469-B324-F5888FFB08FE}" presName="sibTrans" presStyleCnt="0"/>
      <dgm:spPr/>
    </dgm:pt>
    <dgm:pt modelId="{5C353BD1-6210-48BB-A547-494936BB29EB}" type="pres">
      <dgm:prSet presAssocID="{BB12233D-6681-4798-A0D0-3DFEBFB907DC}" presName="compNode" presStyleCnt="0"/>
      <dgm:spPr/>
    </dgm:pt>
    <dgm:pt modelId="{737969D9-636F-458C-A4B5-81AAF4D8F229}" type="pres">
      <dgm:prSet presAssocID="{BB12233D-6681-4798-A0D0-3DFEBFB907DC}" presName="bgRect" presStyleLbl="bgShp" presStyleIdx="1" presStyleCnt="3"/>
      <dgm:spPr/>
    </dgm:pt>
    <dgm:pt modelId="{07CF4834-2047-4B70-B78D-EF37460B0C12}" type="pres">
      <dgm:prSet presAssocID="{BB12233D-6681-4798-A0D0-3DFEBFB907D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313F9D6-E3BC-4D3F-8FA8-07B12C43DF1C}" type="pres">
      <dgm:prSet presAssocID="{BB12233D-6681-4798-A0D0-3DFEBFB907DC}" presName="spaceRect" presStyleCnt="0"/>
      <dgm:spPr/>
    </dgm:pt>
    <dgm:pt modelId="{E9213401-113F-483A-966A-9715B2A7BC9B}" type="pres">
      <dgm:prSet presAssocID="{BB12233D-6681-4798-A0D0-3DFEBFB907DC}" presName="parTx" presStyleLbl="revTx" presStyleIdx="2" presStyleCnt="6">
        <dgm:presLayoutVars>
          <dgm:chMax val="0"/>
          <dgm:chPref val="0"/>
        </dgm:presLayoutVars>
      </dgm:prSet>
      <dgm:spPr/>
    </dgm:pt>
    <dgm:pt modelId="{90B83FB6-7937-4249-A6BA-C23BBCF9482F}" type="pres">
      <dgm:prSet presAssocID="{BB12233D-6681-4798-A0D0-3DFEBFB907DC}" presName="desTx" presStyleLbl="revTx" presStyleIdx="3" presStyleCnt="6">
        <dgm:presLayoutVars/>
      </dgm:prSet>
      <dgm:spPr/>
    </dgm:pt>
    <dgm:pt modelId="{6E4DFED2-D086-4257-BE2D-73BAB82915CB}" type="pres">
      <dgm:prSet presAssocID="{95A51644-20FF-4332-B499-AA19397207A4}" presName="sibTrans" presStyleCnt="0"/>
      <dgm:spPr/>
    </dgm:pt>
    <dgm:pt modelId="{228D6C85-FCCF-4E40-ACB7-D1F6D11E9D6B}" type="pres">
      <dgm:prSet presAssocID="{0D379062-DBE4-4D04-8AAB-75CEABE28130}" presName="compNode" presStyleCnt="0"/>
      <dgm:spPr/>
    </dgm:pt>
    <dgm:pt modelId="{4818F8AD-4C97-4ADC-A166-BD7706785423}" type="pres">
      <dgm:prSet presAssocID="{0D379062-DBE4-4D04-8AAB-75CEABE28130}" presName="bgRect" presStyleLbl="bgShp" presStyleIdx="2" presStyleCnt="3"/>
      <dgm:spPr/>
    </dgm:pt>
    <dgm:pt modelId="{FEBBBFFE-F097-4A2F-863E-76856E003B03}" type="pres">
      <dgm:prSet presAssocID="{0D379062-DBE4-4D04-8AAB-75CEABE2813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942D5D6-8D45-4A5B-BBA9-03CFDE3226F4}" type="pres">
      <dgm:prSet presAssocID="{0D379062-DBE4-4D04-8AAB-75CEABE28130}" presName="spaceRect" presStyleCnt="0"/>
      <dgm:spPr/>
    </dgm:pt>
    <dgm:pt modelId="{63BB198C-E162-4CB7-9F17-682624DEB640}" type="pres">
      <dgm:prSet presAssocID="{0D379062-DBE4-4D04-8AAB-75CEABE28130}" presName="parTx" presStyleLbl="revTx" presStyleIdx="4" presStyleCnt="6">
        <dgm:presLayoutVars>
          <dgm:chMax val="0"/>
          <dgm:chPref val="0"/>
        </dgm:presLayoutVars>
      </dgm:prSet>
      <dgm:spPr/>
    </dgm:pt>
    <dgm:pt modelId="{8E493348-9E39-42BA-BC3D-6E813FADAA0D}" type="pres">
      <dgm:prSet presAssocID="{0D379062-DBE4-4D04-8AAB-75CEABE28130}" presName="desTx" presStyleLbl="revTx" presStyleIdx="5" presStyleCnt="6">
        <dgm:presLayoutVars/>
      </dgm:prSet>
      <dgm:spPr/>
    </dgm:pt>
  </dgm:ptLst>
  <dgm:cxnLst>
    <dgm:cxn modelId="{E9F29900-5577-44E3-A3A7-05AAA92AF433}" type="presOf" srcId="{79362595-B049-4189-8980-8318CFA2E2AE}" destId="{9AF604CB-3FB4-483F-8781-BFCE13B1A1CC}" srcOrd="0" destOrd="1" presId="urn:microsoft.com/office/officeart/2018/2/layout/IconVerticalSolidList"/>
    <dgm:cxn modelId="{5FD62C0D-748E-4139-A2EE-145863678474}" srcId="{A1BE1BD7-78AD-43F4-BA20-6DCB280943E9}" destId="{4FC28864-2C00-478B-A15E-BD48E2A76A90}" srcOrd="0" destOrd="0" parTransId="{78FE1139-9B37-4905-8A27-47FC2D35F388}" sibTransId="{B96C8FE5-61D6-4469-B324-F5888FFB08FE}"/>
    <dgm:cxn modelId="{9B4EC711-0107-438A-B618-D38F5E26627F}" type="presOf" srcId="{21622693-9C63-4302-919B-92B09CBDE534}" destId="{8E493348-9E39-42BA-BC3D-6E813FADAA0D}" srcOrd="0" destOrd="0" presId="urn:microsoft.com/office/officeart/2018/2/layout/IconVerticalSolidList"/>
    <dgm:cxn modelId="{EBB95E1D-2767-4B3D-B88D-864B692AE209}" type="presOf" srcId="{0D379062-DBE4-4D04-8AAB-75CEABE28130}" destId="{63BB198C-E162-4CB7-9F17-682624DEB640}" srcOrd="0" destOrd="0" presId="urn:microsoft.com/office/officeart/2018/2/layout/IconVerticalSolidList"/>
    <dgm:cxn modelId="{FCA7CF3A-27D9-4E39-B260-343725A9A087}" type="presOf" srcId="{F7876463-BC7E-41E6-853E-824C07C3F5D4}" destId="{9AF604CB-3FB4-483F-8781-BFCE13B1A1CC}" srcOrd="0" destOrd="0" presId="urn:microsoft.com/office/officeart/2018/2/layout/IconVerticalSolidList"/>
    <dgm:cxn modelId="{56C1343D-2748-4271-BE26-F4664774C531}" type="presOf" srcId="{6EAF3474-14F7-45F3-B657-9844000ED76C}" destId="{90B83FB6-7937-4249-A6BA-C23BBCF9482F}" srcOrd="0" destOrd="1" presId="urn:microsoft.com/office/officeart/2018/2/layout/IconVerticalSolidList"/>
    <dgm:cxn modelId="{FF4EE53E-D2C9-43F6-A1EC-47BB910EA9C1}" srcId="{BB12233D-6681-4798-A0D0-3DFEBFB907DC}" destId="{3CEEC0D0-F356-4E8E-821F-137AC8330384}" srcOrd="0" destOrd="0" parTransId="{357F0770-FFF4-4225-807E-844467CB26DA}" sibTransId="{F4B8D353-748F-4730-87D0-F3B5930C788B}"/>
    <dgm:cxn modelId="{22405B40-2CE7-487C-91F5-ED4D0B42F210}" srcId="{A1BE1BD7-78AD-43F4-BA20-6DCB280943E9}" destId="{0D379062-DBE4-4D04-8AAB-75CEABE28130}" srcOrd="2" destOrd="0" parTransId="{DD4B3105-1A3D-4B44-8557-4110595AE9AE}" sibTransId="{7036ED8B-018F-4784-AAD0-A23E0762A504}"/>
    <dgm:cxn modelId="{216FAF5B-11AA-421E-B224-E0223057D43A}" srcId="{A1BE1BD7-78AD-43F4-BA20-6DCB280943E9}" destId="{BB12233D-6681-4798-A0D0-3DFEBFB907DC}" srcOrd="1" destOrd="0" parTransId="{AD039166-C4A8-4E91-A7CE-AD7FA77B8714}" sibTransId="{95A51644-20FF-4332-B499-AA19397207A4}"/>
    <dgm:cxn modelId="{8348C945-374A-4468-B47A-4F2ACE8C0903}" type="presOf" srcId="{4FC28864-2C00-478B-A15E-BD48E2A76A90}" destId="{4B14DDFD-0BBD-439B-A9E1-66313CD8A144}" srcOrd="0" destOrd="0" presId="urn:microsoft.com/office/officeart/2018/2/layout/IconVerticalSolidList"/>
    <dgm:cxn modelId="{D004EC4B-ACEF-47AB-9863-9902AEB71643}" srcId="{6EAF3474-14F7-45F3-B657-9844000ED76C}" destId="{3EFC3719-3C5F-4854-A8D4-E42F890193C3}" srcOrd="1" destOrd="0" parTransId="{586E60A1-2D15-4940-BDF7-CF4792A08DC6}" sibTransId="{315B0F24-AF67-4D5E-9C26-4116917666E6}"/>
    <dgm:cxn modelId="{0E866881-895F-4907-B7E8-102789B6F38F}" srcId="{6EAF3474-14F7-45F3-B657-9844000ED76C}" destId="{DD6A195E-C9C9-43F9-AE9E-86C579038839}" srcOrd="0" destOrd="0" parTransId="{B01DE108-2312-4E6D-8A65-2DEECD927F8C}" sibTransId="{CCA9ED31-D44F-4D70-8997-BEA037375B12}"/>
    <dgm:cxn modelId="{FAFB4F98-0F39-4B27-BDB5-C262612EBF9D}" srcId="{4FC28864-2C00-478B-A15E-BD48E2A76A90}" destId="{79362595-B049-4189-8980-8318CFA2E2AE}" srcOrd="1" destOrd="0" parTransId="{9354E20D-32E7-44D9-8474-76A5B490D052}" sibTransId="{F9BAD5D7-AD77-4319-A585-50488C25F73E}"/>
    <dgm:cxn modelId="{A985BF9B-8F6A-42AB-BD29-39E5287F656E}" srcId="{BB12233D-6681-4798-A0D0-3DFEBFB907DC}" destId="{6EAF3474-14F7-45F3-B657-9844000ED76C}" srcOrd="1" destOrd="0" parTransId="{CE12C4D3-2D72-42F7-925B-C3E3E228522F}" sibTransId="{41F4C5A0-1F03-4A87-9948-B58228AEBD5E}"/>
    <dgm:cxn modelId="{E51199A4-BF7C-4167-B31A-593C91733C88}" srcId="{0D379062-DBE4-4D04-8AAB-75CEABE28130}" destId="{21622693-9C63-4302-919B-92B09CBDE534}" srcOrd="0" destOrd="0" parTransId="{4A789C08-9F8D-45F7-8854-1B82EF791C74}" sibTransId="{4ED02107-2132-4DB3-9053-16EBE8A56957}"/>
    <dgm:cxn modelId="{662A89CD-CA14-44CD-8BA8-B3993E0A4211}" srcId="{4FC28864-2C00-478B-A15E-BD48E2A76A90}" destId="{F7876463-BC7E-41E6-853E-824C07C3F5D4}" srcOrd="0" destOrd="0" parTransId="{FF484FDE-AB2C-45F3-A17E-526863784F95}" sibTransId="{09C1BA85-4228-4A7E-88CC-3892F37132C3}"/>
    <dgm:cxn modelId="{833EDED4-1D0D-458F-ADEF-EF4281613970}" type="presOf" srcId="{3EFC3719-3C5F-4854-A8D4-E42F890193C3}" destId="{90B83FB6-7937-4249-A6BA-C23BBCF9482F}" srcOrd="0" destOrd="3" presId="urn:microsoft.com/office/officeart/2018/2/layout/IconVerticalSolidList"/>
    <dgm:cxn modelId="{E8440DDE-D09D-4226-9F85-27A5E2094C45}" type="presOf" srcId="{DD6A195E-C9C9-43F9-AE9E-86C579038839}" destId="{90B83FB6-7937-4249-A6BA-C23BBCF9482F}" srcOrd="0" destOrd="2" presId="urn:microsoft.com/office/officeart/2018/2/layout/IconVerticalSolidList"/>
    <dgm:cxn modelId="{B69D12DE-B55F-465B-A662-B25CD448D32D}" type="presOf" srcId="{A1BE1BD7-78AD-43F4-BA20-6DCB280943E9}" destId="{1173C764-2366-423B-A5B8-2B02883B0F1A}" srcOrd="0" destOrd="0" presId="urn:microsoft.com/office/officeart/2018/2/layout/IconVerticalSolidList"/>
    <dgm:cxn modelId="{FC0125EA-D820-498B-9A50-1CC1CCF12FFE}" type="presOf" srcId="{BB12233D-6681-4798-A0D0-3DFEBFB907DC}" destId="{E9213401-113F-483A-966A-9715B2A7BC9B}" srcOrd="0" destOrd="0" presId="urn:microsoft.com/office/officeart/2018/2/layout/IconVerticalSolidList"/>
    <dgm:cxn modelId="{565C20F8-7C5F-4AF6-8062-19BD0ED2D33A}" type="presOf" srcId="{3CEEC0D0-F356-4E8E-821F-137AC8330384}" destId="{90B83FB6-7937-4249-A6BA-C23BBCF9482F}" srcOrd="0" destOrd="0" presId="urn:microsoft.com/office/officeart/2018/2/layout/IconVerticalSolidList"/>
    <dgm:cxn modelId="{D889609B-9E41-4A92-A4CF-A29F8B66D0A9}" type="presParOf" srcId="{1173C764-2366-423B-A5B8-2B02883B0F1A}" destId="{1C6C59DF-4B4D-483C-8E89-C755E1A30D35}" srcOrd="0" destOrd="0" presId="urn:microsoft.com/office/officeart/2018/2/layout/IconVerticalSolidList"/>
    <dgm:cxn modelId="{7C54D7EF-9B5B-41FD-A2AD-D10692D62FEE}" type="presParOf" srcId="{1C6C59DF-4B4D-483C-8E89-C755E1A30D35}" destId="{DF23CD59-69DF-411C-88C2-8723A7CB6B81}" srcOrd="0" destOrd="0" presId="urn:microsoft.com/office/officeart/2018/2/layout/IconVerticalSolidList"/>
    <dgm:cxn modelId="{BFCBB2EB-527D-40F4-8325-CCA83719E17A}" type="presParOf" srcId="{1C6C59DF-4B4D-483C-8E89-C755E1A30D35}" destId="{15C5C423-B08F-4666-AB38-526984E0ED62}" srcOrd="1" destOrd="0" presId="urn:microsoft.com/office/officeart/2018/2/layout/IconVerticalSolidList"/>
    <dgm:cxn modelId="{41848E0E-725D-4B1C-8A91-7BC3F0A6EF7F}" type="presParOf" srcId="{1C6C59DF-4B4D-483C-8E89-C755E1A30D35}" destId="{32A230C0-7FF9-4A85-A7CC-71F0D80B61AD}" srcOrd="2" destOrd="0" presId="urn:microsoft.com/office/officeart/2018/2/layout/IconVerticalSolidList"/>
    <dgm:cxn modelId="{694676B3-1E0B-4C26-9A97-2E71DC9B5F23}" type="presParOf" srcId="{1C6C59DF-4B4D-483C-8E89-C755E1A30D35}" destId="{4B14DDFD-0BBD-439B-A9E1-66313CD8A144}" srcOrd="3" destOrd="0" presId="urn:microsoft.com/office/officeart/2018/2/layout/IconVerticalSolidList"/>
    <dgm:cxn modelId="{7466725E-5D2D-45E6-BC04-3E03652F9083}" type="presParOf" srcId="{1C6C59DF-4B4D-483C-8E89-C755E1A30D35}" destId="{9AF604CB-3FB4-483F-8781-BFCE13B1A1CC}" srcOrd="4" destOrd="0" presId="urn:microsoft.com/office/officeart/2018/2/layout/IconVerticalSolidList"/>
    <dgm:cxn modelId="{26185DD7-EFD1-4C6C-B754-A5B1FB9575C4}" type="presParOf" srcId="{1173C764-2366-423B-A5B8-2B02883B0F1A}" destId="{37CF80AF-FEE4-49C4-9833-CDE709A08EB2}" srcOrd="1" destOrd="0" presId="urn:microsoft.com/office/officeart/2018/2/layout/IconVerticalSolidList"/>
    <dgm:cxn modelId="{EA84567F-0B2D-4A3C-9919-43BB371BCD11}" type="presParOf" srcId="{1173C764-2366-423B-A5B8-2B02883B0F1A}" destId="{5C353BD1-6210-48BB-A547-494936BB29EB}" srcOrd="2" destOrd="0" presId="urn:microsoft.com/office/officeart/2018/2/layout/IconVerticalSolidList"/>
    <dgm:cxn modelId="{1BE0E535-F198-45AF-81FB-A4AEBF5497B1}" type="presParOf" srcId="{5C353BD1-6210-48BB-A547-494936BB29EB}" destId="{737969D9-636F-458C-A4B5-81AAF4D8F229}" srcOrd="0" destOrd="0" presId="urn:microsoft.com/office/officeart/2018/2/layout/IconVerticalSolidList"/>
    <dgm:cxn modelId="{1D038B3C-840F-4CFC-9346-E8E0340D4948}" type="presParOf" srcId="{5C353BD1-6210-48BB-A547-494936BB29EB}" destId="{07CF4834-2047-4B70-B78D-EF37460B0C12}" srcOrd="1" destOrd="0" presId="urn:microsoft.com/office/officeart/2018/2/layout/IconVerticalSolidList"/>
    <dgm:cxn modelId="{80E0E8FC-2F6C-4962-8F6C-BF01D6DBA523}" type="presParOf" srcId="{5C353BD1-6210-48BB-A547-494936BB29EB}" destId="{E313F9D6-E3BC-4D3F-8FA8-07B12C43DF1C}" srcOrd="2" destOrd="0" presId="urn:microsoft.com/office/officeart/2018/2/layout/IconVerticalSolidList"/>
    <dgm:cxn modelId="{EB5583E6-F9A8-4332-BBD4-4F982C8C127E}" type="presParOf" srcId="{5C353BD1-6210-48BB-A547-494936BB29EB}" destId="{E9213401-113F-483A-966A-9715B2A7BC9B}" srcOrd="3" destOrd="0" presId="urn:microsoft.com/office/officeart/2018/2/layout/IconVerticalSolidList"/>
    <dgm:cxn modelId="{B71DD0C6-724A-4D16-ADF2-71AA635606CD}" type="presParOf" srcId="{5C353BD1-6210-48BB-A547-494936BB29EB}" destId="{90B83FB6-7937-4249-A6BA-C23BBCF9482F}" srcOrd="4" destOrd="0" presId="urn:microsoft.com/office/officeart/2018/2/layout/IconVerticalSolidList"/>
    <dgm:cxn modelId="{2289131B-F867-4788-8A42-4C72A6CDF263}" type="presParOf" srcId="{1173C764-2366-423B-A5B8-2B02883B0F1A}" destId="{6E4DFED2-D086-4257-BE2D-73BAB82915CB}" srcOrd="3" destOrd="0" presId="urn:microsoft.com/office/officeart/2018/2/layout/IconVerticalSolidList"/>
    <dgm:cxn modelId="{5F2FA37B-201E-4435-88DA-D935169B218F}" type="presParOf" srcId="{1173C764-2366-423B-A5B8-2B02883B0F1A}" destId="{228D6C85-FCCF-4E40-ACB7-D1F6D11E9D6B}" srcOrd="4" destOrd="0" presId="urn:microsoft.com/office/officeart/2018/2/layout/IconVerticalSolidList"/>
    <dgm:cxn modelId="{03E85212-34CD-4405-8BDE-0E691E7B059C}" type="presParOf" srcId="{228D6C85-FCCF-4E40-ACB7-D1F6D11E9D6B}" destId="{4818F8AD-4C97-4ADC-A166-BD7706785423}" srcOrd="0" destOrd="0" presId="urn:microsoft.com/office/officeart/2018/2/layout/IconVerticalSolidList"/>
    <dgm:cxn modelId="{F7413B37-9569-446B-8D2A-F45B0FF2EE88}" type="presParOf" srcId="{228D6C85-FCCF-4E40-ACB7-D1F6D11E9D6B}" destId="{FEBBBFFE-F097-4A2F-863E-76856E003B03}" srcOrd="1" destOrd="0" presId="urn:microsoft.com/office/officeart/2018/2/layout/IconVerticalSolidList"/>
    <dgm:cxn modelId="{660AF43E-ADD3-434B-9EA0-F21638FF0177}" type="presParOf" srcId="{228D6C85-FCCF-4E40-ACB7-D1F6D11E9D6B}" destId="{C942D5D6-8D45-4A5B-BBA9-03CFDE3226F4}" srcOrd="2" destOrd="0" presId="urn:microsoft.com/office/officeart/2018/2/layout/IconVerticalSolidList"/>
    <dgm:cxn modelId="{979D9BE4-4514-443D-B99D-2879135DF7F1}" type="presParOf" srcId="{228D6C85-FCCF-4E40-ACB7-D1F6D11E9D6B}" destId="{63BB198C-E162-4CB7-9F17-682624DEB640}" srcOrd="3" destOrd="0" presId="urn:microsoft.com/office/officeart/2018/2/layout/IconVerticalSolidList"/>
    <dgm:cxn modelId="{8EB925EC-5012-4E9C-9D7F-34BFA544108B}" type="presParOf" srcId="{228D6C85-FCCF-4E40-ACB7-D1F6D11E9D6B}" destId="{8E493348-9E39-42BA-BC3D-6E813FADAA0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32B3DE-18DF-44D5-B2D3-8C5BB3F0F4F5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accent5_2" csCatId="accent5" phldr="1"/>
      <dgm:spPr/>
      <dgm:t>
        <a:bodyPr/>
        <a:lstStyle/>
        <a:p>
          <a:endParaRPr lang="en-US"/>
        </a:p>
      </dgm:t>
    </dgm:pt>
    <dgm:pt modelId="{D3B7C21B-D602-425C-9456-97ECADCB9202}">
      <dgm:prSet/>
      <dgm:spPr/>
      <dgm:t>
        <a:bodyPr/>
        <a:lstStyle/>
        <a:p>
          <a:r>
            <a:rPr lang="en-US"/>
            <a:t>Medical literature is technical. How can patients get information that is actually useful to them?</a:t>
          </a:r>
        </a:p>
      </dgm:t>
    </dgm:pt>
    <dgm:pt modelId="{4CA15053-D55D-4D48-A4BD-07A352736A99}" type="parTrans" cxnId="{F6B43819-82BC-4ECD-80C4-F302E3AB8EF1}">
      <dgm:prSet/>
      <dgm:spPr/>
      <dgm:t>
        <a:bodyPr/>
        <a:lstStyle/>
        <a:p>
          <a:endParaRPr lang="en-US"/>
        </a:p>
      </dgm:t>
    </dgm:pt>
    <dgm:pt modelId="{3147DB93-23F8-46C4-93AA-645BDCB17130}" type="sibTrans" cxnId="{F6B43819-82BC-4ECD-80C4-F302E3AB8EF1}">
      <dgm:prSet/>
      <dgm:spPr/>
      <dgm:t>
        <a:bodyPr/>
        <a:lstStyle/>
        <a:p>
          <a:endParaRPr lang="en-US"/>
        </a:p>
      </dgm:t>
    </dgm:pt>
    <dgm:pt modelId="{58C0AD7F-407F-484B-B0A2-F124504C9110}">
      <dgm:prSet/>
      <dgm:spPr/>
      <dgm:t>
        <a:bodyPr/>
        <a:lstStyle/>
        <a:p>
          <a:r>
            <a:rPr lang="en-US"/>
            <a:t>In terms of technical detail:</a:t>
          </a:r>
        </a:p>
      </dgm:t>
    </dgm:pt>
    <dgm:pt modelId="{6EDD2CDC-02B7-401B-98D4-B5C3D16FD593}" type="parTrans" cxnId="{A2D71A6A-317D-47AF-87D2-8E08D91A7A76}">
      <dgm:prSet/>
      <dgm:spPr/>
      <dgm:t>
        <a:bodyPr/>
        <a:lstStyle/>
        <a:p>
          <a:endParaRPr lang="en-US"/>
        </a:p>
      </dgm:t>
    </dgm:pt>
    <dgm:pt modelId="{10DD0E98-E7DF-4318-AF92-C6048A1DD631}" type="sibTrans" cxnId="{A2D71A6A-317D-47AF-87D2-8E08D91A7A76}">
      <dgm:prSet/>
      <dgm:spPr/>
      <dgm:t>
        <a:bodyPr/>
        <a:lstStyle/>
        <a:p>
          <a:endParaRPr lang="en-US"/>
        </a:p>
      </dgm:t>
    </dgm:pt>
    <dgm:pt modelId="{D6F7A17E-E129-4F7A-9707-068800B5AC5B}">
      <dgm:prSet/>
      <dgm:spPr/>
      <dgm:t>
        <a:bodyPr/>
        <a:lstStyle/>
        <a:p>
          <a:r>
            <a:rPr lang="en-US"/>
            <a:t>PUBMED &gt;&gt; UPTODATE &gt;&gt; Citizen Scientist RSS Feed</a:t>
          </a:r>
        </a:p>
      </dgm:t>
    </dgm:pt>
    <dgm:pt modelId="{4121D312-75AC-4678-8837-C57E1B0144E7}" type="parTrans" cxnId="{4E13BECE-172F-4307-A66F-C13EF28D3B8E}">
      <dgm:prSet/>
      <dgm:spPr/>
      <dgm:t>
        <a:bodyPr/>
        <a:lstStyle/>
        <a:p>
          <a:endParaRPr lang="en-US"/>
        </a:p>
      </dgm:t>
    </dgm:pt>
    <dgm:pt modelId="{635D4875-0673-4D30-9FF6-E1085BA5D066}" type="sibTrans" cxnId="{4E13BECE-172F-4307-A66F-C13EF28D3B8E}">
      <dgm:prSet/>
      <dgm:spPr/>
      <dgm:t>
        <a:bodyPr/>
        <a:lstStyle/>
        <a:p>
          <a:endParaRPr lang="en-US"/>
        </a:p>
      </dgm:t>
    </dgm:pt>
    <dgm:pt modelId="{D9513B8C-3B6F-48DB-8F37-25F3559CB796}">
      <dgm:prSet/>
      <dgm:spPr/>
      <dgm:t>
        <a:bodyPr/>
        <a:lstStyle/>
        <a:p>
          <a:r>
            <a:rPr lang="en-US" dirty="0"/>
            <a:t>Additionally, a users baseline level of knowledge about their medical conditions could be tested with a pretest of sorts. If a patient has hypertension and has no idea what that actually means, the RSS feed would start with more basic information before advancing </a:t>
          </a:r>
        </a:p>
      </dgm:t>
    </dgm:pt>
    <dgm:pt modelId="{49ACC16B-DEA6-446A-B33E-93CCB567EC7A}" type="parTrans" cxnId="{C1EE5594-0F9C-4F31-BBD1-16B107357AF8}">
      <dgm:prSet/>
      <dgm:spPr/>
      <dgm:t>
        <a:bodyPr/>
        <a:lstStyle/>
        <a:p>
          <a:endParaRPr lang="en-US"/>
        </a:p>
      </dgm:t>
    </dgm:pt>
    <dgm:pt modelId="{9DD1AC6A-A5E2-409F-85F5-F09AC748CE14}" type="sibTrans" cxnId="{C1EE5594-0F9C-4F31-BBD1-16B107357AF8}">
      <dgm:prSet/>
      <dgm:spPr/>
      <dgm:t>
        <a:bodyPr/>
        <a:lstStyle/>
        <a:p>
          <a:endParaRPr lang="en-US"/>
        </a:p>
      </dgm:t>
    </dgm:pt>
    <dgm:pt modelId="{7D7A2448-C28D-4264-85AB-A265A475854F}">
      <dgm:prSet/>
      <dgm:spPr/>
      <dgm:t>
        <a:bodyPr/>
        <a:lstStyle/>
        <a:p>
          <a:r>
            <a:rPr lang="en-US"/>
            <a:t>ACTIONABLE ITEMS are most important</a:t>
          </a:r>
        </a:p>
      </dgm:t>
    </dgm:pt>
    <dgm:pt modelId="{937A5B2A-C627-4EF5-AF71-02473943035A}" type="parTrans" cxnId="{8ABBE7EA-44AF-4EE4-BD78-F25663F67923}">
      <dgm:prSet/>
      <dgm:spPr/>
      <dgm:t>
        <a:bodyPr/>
        <a:lstStyle/>
        <a:p>
          <a:endParaRPr lang="en-US"/>
        </a:p>
      </dgm:t>
    </dgm:pt>
    <dgm:pt modelId="{904EF14E-DD9F-4833-AF14-BA095B847916}" type="sibTrans" cxnId="{8ABBE7EA-44AF-4EE4-BD78-F25663F67923}">
      <dgm:prSet/>
      <dgm:spPr/>
      <dgm:t>
        <a:bodyPr/>
        <a:lstStyle/>
        <a:p>
          <a:endParaRPr lang="en-US"/>
        </a:p>
      </dgm:t>
    </dgm:pt>
    <dgm:pt modelId="{2A5E806A-743B-4B74-B3C7-D9946F299B70}">
      <dgm:prSet/>
      <dgm:spPr/>
      <dgm:t>
        <a:bodyPr/>
        <a:lstStyle/>
        <a:p>
          <a:r>
            <a:rPr lang="en-US"/>
            <a:t>You have Hypertension? Watch your intake of high-cholesterol and high salt foods. </a:t>
          </a:r>
        </a:p>
      </dgm:t>
    </dgm:pt>
    <dgm:pt modelId="{FF122571-5C03-4AC9-97AA-B3B786E794E9}" type="parTrans" cxnId="{D3E3F2BD-B78A-4397-9816-C108FAA912F2}">
      <dgm:prSet/>
      <dgm:spPr/>
      <dgm:t>
        <a:bodyPr/>
        <a:lstStyle/>
        <a:p>
          <a:endParaRPr lang="en-US"/>
        </a:p>
      </dgm:t>
    </dgm:pt>
    <dgm:pt modelId="{850AB02F-A3D2-4C44-BFEE-5AAC63F20A06}" type="sibTrans" cxnId="{D3E3F2BD-B78A-4397-9816-C108FAA912F2}">
      <dgm:prSet/>
      <dgm:spPr/>
      <dgm:t>
        <a:bodyPr/>
        <a:lstStyle/>
        <a:p>
          <a:endParaRPr lang="en-US"/>
        </a:p>
      </dgm:t>
    </dgm:pt>
    <dgm:pt modelId="{871E9BEE-2389-4A5B-B0D8-C611FFA3457E}">
      <dgm:prSet/>
      <dgm:spPr/>
      <dgm:t>
        <a:bodyPr/>
        <a:lstStyle/>
        <a:p>
          <a:r>
            <a:rPr lang="en-US"/>
            <a:t>You use IV Drugs? What are your triggers? Avoid them. Tally your Narcotics Anonymous meetings and PLAN THEM IN ADVANCE.</a:t>
          </a:r>
        </a:p>
      </dgm:t>
    </dgm:pt>
    <dgm:pt modelId="{709F6082-E510-4AF2-93FA-81614EB2A691}" type="parTrans" cxnId="{39735A6B-DA07-40BA-8F2D-41772FFEDCCC}">
      <dgm:prSet/>
      <dgm:spPr/>
      <dgm:t>
        <a:bodyPr/>
        <a:lstStyle/>
        <a:p>
          <a:endParaRPr lang="en-US"/>
        </a:p>
      </dgm:t>
    </dgm:pt>
    <dgm:pt modelId="{B32D2A7E-C37F-496A-9406-332C6E7A57E9}" type="sibTrans" cxnId="{39735A6B-DA07-40BA-8F2D-41772FFEDCCC}">
      <dgm:prSet/>
      <dgm:spPr/>
      <dgm:t>
        <a:bodyPr/>
        <a:lstStyle/>
        <a:p>
          <a:endParaRPr lang="en-US"/>
        </a:p>
      </dgm:t>
    </dgm:pt>
    <dgm:pt modelId="{A26649B6-2746-47BB-AAE0-148963D75500}" type="pres">
      <dgm:prSet presAssocID="{3632B3DE-18DF-44D5-B2D3-8C5BB3F0F4F5}" presName="root" presStyleCnt="0">
        <dgm:presLayoutVars>
          <dgm:dir/>
          <dgm:resizeHandles val="exact"/>
        </dgm:presLayoutVars>
      </dgm:prSet>
      <dgm:spPr/>
    </dgm:pt>
    <dgm:pt modelId="{6BD0852A-829C-499F-BDAC-6CCFD6F7D60D}" type="pres">
      <dgm:prSet presAssocID="{D3B7C21B-D602-425C-9456-97ECADCB9202}" presName="compNode" presStyleCnt="0"/>
      <dgm:spPr/>
    </dgm:pt>
    <dgm:pt modelId="{77D7A5ED-20FC-4E21-93FE-8711879335A0}" type="pres">
      <dgm:prSet presAssocID="{D3B7C21B-D602-425C-9456-97ECADCB9202}" presName="bgRect" presStyleLbl="bgShp" presStyleIdx="0" presStyleCnt="3"/>
      <dgm:spPr/>
    </dgm:pt>
    <dgm:pt modelId="{9DE30BBB-F77A-4B2E-8965-6DC0A61E5990}" type="pres">
      <dgm:prSet presAssocID="{D3B7C21B-D602-425C-9456-97ECADCB92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347379B-88C3-4F95-B7AF-38E74BFAE17E}" type="pres">
      <dgm:prSet presAssocID="{D3B7C21B-D602-425C-9456-97ECADCB9202}" presName="spaceRect" presStyleCnt="0"/>
      <dgm:spPr/>
    </dgm:pt>
    <dgm:pt modelId="{C6E355D8-970F-460E-B0F0-EDEBC5A08C2A}" type="pres">
      <dgm:prSet presAssocID="{D3B7C21B-D602-425C-9456-97ECADCB9202}" presName="parTx" presStyleLbl="revTx" presStyleIdx="0" presStyleCnt="5">
        <dgm:presLayoutVars>
          <dgm:chMax val="0"/>
          <dgm:chPref val="0"/>
        </dgm:presLayoutVars>
      </dgm:prSet>
      <dgm:spPr/>
    </dgm:pt>
    <dgm:pt modelId="{330AB920-F1BC-4E37-B2FA-989537F84FB1}" type="pres">
      <dgm:prSet presAssocID="{3147DB93-23F8-46C4-93AA-645BDCB17130}" presName="sibTrans" presStyleCnt="0"/>
      <dgm:spPr/>
    </dgm:pt>
    <dgm:pt modelId="{E7899952-6DA2-4819-8669-C23856637614}" type="pres">
      <dgm:prSet presAssocID="{58C0AD7F-407F-484B-B0A2-F124504C9110}" presName="compNode" presStyleCnt="0"/>
      <dgm:spPr/>
    </dgm:pt>
    <dgm:pt modelId="{573C24F9-EFA9-4461-8B36-85D739C27507}" type="pres">
      <dgm:prSet presAssocID="{58C0AD7F-407F-484B-B0A2-F124504C9110}" presName="bgRect" presStyleLbl="bgShp" presStyleIdx="1" presStyleCnt="3"/>
      <dgm:spPr/>
    </dgm:pt>
    <dgm:pt modelId="{33424DAF-BC71-45D8-8DC2-FBDA01E4E53A}" type="pres">
      <dgm:prSet presAssocID="{58C0AD7F-407F-484B-B0A2-F124504C911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772921E6-73A6-4E3B-8F55-2347A4D64ECC}" type="pres">
      <dgm:prSet presAssocID="{58C0AD7F-407F-484B-B0A2-F124504C9110}" presName="spaceRect" presStyleCnt="0"/>
      <dgm:spPr/>
    </dgm:pt>
    <dgm:pt modelId="{08387185-C50E-4B1C-88F0-9BD36AC9D3D4}" type="pres">
      <dgm:prSet presAssocID="{58C0AD7F-407F-484B-B0A2-F124504C9110}" presName="parTx" presStyleLbl="revTx" presStyleIdx="1" presStyleCnt="5">
        <dgm:presLayoutVars>
          <dgm:chMax val="0"/>
          <dgm:chPref val="0"/>
        </dgm:presLayoutVars>
      </dgm:prSet>
      <dgm:spPr/>
    </dgm:pt>
    <dgm:pt modelId="{B36C48F3-3957-4AF7-BA01-A21039806A20}" type="pres">
      <dgm:prSet presAssocID="{58C0AD7F-407F-484B-B0A2-F124504C9110}" presName="desTx" presStyleLbl="revTx" presStyleIdx="2" presStyleCnt="5">
        <dgm:presLayoutVars/>
      </dgm:prSet>
      <dgm:spPr/>
    </dgm:pt>
    <dgm:pt modelId="{8D81A83D-91E3-4928-AD93-D12F745D0CF4}" type="pres">
      <dgm:prSet presAssocID="{10DD0E98-E7DF-4318-AF92-C6048A1DD631}" presName="sibTrans" presStyleCnt="0"/>
      <dgm:spPr/>
    </dgm:pt>
    <dgm:pt modelId="{912DCCBE-798A-4759-88E5-3EBBAACA453A}" type="pres">
      <dgm:prSet presAssocID="{7D7A2448-C28D-4264-85AB-A265A475854F}" presName="compNode" presStyleCnt="0"/>
      <dgm:spPr/>
    </dgm:pt>
    <dgm:pt modelId="{A3B551D9-4703-4E90-8544-2B298BF351E5}" type="pres">
      <dgm:prSet presAssocID="{7D7A2448-C28D-4264-85AB-A265A475854F}" presName="bgRect" presStyleLbl="bgShp" presStyleIdx="2" presStyleCnt="3"/>
      <dgm:spPr/>
    </dgm:pt>
    <dgm:pt modelId="{081098CD-19FD-4B6C-8716-E0EDE39E8492}" type="pres">
      <dgm:prSet presAssocID="{7D7A2448-C28D-4264-85AB-A265A475854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6FC66B7A-2878-4B49-838A-720E84C280E2}" type="pres">
      <dgm:prSet presAssocID="{7D7A2448-C28D-4264-85AB-A265A475854F}" presName="spaceRect" presStyleCnt="0"/>
      <dgm:spPr/>
    </dgm:pt>
    <dgm:pt modelId="{1267403F-255A-4A79-8DD9-FB7564064130}" type="pres">
      <dgm:prSet presAssocID="{7D7A2448-C28D-4264-85AB-A265A475854F}" presName="parTx" presStyleLbl="revTx" presStyleIdx="3" presStyleCnt="5">
        <dgm:presLayoutVars>
          <dgm:chMax val="0"/>
          <dgm:chPref val="0"/>
        </dgm:presLayoutVars>
      </dgm:prSet>
      <dgm:spPr/>
    </dgm:pt>
    <dgm:pt modelId="{2ABFA656-1D7C-4E19-B2FC-8328AD8BA31C}" type="pres">
      <dgm:prSet presAssocID="{7D7A2448-C28D-4264-85AB-A265A475854F}" presName="desTx" presStyleLbl="revTx" presStyleIdx="4" presStyleCnt="5">
        <dgm:presLayoutVars/>
      </dgm:prSet>
      <dgm:spPr/>
    </dgm:pt>
  </dgm:ptLst>
  <dgm:cxnLst>
    <dgm:cxn modelId="{AB05C316-E205-44C9-8FFF-5C9D4349C404}" type="presOf" srcId="{D6F7A17E-E129-4F7A-9707-068800B5AC5B}" destId="{B36C48F3-3957-4AF7-BA01-A21039806A20}" srcOrd="0" destOrd="0" presId="urn:microsoft.com/office/officeart/2018/2/layout/IconVerticalSolidList"/>
    <dgm:cxn modelId="{F6B43819-82BC-4ECD-80C4-F302E3AB8EF1}" srcId="{3632B3DE-18DF-44D5-B2D3-8C5BB3F0F4F5}" destId="{D3B7C21B-D602-425C-9456-97ECADCB9202}" srcOrd="0" destOrd="0" parTransId="{4CA15053-D55D-4D48-A4BD-07A352736A99}" sibTransId="{3147DB93-23F8-46C4-93AA-645BDCB17130}"/>
    <dgm:cxn modelId="{F056EA34-5F5A-4F01-8414-12E97C4CF2E0}" type="presOf" srcId="{871E9BEE-2389-4A5B-B0D8-C611FFA3457E}" destId="{2ABFA656-1D7C-4E19-B2FC-8328AD8BA31C}" srcOrd="0" destOrd="1" presId="urn:microsoft.com/office/officeart/2018/2/layout/IconVerticalSolidList"/>
    <dgm:cxn modelId="{A2D71A6A-317D-47AF-87D2-8E08D91A7A76}" srcId="{3632B3DE-18DF-44D5-B2D3-8C5BB3F0F4F5}" destId="{58C0AD7F-407F-484B-B0A2-F124504C9110}" srcOrd="1" destOrd="0" parTransId="{6EDD2CDC-02B7-401B-98D4-B5C3D16FD593}" sibTransId="{10DD0E98-E7DF-4318-AF92-C6048A1DD631}"/>
    <dgm:cxn modelId="{39735A6B-DA07-40BA-8F2D-41772FFEDCCC}" srcId="{7D7A2448-C28D-4264-85AB-A265A475854F}" destId="{871E9BEE-2389-4A5B-B0D8-C611FFA3457E}" srcOrd="1" destOrd="0" parTransId="{709F6082-E510-4AF2-93FA-81614EB2A691}" sibTransId="{B32D2A7E-C37F-496A-9406-332C6E7A57E9}"/>
    <dgm:cxn modelId="{5241FC6C-A31D-471C-BB3D-5C154E3002B1}" type="presOf" srcId="{D9513B8C-3B6F-48DB-8F37-25F3559CB796}" destId="{B36C48F3-3957-4AF7-BA01-A21039806A20}" srcOrd="0" destOrd="1" presId="urn:microsoft.com/office/officeart/2018/2/layout/IconVerticalSolidList"/>
    <dgm:cxn modelId="{9CE31A8A-EA51-4068-8720-B692E2101D41}" type="presOf" srcId="{3632B3DE-18DF-44D5-B2D3-8C5BB3F0F4F5}" destId="{A26649B6-2746-47BB-AAE0-148963D75500}" srcOrd="0" destOrd="0" presId="urn:microsoft.com/office/officeart/2018/2/layout/IconVerticalSolidList"/>
    <dgm:cxn modelId="{B474B493-C7F3-4BA4-875D-744EE1F359DB}" type="presOf" srcId="{D3B7C21B-D602-425C-9456-97ECADCB9202}" destId="{C6E355D8-970F-460E-B0F0-EDEBC5A08C2A}" srcOrd="0" destOrd="0" presId="urn:microsoft.com/office/officeart/2018/2/layout/IconVerticalSolidList"/>
    <dgm:cxn modelId="{C1EE5594-0F9C-4F31-BBD1-16B107357AF8}" srcId="{58C0AD7F-407F-484B-B0A2-F124504C9110}" destId="{D9513B8C-3B6F-48DB-8F37-25F3559CB796}" srcOrd="1" destOrd="0" parTransId="{49ACC16B-DEA6-446A-B33E-93CCB567EC7A}" sibTransId="{9DD1AC6A-A5E2-409F-85F5-F09AC748CE14}"/>
    <dgm:cxn modelId="{D3E3F2BD-B78A-4397-9816-C108FAA912F2}" srcId="{7D7A2448-C28D-4264-85AB-A265A475854F}" destId="{2A5E806A-743B-4B74-B3C7-D9946F299B70}" srcOrd="0" destOrd="0" parTransId="{FF122571-5C03-4AC9-97AA-B3B786E794E9}" sibTransId="{850AB02F-A3D2-4C44-BFEE-5AAC63F20A06}"/>
    <dgm:cxn modelId="{83AD3DC5-5805-46F6-80A1-4935623354CD}" type="presOf" srcId="{58C0AD7F-407F-484B-B0A2-F124504C9110}" destId="{08387185-C50E-4B1C-88F0-9BD36AC9D3D4}" srcOrd="0" destOrd="0" presId="urn:microsoft.com/office/officeart/2018/2/layout/IconVerticalSolidList"/>
    <dgm:cxn modelId="{2EC835CD-50B4-4FD4-84E0-98820BA76395}" type="presOf" srcId="{2A5E806A-743B-4B74-B3C7-D9946F299B70}" destId="{2ABFA656-1D7C-4E19-B2FC-8328AD8BA31C}" srcOrd="0" destOrd="0" presId="urn:microsoft.com/office/officeart/2018/2/layout/IconVerticalSolidList"/>
    <dgm:cxn modelId="{4E13BECE-172F-4307-A66F-C13EF28D3B8E}" srcId="{58C0AD7F-407F-484B-B0A2-F124504C9110}" destId="{D6F7A17E-E129-4F7A-9707-068800B5AC5B}" srcOrd="0" destOrd="0" parTransId="{4121D312-75AC-4678-8837-C57E1B0144E7}" sibTransId="{635D4875-0673-4D30-9FF6-E1085BA5D066}"/>
    <dgm:cxn modelId="{A56ABDD5-9388-4877-B714-B92AC206902F}" type="presOf" srcId="{7D7A2448-C28D-4264-85AB-A265A475854F}" destId="{1267403F-255A-4A79-8DD9-FB7564064130}" srcOrd="0" destOrd="0" presId="urn:microsoft.com/office/officeart/2018/2/layout/IconVerticalSolidList"/>
    <dgm:cxn modelId="{8ABBE7EA-44AF-4EE4-BD78-F25663F67923}" srcId="{3632B3DE-18DF-44D5-B2D3-8C5BB3F0F4F5}" destId="{7D7A2448-C28D-4264-85AB-A265A475854F}" srcOrd="2" destOrd="0" parTransId="{937A5B2A-C627-4EF5-AF71-02473943035A}" sibTransId="{904EF14E-DD9F-4833-AF14-BA095B847916}"/>
    <dgm:cxn modelId="{7C277911-9D57-4746-A6B4-A79A653A7686}" type="presParOf" srcId="{A26649B6-2746-47BB-AAE0-148963D75500}" destId="{6BD0852A-829C-499F-BDAC-6CCFD6F7D60D}" srcOrd="0" destOrd="0" presId="urn:microsoft.com/office/officeart/2018/2/layout/IconVerticalSolidList"/>
    <dgm:cxn modelId="{BC324BE3-5630-41FD-A4A1-39AD028D066F}" type="presParOf" srcId="{6BD0852A-829C-499F-BDAC-6CCFD6F7D60D}" destId="{77D7A5ED-20FC-4E21-93FE-8711879335A0}" srcOrd="0" destOrd="0" presId="urn:microsoft.com/office/officeart/2018/2/layout/IconVerticalSolidList"/>
    <dgm:cxn modelId="{5913BDBD-2E24-412C-AAE7-3694CCDD6CFD}" type="presParOf" srcId="{6BD0852A-829C-499F-BDAC-6CCFD6F7D60D}" destId="{9DE30BBB-F77A-4B2E-8965-6DC0A61E5990}" srcOrd="1" destOrd="0" presId="urn:microsoft.com/office/officeart/2018/2/layout/IconVerticalSolidList"/>
    <dgm:cxn modelId="{3F64B575-77FA-4499-8D5D-49ED5DD34F0A}" type="presParOf" srcId="{6BD0852A-829C-499F-BDAC-6CCFD6F7D60D}" destId="{2347379B-88C3-4F95-B7AF-38E74BFAE17E}" srcOrd="2" destOrd="0" presId="urn:microsoft.com/office/officeart/2018/2/layout/IconVerticalSolidList"/>
    <dgm:cxn modelId="{8DA6CADC-ACE5-4912-9734-CA7F018C06A4}" type="presParOf" srcId="{6BD0852A-829C-499F-BDAC-6CCFD6F7D60D}" destId="{C6E355D8-970F-460E-B0F0-EDEBC5A08C2A}" srcOrd="3" destOrd="0" presId="urn:microsoft.com/office/officeart/2018/2/layout/IconVerticalSolidList"/>
    <dgm:cxn modelId="{8D1CB991-D6FE-4FE3-B364-6B2AAA4A9A09}" type="presParOf" srcId="{A26649B6-2746-47BB-AAE0-148963D75500}" destId="{330AB920-F1BC-4E37-B2FA-989537F84FB1}" srcOrd="1" destOrd="0" presId="urn:microsoft.com/office/officeart/2018/2/layout/IconVerticalSolidList"/>
    <dgm:cxn modelId="{EDCF0B40-BD30-499B-87AE-A69952621825}" type="presParOf" srcId="{A26649B6-2746-47BB-AAE0-148963D75500}" destId="{E7899952-6DA2-4819-8669-C23856637614}" srcOrd="2" destOrd="0" presId="urn:microsoft.com/office/officeart/2018/2/layout/IconVerticalSolidList"/>
    <dgm:cxn modelId="{3DA3A25D-7F0F-4387-9989-C5997A159DD6}" type="presParOf" srcId="{E7899952-6DA2-4819-8669-C23856637614}" destId="{573C24F9-EFA9-4461-8B36-85D739C27507}" srcOrd="0" destOrd="0" presId="urn:microsoft.com/office/officeart/2018/2/layout/IconVerticalSolidList"/>
    <dgm:cxn modelId="{001832C1-827C-4222-B6F5-91618DC585F7}" type="presParOf" srcId="{E7899952-6DA2-4819-8669-C23856637614}" destId="{33424DAF-BC71-45D8-8DC2-FBDA01E4E53A}" srcOrd="1" destOrd="0" presId="urn:microsoft.com/office/officeart/2018/2/layout/IconVerticalSolidList"/>
    <dgm:cxn modelId="{8D322BCB-978C-4D25-AF33-1D86A1AD6BE0}" type="presParOf" srcId="{E7899952-6DA2-4819-8669-C23856637614}" destId="{772921E6-73A6-4E3B-8F55-2347A4D64ECC}" srcOrd="2" destOrd="0" presId="urn:microsoft.com/office/officeart/2018/2/layout/IconVerticalSolidList"/>
    <dgm:cxn modelId="{F6D5B32C-5FD4-4A6A-9828-63E8103642A1}" type="presParOf" srcId="{E7899952-6DA2-4819-8669-C23856637614}" destId="{08387185-C50E-4B1C-88F0-9BD36AC9D3D4}" srcOrd="3" destOrd="0" presId="urn:microsoft.com/office/officeart/2018/2/layout/IconVerticalSolidList"/>
    <dgm:cxn modelId="{6892A972-6FB4-46E6-AAEB-89D2E19EA381}" type="presParOf" srcId="{E7899952-6DA2-4819-8669-C23856637614}" destId="{B36C48F3-3957-4AF7-BA01-A21039806A20}" srcOrd="4" destOrd="0" presId="urn:microsoft.com/office/officeart/2018/2/layout/IconVerticalSolidList"/>
    <dgm:cxn modelId="{6B6BF0BA-EE21-4C10-AB4D-E91637CA5C28}" type="presParOf" srcId="{A26649B6-2746-47BB-AAE0-148963D75500}" destId="{8D81A83D-91E3-4928-AD93-D12F745D0CF4}" srcOrd="3" destOrd="0" presId="urn:microsoft.com/office/officeart/2018/2/layout/IconVerticalSolidList"/>
    <dgm:cxn modelId="{1535A619-F5D8-4802-9C09-F308FC6DB7EF}" type="presParOf" srcId="{A26649B6-2746-47BB-AAE0-148963D75500}" destId="{912DCCBE-798A-4759-88E5-3EBBAACA453A}" srcOrd="4" destOrd="0" presId="urn:microsoft.com/office/officeart/2018/2/layout/IconVerticalSolidList"/>
    <dgm:cxn modelId="{FFE3D3A3-D15E-46C3-BA3B-AD5BA951DB47}" type="presParOf" srcId="{912DCCBE-798A-4759-88E5-3EBBAACA453A}" destId="{A3B551D9-4703-4E90-8544-2B298BF351E5}" srcOrd="0" destOrd="0" presId="urn:microsoft.com/office/officeart/2018/2/layout/IconVerticalSolidList"/>
    <dgm:cxn modelId="{F17F734D-96C1-4F94-9EDF-532B7F9A50C5}" type="presParOf" srcId="{912DCCBE-798A-4759-88E5-3EBBAACA453A}" destId="{081098CD-19FD-4B6C-8716-E0EDE39E8492}" srcOrd="1" destOrd="0" presId="urn:microsoft.com/office/officeart/2018/2/layout/IconVerticalSolidList"/>
    <dgm:cxn modelId="{3085ACCF-0118-48BE-AD9D-0506E46E151D}" type="presParOf" srcId="{912DCCBE-798A-4759-88E5-3EBBAACA453A}" destId="{6FC66B7A-2878-4B49-838A-720E84C280E2}" srcOrd="2" destOrd="0" presId="urn:microsoft.com/office/officeart/2018/2/layout/IconVerticalSolidList"/>
    <dgm:cxn modelId="{615FDE39-5228-4328-8077-49DCF3043D9B}" type="presParOf" srcId="{912DCCBE-798A-4759-88E5-3EBBAACA453A}" destId="{1267403F-255A-4A79-8DD9-FB7564064130}" srcOrd="3" destOrd="0" presId="urn:microsoft.com/office/officeart/2018/2/layout/IconVerticalSolidList"/>
    <dgm:cxn modelId="{419FF8C5-4D41-43E5-A434-71D584A1A081}" type="presParOf" srcId="{912DCCBE-798A-4759-88E5-3EBBAACA453A}" destId="{2ABFA656-1D7C-4E19-B2FC-8328AD8BA31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37FBDD-D51B-4ED0-ADBD-52ABBA9FDB92}" type="doc">
      <dgm:prSet loTypeId="urn:microsoft.com/office/officeart/2008/layout/LinedLis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66AD86-A711-4502-A15A-072390F353F9}">
      <dgm:prSet/>
      <dgm:spPr/>
      <dgm:t>
        <a:bodyPr/>
        <a:lstStyle/>
        <a:p>
          <a:pPr algn="ctr"/>
          <a:r>
            <a:rPr lang="en-US" dirty="0"/>
            <a:t>Medical doctors and other medical professionals could get a specially verified account which would delineate them as medical professionals, and they could use this account to lend expertise to the </a:t>
          </a:r>
          <a:r>
            <a:rPr lang="en-US" dirty="0" err="1"/>
            <a:t>CitSci</a:t>
          </a:r>
          <a:r>
            <a:rPr lang="en-US" dirty="0"/>
            <a:t> service</a:t>
          </a:r>
        </a:p>
      </dgm:t>
    </dgm:pt>
    <dgm:pt modelId="{04C27F85-0F37-4172-83C6-FCD625FB1BF4}" type="parTrans" cxnId="{B71C7AAC-E339-4410-A262-9A2E282EF740}">
      <dgm:prSet/>
      <dgm:spPr/>
      <dgm:t>
        <a:bodyPr/>
        <a:lstStyle/>
        <a:p>
          <a:endParaRPr lang="en-US"/>
        </a:p>
      </dgm:t>
    </dgm:pt>
    <dgm:pt modelId="{1C3F89F2-5799-437A-88D4-06B6BE524D26}" type="sibTrans" cxnId="{B71C7AAC-E339-4410-A262-9A2E282EF740}">
      <dgm:prSet/>
      <dgm:spPr/>
      <dgm:t>
        <a:bodyPr/>
        <a:lstStyle/>
        <a:p>
          <a:endParaRPr lang="en-US"/>
        </a:p>
      </dgm:t>
    </dgm:pt>
    <dgm:pt modelId="{F14746DE-A4C3-4178-902A-08C125556E37}">
      <dgm:prSet/>
      <dgm:spPr/>
      <dgm:t>
        <a:bodyPr/>
        <a:lstStyle/>
        <a:p>
          <a:pPr algn="l"/>
          <a:endParaRPr lang="en-US" dirty="0"/>
        </a:p>
        <a:p>
          <a:pPr algn="ctr"/>
          <a:r>
            <a:rPr lang="en-US" dirty="0"/>
            <a:t>Specialists could be called upon to give a catered message once a week or so to specific populations of patients</a:t>
          </a:r>
        </a:p>
      </dgm:t>
    </dgm:pt>
    <dgm:pt modelId="{39A44A69-5E70-452F-BDA4-70223136B045}" type="parTrans" cxnId="{59DD2FBA-0BD7-4638-B2A0-0E40005217CF}">
      <dgm:prSet/>
      <dgm:spPr/>
      <dgm:t>
        <a:bodyPr/>
        <a:lstStyle/>
        <a:p>
          <a:endParaRPr lang="en-US"/>
        </a:p>
      </dgm:t>
    </dgm:pt>
    <dgm:pt modelId="{D4C8AB82-6A7C-4138-9AE1-455D46A621AD}" type="sibTrans" cxnId="{59DD2FBA-0BD7-4638-B2A0-0E40005217CF}">
      <dgm:prSet/>
      <dgm:spPr/>
      <dgm:t>
        <a:bodyPr/>
        <a:lstStyle/>
        <a:p>
          <a:endParaRPr lang="en-US"/>
        </a:p>
      </dgm:t>
    </dgm:pt>
    <dgm:pt modelId="{9E5AC2A5-DB7A-4ED9-B5C8-A37B9797C4C7}">
      <dgm:prSet/>
      <dgm:spPr/>
      <dgm:t>
        <a:bodyPr/>
        <a:lstStyle/>
        <a:p>
          <a:pPr algn="ctr"/>
          <a:endParaRPr lang="en-US" dirty="0"/>
        </a:p>
        <a:p>
          <a:pPr algn="ctr"/>
          <a:r>
            <a:rPr lang="en-US" dirty="0"/>
            <a:t>Migraine patients could get general </a:t>
          </a:r>
          <a:r>
            <a:rPr lang="en-US" b="1" dirty="0"/>
            <a:t>advice</a:t>
          </a:r>
          <a:r>
            <a:rPr lang="en-US" dirty="0"/>
            <a:t> from neurologists, Crohn’s patients from gastroenterologists, CHF patients from Cardiologists, </a:t>
          </a:r>
          <a:r>
            <a:rPr lang="en-US" dirty="0" err="1"/>
            <a:t>etc</a:t>
          </a:r>
          <a:r>
            <a:rPr lang="en-US" dirty="0"/>
            <a:t>… (not critical clinical decisions)</a:t>
          </a:r>
        </a:p>
      </dgm:t>
    </dgm:pt>
    <dgm:pt modelId="{C39FAC72-2D2B-4AAB-A3E3-850EEBD6421C}" type="parTrans" cxnId="{5A3D1362-5D6E-4804-9C23-F99915201DDF}">
      <dgm:prSet/>
      <dgm:spPr/>
      <dgm:t>
        <a:bodyPr/>
        <a:lstStyle/>
        <a:p>
          <a:endParaRPr lang="en-US"/>
        </a:p>
      </dgm:t>
    </dgm:pt>
    <dgm:pt modelId="{FCC76729-6C7D-444E-8899-865089DD4320}" type="sibTrans" cxnId="{5A3D1362-5D6E-4804-9C23-F99915201DDF}">
      <dgm:prSet/>
      <dgm:spPr/>
      <dgm:t>
        <a:bodyPr/>
        <a:lstStyle/>
        <a:p>
          <a:endParaRPr lang="en-US"/>
        </a:p>
      </dgm:t>
    </dgm:pt>
    <dgm:pt modelId="{42B5389B-B4BD-4646-BFB1-0001A8520D47}">
      <dgm:prSet custT="1"/>
      <dgm:spPr/>
      <dgm:t>
        <a:bodyPr/>
        <a:lstStyle/>
        <a:p>
          <a:pPr algn="ctr"/>
          <a:endParaRPr lang="en-US" sz="1800" dirty="0"/>
        </a:p>
        <a:p>
          <a:pPr algn="ctr"/>
          <a:r>
            <a:rPr lang="en-US" sz="2000" dirty="0"/>
            <a:t>Basic dietary recommendations would be generally helpful as well</a:t>
          </a:r>
        </a:p>
      </dgm:t>
    </dgm:pt>
    <dgm:pt modelId="{06B761A8-51CC-4AD1-B778-A580EDD21A58}" type="parTrans" cxnId="{C8AC14DA-EFF0-4477-BCA8-BC8CB4011E71}">
      <dgm:prSet/>
      <dgm:spPr/>
      <dgm:t>
        <a:bodyPr/>
        <a:lstStyle/>
        <a:p>
          <a:endParaRPr lang="en-US"/>
        </a:p>
      </dgm:t>
    </dgm:pt>
    <dgm:pt modelId="{64132FA1-84FE-41E3-8CC1-27CE6F40A212}" type="sibTrans" cxnId="{C8AC14DA-EFF0-4477-BCA8-BC8CB4011E71}">
      <dgm:prSet/>
      <dgm:spPr/>
      <dgm:t>
        <a:bodyPr/>
        <a:lstStyle/>
        <a:p>
          <a:endParaRPr lang="en-US"/>
        </a:p>
      </dgm:t>
    </dgm:pt>
    <dgm:pt modelId="{F8D0A207-23D5-42EF-BE4E-385051109248}" type="pres">
      <dgm:prSet presAssocID="{7337FBDD-D51B-4ED0-ADBD-52ABBA9FDB92}" presName="vert0" presStyleCnt="0">
        <dgm:presLayoutVars>
          <dgm:dir/>
          <dgm:animOne val="branch"/>
          <dgm:animLvl val="lvl"/>
        </dgm:presLayoutVars>
      </dgm:prSet>
      <dgm:spPr/>
    </dgm:pt>
    <dgm:pt modelId="{C2F3C4F3-A9F9-4BE0-A016-40E1DEC89052}" type="pres">
      <dgm:prSet presAssocID="{9866AD86-A711-4502-A15A-072390F353F9}" presName="thickLine" presStyleLbl="alignNode1" presStyleIdx="0" presStyleCnt="4"/>
      <dgm:spPr/>
    </dgm:pt>
    <dgm:pt modelId="{2BA6A046-3273-4999-91DE-CF487C83BD1B}" type="pres">
      <dgm:prSet presAssocID="{9866AD86-A711-4502-A15A-072390F353F9}" presName="horz1" presStyleCnt="0"/>
      <dgm:spPr/>
    </dgm:pt>
    <dgm:pt modelId="{EB2032E8-B065-4B03-AE17-C122B3D8AE52}" type="pres">
      <dgm:prSet presAssocID="{9866AD86-A711-4502-A15A-072390F353F9}" presName="tx1" presStyleLbl="revTx" presStyleIdx="0" presStyleCnt="4"/>
      <dgm:spPr/>
    </dgm:pt>
    <dgm:pt modelId="{A613F1FC-564B-447C-985F-F8423E48F33B}" type="pres">
      <dgm:prSet presAssocID="{9866AD86-A711-4502-A15A-072390F353F9}" presName="vert1" presStyleCnt="0"/>
      <dgm:spPr/>
    </dgm:pt>
    <dgm:pt modelId="{63625516-EF22-4F61-B967-93C7FC02740F}" type="pres">
      <dgm:prSet presAssocID="{F14746DE-A4C3-4178-902A-08C125556E37}" presName="thickLine" presStyleLbl="alignNode1" presStyleIdx="1" presStyleCnt="4"/>
      <dgm:spPr/>
    </dgm:pt>
    <dgm:pt modelId="{14770AB7-9B28-4B4A-A755-58487DAC3616}" type="pres">
      <dgm:prSet presAssocID="{F14746DE-A4C3-4178-902A-08C125556E37}" presName="horz1" presStyleCnt="0"/>
      <dgm:spPr/>
    </dgm:pt>
    <dgm:pt modelId="{4BC2D4D8-CBD5-44B9-AAE1-D45ED75D3281}" type="pres">
      <dgm:prSet presAssocID="{F14746DE-A4C3-4178-902A-08C125556E37}" presName="tx1" presStyleLbl="revTx" presStyleIdx="1" presStyleCnt="4"/>
      <dgm:spPr/>
    </dgm:pt>
    <dgm:pt modelId="{0CA48CA7-1678-45DE-A522-1982E9F208CD}" type="pres">
      <dgm:prSet presAssocID="{F14746DE-A4C3-4178-902A-08C125556E37}" presName="vert1" presStyleCnt="0"/>
      <dgm:spPr/>
    </dgm:pt>
    <dgm:pt modelId="{6F79A43C-A6E1-469C-8358-78132EA95AED}" type="pres">
      <dgm:prSet presAssocID="{9E5AC2A5-DB7A-4ED9-B5C8-A37B9797C4C7}" presName="thickLine" presStyleLbl="alignNode1" presStyleIdx="2" presStyleCnt="4"/>
      <dgm:spPr/>
    </dgm:pt>
    <dgm:pt modelId="{BCD1605D-0DA9-4966-B050-E0D0DE08AB53}" type="pres">
      <dgm:prSet presAssocID="{9E5AC2A5-DB7A-4ED9-B5C8-A37B9797C4C7}" presName="horz1" presStyleCnt="0"/>
      <dgm:spPr/>
    </dgm:pt>
    <dgm:pt modelId="{15BDA7BC-6FBF-4585-9407-7D666E87BE28}" type="pres">
      <dgm:prSet presAssocID="{9E5AC2A5-DB7A-4ED9-B5C8-A37B9797C4C7}" presName="tx1" presStyleLbl="revTx" presStyleIdx="2" presStyleCnt="4"/>
      <dgm:spPr/>
    </dgm:pt>
    <dgm:pt modelId="{E13B7DD9-5F7D-4787-AC99-43FAE87E7C8D}" type="pres">
      <dgm:prSet presAssocID="{9E5AC2A5-DB7A-4ED9-B5C8-A37B9797C4C7}" presName="vert1" presStyleCnt="0"/>
      <dgm:spPr/>
    </dgm:pt>
    <dgm:pt modelId="{92F89BEF-DDFF-47CB-865E-AD5F445219E3}" type="pres">
      <dgm:prSet presAssocID="{42B5389B-B4BD-4646-BFB1-0001A8520D47}" presName="thickLine" presStyleLbl="alignNode1" presStyleIdx="3" presStyleCnt="4"/>
      <dgm:spPr/>
    </dgm:pt>
    <dgm:pt modelId="{443D7CA8-547A-4741-8E4F-1A10C97FE464}" type="pres">
      <dgm:prSet presAssocID="{42B5389B-B4BD-4646-BFB1-0001A8520D47}" presName="horz1" presStyleCnt="0"/>
      <dgm:spPr/>
    </dgm:pt>
    <dgm:pt modelId="{97C15473-08A9-42A0-BAF3-7A754F4B52B2}" type="pres">
      <dgm:prSet presAssocID="{42B5389B-B4BD-4646-BFB1-0001A8520D47}" presName="tx1" presStyleLbl="revTx" presStyleIdx="3" presStyleCnt="4"/>
      <dgm:spPr/>
    </dgm:pt>
    <dgm:pt modelId="{CDE90C41-FBB0-4E63-9FC8-A01B11DAAEAC}" type="pres">
      <dgm:prSet presAssocID="{42B5389B-B4BD-4646-BFB1-0001A8520D47}" presName="vert1" presStyleCnt="0"/>
      <dgm:spPr/>
    </dgm:pt>
  </dgm:ptLst>
  <dgm:cxnLst>
    <dgm:cxn modelId="{960A0009-5D2B-4724-9E1D-B5036410712D}" type="presOf" srcId="{7337FBDD-D51B-4ED0-ADBD-52ABBA9FDB92}" destId="{F8D0A207-23D5-42EF-BE4E-385051109248}" srcOrd="0" destOrd="0" presId="urn:microsoft.com/office/officeart/2008/layout/LinedList"/>
    <dgm:cxn modelId="{EBB5C409-1679-43C3-90FA-7B494BD5D51E}" type="presOf" srcId="{9866AD86-A711-4502-A15A-072390F353F9}" destId="{EB2032E8-B065-4B03-AE17-C122B3D8AE52}" srcOrd="0" destOrd="0" presId="urn:microsoft.com/office/officeart/2008/layout/LinedList"/>
    <dgm:cxn modelId="{8280F331-707C-44C2-8D25-6D907A186C07}" type="presOf" srcId="{42B5389B-B4BD-4646-BFB1-0001A8520D47}" destId="{97C15473-08A9-42A0-BAF3-7A754F4B52B2}" srcOrd="0" destOrd="0" presId="urn:microsoft.com/office/officeart/2008/layout/LinedList"/>
    <dgm:cxn modelId="{5A3D1362-5D6E-4804-9C23-F99915201DDF}" srcId="{7337FBDD-D51B-4ED0-ADBD-52ABBA9FDB92}" destId="{9E5AC2A5-DB7A-4ED9-B5C8-A37B9797C4C7}" srcOrd="2" destOrd="0" parTransId="{C39FAC72-2D2B-4AAB-A3E3-850EEBD6421C}" sibTransId="{FCC76729-6C7D-444E-8899-865089DD4320}"/>
    <dgm:cxn modelId="{B71C7AAC-E339-4410-A262-9A2E282EF740}" srcId="{7337FBDD-D51B-4ED0-ADBD-52ABBA9FDB92}" destId="{9866AD86-A711-4502-A15A-072390F353F9}" srcOrd="0" destOrd="0" parTransId="{04C27F85-0F37-4172-83C6-FCD625FB1BF4}" sibTransId="{1C3F89F2-5799-437A-88D4-06B6BE524D26}"/>
    <dgm:cxn modelId="{59DD2FBA-0BD7-4638-B2A0-0E40005217CF}" srcId="{7337FBDD-D51B-4ED0-ADBD-52ABBA9FDB92}" destId="{F14746DE-A4C3-4178-902A-08C125556E37}" srcOrd="1" destOrd="0" parTransId="{39A44A69-5E70-452F-BDA4-70223136B045}" sibTransId="{D4C8AB82-6A7C-4138-9AE1-455D46A621AD}"/>
    <dgm:cxn modelId="{C8AC14DA-EFF0-4477-BCA8-BC8CB4011E71}" srcId="{7337FBDD-D51B-4ED0-ADBD-52ABBA9FDB92}" destId="{42B5389B-B4BD-4646-BFB1-0001A8520D47}" srcOrd="3" destOrd="0" parTransId="{06B761A8-51CC-4AD1-B778-A580EDD21A58}" sibTransId="{64132FA1-84FE-41E3-8CC1-27CE6F40A212}"/>
    <dgm:cxn modelId="{59D0E1F2-FF03-43D4-8974-C69C8D803E64}" type="presOf" srcId="{F14746DE-A4C3-4178-902A-08C125556E37}" destId="{4BC2D4D8-CBD5-44B9-AAE1-D45ED75D3281}" srcOrd="0" destOrd="0" presId="urn:microsoft.com/office/officeart/2008/layout/LinedList"/>
    <dgm:cxn modelId="{6F6B22F7-72A5-477A-9D25-82289F37863E}" type="presOf" srcId="{9E5AC2A5-DB7A-4ED9-B5C8-A37B9797C4C7}" destId="{15BDA7BC-6FBF-4585-9407-7D666E87BE28}" srcOrd="0" destOrd="0" presId="urn:microsoft.com/office/officeart/2008/layout/LinedList"/>
    <dgm:cxn modelId="{8A67EEBC-DDDF-4DB2-B3D5-9D18B20D5B3D}" type="presParOf" srcId="{F8D0A207-23D5-42EF-BE4E-385051109248}" destId="{C2F3C4F3-A9F9-4BE0-A016-40E1DEC89052}" srcOrd="0" destOrd="0" presId="urn:microsoft.com/office/officeart/2008/layout/LinedList"/>
    <dgm:cxn modelId="{D2ACB13D-C7E9-4E70-8BB5-C15669E93F5E}" type="presParOf" srcId="{F8D0A207-23D5-42EF-BE4E-385051109248}" destId="{2BA6A046-3273-4999-91DE-CF487C83BD1B}" srcOrd="1" destOrd="0" presId="urn:microsoft.com/office/officeart/2008/layout/LinedList"/>
    <dgm:cxn modelId="{872F4349-1A88-4560-BF44-BCC93E338803}" type="presParOf" srcId="{2BA6A046-3273-4999-91DE-CF487C83BD1B}" destId="{EB2032E8-B065-4B03-AE17-C122B3D8AE52}" srcOrd="0" destOrd="0" presId="urn:microsoft.com/office/officeart/2008/layout/LinedList"/>
    <dgm:cxn modelId="{DC776C57-3EB3-4411-8E5F-96EBDCD18331}" type="presParOf" srcId="{2BA6A046-3273-4999-91DE-CF487C83BD1B}" destId="{A613F1FC-564B-447C-985F-F8423E48F33B}" srcOrd="1" destOrd="0" presId="urn:microsoft.com/office/officeart/2008/layout/LinedList"/>
    <dgm:cxn modelId="{2278AF21-0EA2-4321-A791-737E846F5BAE}" type="presParOf" srcId="{F8D0A207-23D5-42EF-BE4E-385051109248}" destId="{63625516-EF22-4F61-B967-93C7FC02740F}" srcOrd="2" destOrd="0" presId="urn:microsoft.com/office/officeart/2008/layout/LinedList"/>
    <dgm:cxn modelId="{46858EE4-EB69-44E3-9E47-BE3AFAEE7C08}" type="presParOf" srcId="{F8D0A207-23D5-42EF-BE4E-385051109248}" destId="{14770AB7-9B28-4B4A-A755-58487DAC3616}" srcOrd="3" destOrd="0" presId="urn:microsoft.com/office/officeart/2008/layout/LinedList"/>
    <dgm:cxn modelId="{E8B6D928-D1C4-4FCC-9651-74C1DCA1C8F0}" type="presParOf" srcId="{14770AB7-9B28-4B4A-A755-58487DAC3616}" destId="{4BC2D4D8-CBD5-44B9-AAE1-D45ED75D3281}" srcOrd="0" destOrd="0" presId="urn:microsoft.com/office/officeart/2008/layout/LinedList"/>
    <dgm:cxn modelId="{8208DB2A-5717-48B8-909B-EB1C98C63EE4}" type="presParOf" srcId="{14770AB7-9B28-4B4A-A755-58487DAC3616}" destId="{0CA48CA7-1678-45DE-A522-1982E9F208CD}" srcOrd="1" destOrd="0" presId="urn:microsoft.com/office/officeart/2008/layout/LinedList"/>
    <dgm:cxn modelId="{2FEE17C2-A1AF-4E3B-8589-3F0A3AC6A895}" type="presParOf" srcId="{F8D0A207-23D5-42EF-BE4E-385051109248}" destId="{6F79A43C-A6E1-469C-8358-78132EA95AED}" srcOrd="4" destOrd="0" presId="urn:microsoft.com/office/officeart/2008/layout/LinedList"/>
    <dgm:cxn modelId="{54386F1E-A3DE-42F8-8C66-DF0DCA4C991F}" type="presParOf" srcId="{F8D0A207-23D5-42EF-BE4E-385051109248}" destId="{BCD1605D-0DA9-4966-B050-E0D0DE08AB53}" srcOrd="5" destOrd="0" presId="urn:microsoft.com/office/officeart/2008/layout/LinedList"/>
    <dgm:cxn modelId="{067A3B2B-81CE-432E-AFB2-32D13CCBFA03}" type="presParOf" srcId="{BCD1605D-0DA9-4966-B050-E0D0DE08AB53}" destId="{15BDA7BC-6FBF-4585-9407-7D666E87BE28}" srcOrd="0" destOrd="0" presId="urn:microsoft.com/office/officeart/2008/layout/LinedList"/>
    <dgm:cxn modelId="{B720828E-AC88-44B2-A527-76105D25CC43}" type="presParOf" srcId="{BCD1605D-0DA9-4966-B050-E0D0DE08AB53}" destId="{E13B7DD9-5F7D-4787-AC99-43FAE87E7C8D}" srcOrd="1" destOrd="0" presId="urn:microsoft.com/office/officeart/2008/layout/LinedList"/>
    <dgm:cxn modelId="{20929203-3AE9-481E-BAB6-694B0311460B}" type="presParOf" srcId="{F8D0A207-23D5-42EF-BE4E-385051109248}" destId="{92F89BEF-DDFF-47CB-865E-AD5F445219E3}" srcOrd="6" destOrd="0" presId="urn:microsoft.com/office/officeart/2008/layout/LinedList"/>
    <dgm:cxn modelId="{A3C2BE86-43E2-4F89-A6BE-44055CEA3E64}" type="presParOf" srcId="{F8D0A207-23D5-42EF-BE4E-385051109248}" destId="{443D7CA8-547A-4741-8E4F-1A10C97FE464}" srcOrd="7" destOrd="0" presId="urn:microsoft.com/office/officeart/2008/layout/LinedList"/>
    <dgm:cxn modelId="{D76C3229-A8F6-46BE-BF74-9A5FEBB3CE7F}" type="presParOf" srcId="{443D7CA8-547A-4741-8E4F-1A10C97FE464}" destId="{97C15473-08A9-42A0-BAF3-7A754F4B52B2}" srcOrd="0" destOrd="0" presId="urn:microsoft.com/office/officeart/2008/layout/LinedList"/>
    <dgm:cxn modelId="{5E502573-6D9C-43DB-B2DC-0B02012380EF}" type="presParOf" srcId="{443D7CA8-547A-4741-8E4F-1A10C97FE464}" destId="{CDE90C41-FBB0-4E63-9FC8-A01B11DAAE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3F029A-9C77-4288-BAA3-18F08FFD6286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6CCCDF49-6E81-4896-9368-9DA6870D2E58}">
      <dgm:prSet custT="1"/>
      <dgm:spPr/>
      <dgm:t>
        <a:bodyPr/>
        <a:lstStyle/>
        <a:p>
          <a:pPr>
            <a:defRPr cap="all"/>
          </a:pPr>
          <a:r>
            <a:rPr lang="en-US" sz="1600" b="1" dirty="0"/>
            <a:t>The app would seek to democratize the process of medical research and provide ways for patients to become more aware and involved in their own care</a:t>
          </a:r>
        </a:p>
      </dgm:t>
    </dgm:pt>
    <dgm:pt modelId="{A30CF480-4318-4F22-A45A-770335169257}" type="parTrans" cxnId="{8E0C7942-E34D-4598-95FF-39C5D66874AF}">
      <dgm:prSet/>
      <dgm:spPr/>
      <dgm:t>
        <a:bodyPr/>
        <a:lstStyle/>
        <a:p>
          <a:endParaRPr lang="en-US"/>
        </a:p>
      </dgm:t>
    </dgm:pt>
    <dgm:pt modelId="{DA015908-E294-43F0-9BA3-D0FDE194D4AD}" type="sibTrans" cxnId="{8E0C7942-E34D-4598-95FF-39C5D66874AF}">
      <dgm:prSet/>
      <dgm:spPr/>
      <dgm:t>
        <a:bodyPr/>
        <a:lstStyle/>
        <a:p>
          <a:endParaRPr lang="en-US"/>
        </a:p>
      </dgm:t>
    </dgm:pt>
    <dgm:pt modelId="{1472040D-8768-4F1D-8988-35F96DC63165}">
      <dgm:prSet custT="1"/>
      <dgm:spPr/>
      <dgm:t>
        <a:bodyPr/>
        <a:lstStyle/>
        <a:p>
          <a:pPr>
            <a:defRPr cap="all"/>
          </a:pPr>
          <a:r>
            <a:rPr lang="en-US" sz="1600" b="1" dirty="0"/>
            <a:t>The app would hopefully provide a much-needed influx of patients to clinical trials and would not rely on patients to skim through clinicaltrials.gov of their own volition</a:t>
          </a:r>
        </a:p>
      </dgm:t>
    </dgm:pt>
    <dgm:pt modelId="{BB4C11C1-448B-4B18-9035-436A812EEC1A}" type="parTrans" cxnId="{3C312DA6-07A2-402B-9D35-0F9A8F8824A1}">
      <dgm:prSet/>
      <dgm:spPr/>
      <dgm:t>
        <a:bodyPr/>
        <a:lstStyle/>
        <a:p>
          <a:endParaRPr lang="en-US"/>
        </a:p>
      </dgm:t>
    </dgm:pt>
    <dgm:pt modelId="{698C6B52-C24F-4A18-BF0F-D4302072BA6E}" type="sibTrans" cxnId="{3C312DA6-07A2-402B-9D35-0F9A8F8824A1}">
      <dgm:prSet/>
      <dgm:spPr/>
      <dgm:t>
        <a:bodyPr/>
        <a:lstStyle/>
        <a:p>
          <a:endParaRPr lang="en-US"/>
        </a:p>
      </dgm:t>
    </dgm:pt>
    <dgm:pt modelId="{C538AA73-6A13-4E91-BC14-B8834535CBDF}">
      <dgm:prSet custT="1"/>
      <dgm:spPr/>
      <dgm:t>
        <a:bodyPr/>
        <a:lstStyle/>
        <a:p>
          <a:pPr>
            <a:defRPr cap="all"/>
          </a:pPr>
          <a:r>
            <a:rPr lang="en-US" sz="1600" b="1" dirty="0"/>
            <a:t>The app would make people some money, and for the first time, they actually get to be paid for their labor in being part of the product</a:t>
          </a:r>
        </a:p>
      </dgm:t>
    </dgm:pt>
    <dgm:pt modelId="{B6822719-05C5-4B0E-91CE-BBFBBC1DF74F}" type="parTrans" cxnId="{FA2EAE43-9EFF-43F0-BAA1-9128101A3731}">
      <dgm:prSet/>
      <dgm:spPr/>
      <dgm:t>
        <a:bodyPr/>
        <a:lstStyle/>
        <a:p>
          <a:endParaRPr lang="en-US"/>
        </a:p>
      </dgm:t>
    </dgm:pt>
    <dgm:pt modelId="{A2483ECB-615F-42D5-BD34-48579588985F}" type="sibTrans" cxnId="{FA2EAE43-9EFF-43F0-BAA1-9128101A3731}">
      <dgm:prSet/>
      <dgm:spPr/>
      <dgm:t>
        <a:bodyPr/>
        <a:lstStyle/>
        <a:p>
          <a:endParaRPr lang="en-US"/>
        </a:p>
      </dgm:t>
    </dgm:pt>
    <dgm:pt modelId="{29812DA0-F659-4631-88F9-A100FE3903E5}" type="pres">
      <dgm:prSet presAssocID="{163F029A-9C77-4288-BAA3-18F08FFD6286}" presName="root" presStyleCnt="0">
        <dgm:presLayoutVars>
          <dgm:dir/>
          <dgm:resizeHandles val="exact"/>
        </dgm:presLayoutVars>
      </dgm:prSet>
      <dgm:spPr/>
    </dgm:pt>
    <dgm:pt modelId="{5AA192AF-5EBD-456C-AE14-EC8AEFA1AE53}" type="pres">
      <dgm:prSet presAssocID="{6CCCDF49-6E81-4896-9368-9DA6870D2E58}" presName="compNode" presStyleCnt="0"/>
      <dgm:spPr/>
    </dgm:pt>
    <dgm:pt modelId="{0A934FFC-F1A4-41EA-906E-7FE5240C8BD7}" type="pres">
      <dgm:prSet presAssocID="{6CCCDF49-6E81-4896-9368-9DA6870D2E58}" presName="iconBgRect" presStyleLbl="bgShp" presStyleIdx="0" presStyleCnt="3"/>
      <dgm:spPr/>
    </dgm:pt>
    <dgm:pt modelId="{9D16802F-893E-405F-B105-5547A0EBFEF3}" type="pres">
      <dgm:prSet presAssocID="{6CCCDF49-6E81-4896-9368-9DA6870D2E5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1164360-687B-4D76-BD87-DC322ECF6819}" type="pres">
      <dgm:prSet presAssocID="{6CCCDF49-6E81-4896-9368-9DA6870D2E58}" presName="spaceRect" presStyleCnt="0"/>
      <dgm:spPr/>
    </dgm:pt>
    <dgm:pt modelId="{9F13D9BE-32C0-4A8D-9C74-AF3BD6FF32A0}" type="pres">
      <dgm:prSet presAssocID="{6CCCDF49-6E81-4896-9368-9DA6870D2E58}" presName="textRect" presStyleLbl="revTx" presStyleIdx="0" presStyleCnt="3">
        <dgm:presLayoutVars>
          <dgm:chMax val="1"/>
          <dgm:chPref val="1"/>
        </dgm:presLayoutVars>
      </dgm:prSet>
      <dgm:spPr/>
    </dgm:pt>
    <dgm:pt modelId="{B3659DEE-34E8-4428-8B94-BA83B3EF18EB}" type="pres">
      <dgm:prSet presAssocID="{DA015908-E294-43F0-9BA3-D0FDE194D4AD}" presName="sibTrans" presStyleCnt="0"/>
      <dgm:spPr/>
    </dgm:pt>
    <dgm:pt modelId="{C993994B-121D-4B21-8E5F-5D372984DB47}" type="pres">
      <dgm:prSet presAssocID="{1472040D-8768-4F1D-8988-35F96DC63165}" presName="compNode" presStyleCnt="0"/>
      <dgm:spPr/>
    </dgm:pt>
    <dgm:pt modelId="{B5AA7E4D-3BBE-4B54-A24F-A6DCBF60AB39}" type="pres">
      <dgm:prSet presAssocID="{1472040D-8768-4F1D-8988-35F96DC63165}" presName="iconBgRect" presStyleLbl="bgShp" presStyleIdx="1" presStyleCnt="3"/>
      <dgm:spPr/>
    </dgm:pt>
    <dgm:pt modelId="{3DD31449-34FC-4ABB-BBC5-46499291B634}" type="pres">
      <dgm:prSet presAssocID="{1472040D-8768-4F1D-8988-35F96DC6316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B57DC60B-D756-4799-BC40-A38FB794EA87}" type="pres">
      <dgm:prSet presAssocID="{1472040D-8768-4F1D-8988-35F96DC63165}" presName="spaceRect" presStyleCnt="0"/>
      <dgm:spPr/>
    </dgm:pt>
    <dgm:pt modelId="{6AE0A3D6-D252-4319-93FA-E80707E8B801}" type="pres">
      <dgm:prSet presAssocID="{1472040D-8768-4F1D-8988-35F96DC63165}" presName="textRect" presStyleLbl="revTx" presStyleIdx="1" presStyleCnt="3">
        <dgm:presLayoutVars>
          <dgm:chMax val="1"/>
          <dgm:chPref val="1"/>
        </dgm:presLayoutVars>
      </dgm:prSet>
      <dgm:spPr/>
    </dgm:pt>
    <dgm:pt modelId="{0BCB1036-F753-4CDA-8F12-E101A958F24A}" type="pres">
      <dgm:prSet presAssocID="{698C6B52-C24F-4A18-BF0F-D4302072BA6E}" presName="sibTrans" presStyleCnt="0"/>
      <dgm:spPr/>
    </dgm:pt>
    <dgm:pt modelId="{4A4AE372-0971-4190-A350-8172A42FDD52}" type="pres">
      <dgm:prSet presAssocID="{C538AA73-6A13-4E91-BC14-B8834535CBDF}" presName="compNode" presStyleCnt="0"/>
      <dgm:spPr/>
    </dgm:pt>
    <dgm:pt modelId="{3E6B77FA-D943-4E4C-9A99-166DC7498615}" type="pres">
      <dgm:prSet presAssocID="{C538AA73-6A13-4E91-BC14-B8834535CBDF}" presName="iconBgRect" presStyleLbl="bgShp" presStyleIdx="2" presStyleCnt="3"/>
      <dgm:spPr/>
    </dgm:pt>
    <dgm:pt modelId="{678CE741-EB74-4557-9545-E5EC747C26C9}" type="pres">
      <dgm:prSet presAssocID="{C538AA73-6A13-4E91-BC14-B8834535CB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F7DEE28-1F99-4549-B461-B0801FEC2A09}" type="pres">
      <dgm:prSet presAssocID="{C538AA73-6A13-4E91-BC14-B8834535CBDF}" presName="spaceRect" presStyleCnt="0"/>
      <dgm:spPr/>
    </dgm:pt>
    <dgm:pt modelId="{A7445048-043C-4978-9BA2-BD3EE056ADD1}" type="pres">
      <dgm:prSet presAssocID="{C538AA73-6A13-4E91-BC14-B8834535CBD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E0C7942-E34D-4598-95FF-39C5D66874AF}" srcId="{163F029A-9C77-4288-BAA3-18F08FFD6286}" destId="{6CCCDF49-6E81-4896-9368-9DA6870D2E58}" srcOrd="0" destOrd="0" parTransId="{A30CF480-4318-4F22-A45A-770335169257}" sibTransId="{DA015908-E294-43F0-9BA3-D0FDE194D4AD}"/>
    <dgm:cxn modelId="{FA2EAE43-9EFF-43F0-BAA1-9128101A3731}" srcId="{163F029A-9C77-4288-BAA3-18F08FFD6286}" destId="{C538AA73-6A13-4E91-BC14-B8834535CBDF}" srcOrd="2" destOrd="0" parTransId="{B6822719-05C5-4B0E-91CE-BBFBBC1DF74F}" sibTransId="{A2483ECB-615F-42D5-BD34-48579588985F}"/>
    <dgm:cxn modelId="{7A821373-6038-4624-967F-2B62C17CDCD0}" type="presOf" srcId="{C538AA73-6A13-4E91-BC14-B8834535CBDF}" destId="{A7445048-043C-4978-9BA2-BD3EE056ADD1}" srcOrd="0" destOrd="0" presId="urn:microsoft.com/office/officeart/2018/5/layout/IconCircleLabelList"/>
    <dgm:cxn modelId="{D30B7354-F76C-44E1-AD63-067C43700541}" type="presOf" srcId="{1472040D-8768-4F1D-8988-35F96DC63165}" destId="{6AE0A3D6-D252-4319-93FA-E80707E8B801}" srcOrd="0" destOrd="0" presId="urn:microsoft.com/office/officeart/2018/5/layout/IconCircleLabelList"/>
    <dgm:cxn modelId="{A30C2E80-C42C-4F8F-95B6-597FC85B4F74}" type="presOf" srcId="{163F029A-9C77-4288-BAA3-18F08FFD6286}" destId="{29812DA0-F659-4631-88F9-A100FE3903E5}" srcOrd="0" destOrd="0" presId="urn:microsoft.com/office/officeart/2018/5/layout/IconCircleLabelList"/>
    <dgm:cxn modelId="{3C312DA6-07A2-402B-9D35-0F9A8F8824A1}" srcId="{163F029A-9C77-4288-BAA3-18F08FFD6286}" destId="{1472040D-8768-4F1D-8988-35F96DC63165}" srcOrd="1" destOrd="0" parTransId="{BB4C11C1-448B-4B18-9035-436A812EEC1A}" sibTransId="{698C6B52-C24F-4A18-BF0F-D4302072BA6E}"/>
    <dgm:cxn modelId="{DB62D1ED-81BF-4FD2-9D63-026C753A27E3}" type="presOf" srcId="{6CCCDF49-6E81-4896-9368-9DA6870D2E58}" destId="{9F13D9BE-32C0-4A8D-9C74-AF3BD6FF32A0}" srcOrd="0" destOrd="0" presId="urn:microsoft.com/office/officeart/2018/5/layout/IconCircleLabelList"/>
    <dgm:cxn modelId="{B4186667-0761-4B26-AB7B-EC4F5EDBE847}" type="presParOf" srcId="{29812DA0-F659-4631-88F9-A100FE3903E5}" destId="{5AA192AF-5EBD-456C-AE14-EC8AEFA1AE53}" srcOrd="0" destOrd="0" presId="urn:microsoft.com/office/officeart/2018/5/layout/IconCircleLabelList"/>
    <dgm:cxn modelId="{E12712CC-BC3A-4D16-B54C-E79554E4966A}" type="presParOf" srcId="{5AA192AF-5EBD-456C-AE14-EC8AEFA1AE53}" destId="{0A934FFC-F1A4-41EA-906E-7FE5240C8BD7}" srcOrd="0" destOrd="0" presId="urn:microsoft.com/office/officeart/2018/5/layout/IconCircleLabelList"/>
    <dgm:cxn modelId="{7A631BEA-2127-425A-B457-96A7ADCFEDF0}" type="presParOf" srcId="{5AA192AF-5EBD-456C-AE14-EC8AEFA1AE53}" destId="{9D16802F-893E-405F-B105-5547A0EBFEF3}" srcOrd="1" destOrd="0" presId="urn:microsoft.com/office/officeart/2018/5/layout/IconCircleLabelList"/>
    <dgm:cxn modelId="{C7FA30E5-05D1-463E-A171-DED6E975FEBC}" type="presParOf" srcId="{5AA192AF-5EBD-456C-AE14-EC8AEFA1AE53}" destId="{A1164360-687B-4D76-BD87-DC322ECF6819}" srcOrd="2" destOrd="0" presId="urn:microsoft.com/office/officeart/2018/5/layout/IconCircleLabelList"/>
    <dgm:cxn modelId="{25F19ECF-7C26-4986-AD34-935E7F6AC44C}" type="presParOf" srcId="{5AA192AF-5EBD-456C-AE14-EC8AEFA1AE53}" destId="{9F13D9BE-32C0-4A8D-9C74-AF3BD6FF32A0}" srcOrd="3" destOrd="0" presId="urn:microsoft.com/office/officeart/2018/5/layout/IconCircleLabelList"/>
    <dgm:cxn modelId="{8F96CF33-A4C8-4908-9990-F3D44374FE1E}" type="presParOf" srcId="{29812DA0-F659-4631-88F9-A100FE3903E5}" destId="{B3659DEE-34E8-4428-8B94-BA83B3EF18EB}" srcOrd="1" destOrd="0" presId="urn:microsoft.com/office/officeart/2018/5/layout/IconCircleLabelList"/>
    <dgm:cxn modelId="{56A03758-AA8B-4C74-9ACB-539EF4338479}" type="presParOf" srcId="{29812DA0-F659-4631-88F9-A100FE3903E5}" destId="{C993994B-121D-4B21-8E5F-5D372984DB47}" srcOrd="2" destOrd="0" presId="urn:microsoft.com/office/officeart/2018/5/layout/IconCircleLabelList"/>
    <dgm:cxn modelId="{6C3391E4-115C-4176-AFDA-01816DC4F6E3}" type="presParOf" srcId="{C993994B-121D-4B21-8E5F-5D372984DB47}" destId="{B5AA7E4D-3BBE-4B54-A24F-A6DCBF60AB39}" srcOrd="0" destOrd="0" presId="urn:microsoft.com/office/officeart/2018/5/layout/IconCircleLabelList"/>
    <dgm:cxn modelId="{FD882759-8457-491B-ADFE-754353793A17}" type="presParOf" srcId="{C993994B-121D-4B21-8E5F-5D372984DB47}" destId="{3DD31449-34FC-4ABB-BBC5-46499291B634}" srcOrd="1" destOrd="0" presId="urn:microsoft.com/office/officeart/2018/5/layout/IconCircleLabelList"/>
    <dgm:cxn modelId="{413DFCF2-8152-42CE-89EA-37E37B0946C6}" type="presParOf" srcId="{C993994B-121D-4B21-8E5F-5D372984DB47}" destId="{B57DC60B-D756-4799-BC40-A38FB794EA87}" srcOrd="2" destOrd="0" presId="urn:microsoft.com/office/officeart/2018/5/layout/IconCircleLabelList"/>
    <dgm:cxn modelId="{442AE380-F64A-4B99-8883-7035C8BDB0E2}" type="presParOf" srcId="{C993994B-121D-4B21-8E5F-5D372984DB47}" destId="{6AE0A3D6-D252-4319-93FA-E80707E8B801}" srcOrd="3" destOrd="0" presId="urn:microsoft.com/office/officeart/2018/5/layout/IconCircleLabelList"/>
    <dgm:cxn modelId="{19BEC6C6-A327-4342-9439-2AC6046D4F62}" type="presParOf" srcId="{29812DA0-F659-4631-88F9-A100FE3903E5}" destId="{0BCB1036-F753-4CDA-8F12-E101A958F24A}" srcOrd="3" destOrd="0" presId="urn:microsoft.com/office/officeart/2018/5/layout/IconCircleLabelList"/>
    <dgm:cxn modelId="{E41F5ADD-9D09-4021-90F7-BF0948A1AE52}" type="presParOf" srcId="{29812DA0-F659-4631-88F9-A100FE3903E5}" destId="{4A4AE372-0971-4190-A350-8172A42FDD52}" srcOrd="4" destOrd="0" presId="urn:microsoft.com/office/officeart/2018/5/layout/IconCircleLabelList"/>
    <dgm:cxn modelId="{24B86471-096F-41EB-A266-ED18CF1CBAC3}" type="presParOf" srcId="{4A4AE372-0971-4190-A350-8172A42FDD52}" destId="{3E6B77FA-D943-4E4C-9A99-166DC7498615}" srcOrd="0" destOrd="0" presId="urn:microsoft.com/office/officeart/2018/5/layout/IconCircleLabelList"/>
    <dgm:cxn modelId="{D1CA3709-D3C8-43EA-A63C-6CE66673F595}" type="presParOf" srcId="{4A4AE372-0971-4190-A350-8172A42FDD52}" destId="{678CE741-EB74-4557-9545-E5EC747C26C9}" srcOrd="1" destOrd="0" presId="urn:microsoft.com/office/officeart/2018/5/layout/IconCircleLabelList"/>
    <dgm:cxn modelId="{56555078-97BC-4CFB-BB94-909B8A6947FA}" type="presParOf" srcId="{4A4AE372-0971-4190-A350-8172A42FDD52}" destId="{2F7DEE28-1F99-4549-B461-B0801FEC2A09}" srcOrd="2" destOrd="0" presId="urn:microsoft.com/office/officeart/2018/5/layout/IconCircleLabelList"/>
    <dgm:cxn modelId="{51D2D88D-7216-45C4-A9EF-88F39E6FA5A4}" type="presParOf" srcId="{4A4AE372-0971-4190-A350-8172A42FDD52}" destId="{A7445048-043C-4978-9BA2-BD3EE056ADD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3CD59-69DF-411C-88C2-8723A7CB6B81}">
      <dsp:nvSpPr>
        <dsp:cNvPr id="0" name=""/>
        <dsp:cNvSpPr/>
      </dsp:nvSpPr>
      <dsp:spPr>
        <a:xfrm>
          <a:off x="0" y="1910"/>
          <a:ext cx="10119359" cy="8935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5C5C423-B08F-4666-AB38-526984E0ED62}">
      <dsp:nvSpPr>
        <dsp:cNvPr id="0" name=""/>
        <dsp:cNvSpPr/>
      </dsp:nvSpPr>
      <dsp:spPr>
        <a:xfrm>
          <a:off x="270309" y="202967"/>
          <a:ext cx="491470" cy="4914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14DDFD-0BBD-439B-A9E1-66313CD8A144}">
      <dsp:nvSpPr>
        <dsp:cNvPr id="0" name=""/>
        <dsp:cNvSpPr/>
      </dsp:nvSpPr>
      <dsp:spPr>
        <a:xfrm>
          <a:off x="1032088" y="1910"/>
          <a:ext cx="4553712" cy="893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71" tIns="94571" rIns="94571" bIns="9457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RPG gamification elements</a:t>
          </a:r>
        </a:p>
      </dsp:txBody>
      <dsp:txXfrm>
        <a:off x="1032088" y="1910"/>
        <a:ext cx="4553712" cy="893583"/>
      </dsp:txXfrm>
    </dsp:sp>
    <dsp:sp modelId="{9AF604CB-3FB4-483F-8781-BFCE13B1A1CC}">
      <dsp:nvSpPr>
        <dsp:cNvPr id="0" name=""/>
        <dsp:cNvSpPr/>
      </dsp:nvSpPr>
      <dsp:spPr>
        <a:xfrm>
          <a:off x="5585800" y="1910"/>
          <a:ext cx="4532550" cy="893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71" tIns="94571" rIns="94571" bIns="9457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To include avatar design, cultivated identity around science and inquiry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Earn achievements and accessories for your avatar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Leaderboards</a:t>
          </a:r>
        </a:p>
      </dsp:txBody>
      <dsp:txXfrm>
        <a:off x="5585800" y="1910"/>
        <a:ext cx="4532550" cy="893583"/>
      </dsp:txXfrm>
    </dsp:sp>
    <dsp:sp modelId="{737969D9-636F-458C-A4B5-81AAF4D8F229}">
      <dsp:nvSpPr>
        <dsp:cNvPr id="0" name=""/>
        <dsp:cNvSpPr/>
      </dsp:nvSpPr>
      <dsp:spPr>
        <a:xfrm>
          <a:off x="0" y="1118890"/>
          <a:ext cx="10119359" cy="8935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CF4834-2047-4B70-B78D-EF37460B0C12}">
      <dsp:nvSpPr>
        <dsp:cNvPr id="0" name=""/>
        <dsp:cNvSpPr/>
      </dsp:nvSpPr>
      <dsp:spPr>
        <a:xfrm>
          <a:off x="270309" y="1319946"/>
          <a:ext cx="491470" cy="4914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213401-113F-483A-966A-9715B2A7BC9B}">
      <dsp:nvSpPr>
        <dsp:cNvPr id="0" name=""/>
        <dsp:cNvSpPr/>
      </dsp:nvSpPr>
      <dsp:spPr>
        <a:xfrm>
          <a:off x="1032088" y="1118890"/>
          <a:ext cx="4553712" cy="893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71" tIns="94571" rIns="94571" bIns="9457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RSS Feed</a:t>
          </a:r>
        </a:p>
      </dsp:txBody>
      <dsp:txXfrm>
        <a:off x="1032088" y="1118890"/>
        <a:ext cx="4553712" cy="893583"/>
      </dsp:txXfrm>
    </dsp:sp>
    <dsp:sp modelId="{90B83FB6-7937-4249-A6BA-C23BBCF9482F}">
      <dsp:nvSpPr>
        <dsp:cNvPr id="0" name=""/>
        <dsp:cNvSpPr/>
      </dsp:nvSpPr>
      <dsp:spPr>
        <a:xfrm>
          <a:off x="5585800" y="1118890"/>
          <a:ext cx="4532550" cy="893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71" tIns="94571" rIns="94571" bIns="9457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Curated news feed of relevant health information based on patient medical history and educational interests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List of clinical trials that users can be part of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As healthy volunteers or as part of a specific patient population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Drug trials and natural history protocols</a:t>
          </a:r>
        </a:p>
      </dsp:txBody>
      <dsp:txXfrm>
        <a:off x="5585800" y="1118890"/>
        <a:ext cx="4532550" cy="893583"/>
      </dsp:txXfrm>
    </dsp:sp>
    <dsp:sp modelId="{4818F8AD-4C97-4ADC-A166-BD7706785423}">
      <dsp:nvSpPr>
        <dsp:cNvPr id="0" name=""/>
        <dsp:cNvSpPr/>
      </dsp:nvSpPr>
      <dsp:spPr>
        <a:xfrm>
          <a:off x="0" y="2235869"/>
          <a:ext cx="10119359" cy="8935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BBBFFE-F097-4A2F-863E-76856E003B03}">
      <dsp:nvSpPr>
        <dsp:cNvPr id="0" name=""/>
        <dsp:cNvSpPr/>
      </dsp:nvSpPr>
      <dsp:spPr>
        <a:xfrm>
          <a:off x="270309" y="2436925"/>
          <a:ext cx="491470" cy="4914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BB198C-E162-4CB7-9F17-682624DEB640}">
      <dsp:nvSpPr>
        <dsp:cNvPr id="0" name=""/>
        <dsp:cNvSpPr/>
      </dsp:nvSpPr>
      <dsp:spPr>
        <a:xfrm>
          <a:off x="1032088" y="2235869"/>
          <a:ext cx="4553712" cy="893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71" tIns="94571" rIns="94571" bIns="9457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Targeted surveys that users can make money from</a:t>
          </a:r>
        </a:p>
      </dsp:txBody>
      <dsp:txXfrm>
        <a:off x="1032088" y="2235869"/>
        <a:ext cx="4553712" cy="893583"/>
      </dsp:txXfrm>
    </dsp:sp>
    <dsp:sp modelId="{8E493348-9E39-42BA-BC3D-6E813FADAA0D}">
      <dsp:nvSpPr>
        <dsp:cNvPr id="0" name=""/>
        <dsp:cNvSpPr/>
      </dsp:nvSpPr>
      <dsp:spPr>
        <a:xfrm>
          <a:off x="5585800" y="2235869"/>
          <a:ext cx="4532550" cy="893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71" tIns="94571" rIns="94571" bIns="9457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Survey questions designed by researchers, researchers pay CitSci, CitSci sends surveys to eligible users, users answer if they want to, proceeds go to users</a:t>
          </a:r>
        </a:p>
      </dsp:txBody>
      <dsp:txXfrm>
        <a:off x="5585800" y="2235869"/>
        <a:ext cx="4532550" cy="8935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7A5ED-20FC-4E21-93FE-8711879335A0}">
      <dsp:nvSpPr>
        <dsp:cNvPr id="0" name=""/>
        <dsp:cNvSpPr/>
      </dsp:nvSpPr>
      <dsp:spPr>
        <a:xfrm>
          <a:off x="0" y="1910"/>
          <a:ext cx="10119359" cy="8935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DE30BBB-F77A-4B2E-8965-6DC0A61E5990}">
      <dsp:nvSpPr>
        <dsp:cNvPr id="0" name=""/>
        <dsp:cNvSpPr/>
      </dsp:nvSpPr>
      <dsp:spPr>
        <a:xfrm>
          <a:off x="270309" y="202967"/>
          <a:ext cx="491470" cy="4914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E355D8-970F-460E-B0F0-EDEBC5A08C2A}">
      <dsp:nvSpPr>
        <dsp:cNvPr id="0" name=""/>
        <dsp:cNvSpPr/>
      </dsp:nvSpPr>
      <dsp:spPr>
        <a:xfrm>
          <a:off x="1032088" y="1910"/>
          <a:ext cx="9086262" cy="893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71" tIns="94571" rIns="94571" bIns="945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Medical literature is technical. How can patients get information that is actually useful to them?</a:t>
          </a:r>
        </a:p>
      </dsp:txBody>
      <dsp:txXfrm>
        <a:off x="1032088" y="1910"/>
        <a:ext cx="9086262" cy="893583"/>
      </dsp:txXfrm>
    </dsp:sp>
    <dsp:sp modelId="{573C24F9-EFA9-4461-8B36-85D739C27507}">
      <dsp:nvSpPr>
        <dsp:cNvPr id="0" name=""/>
        <dsp:cNvSpPr/>
      </dsp:nvSpPr>
      <dsp:spPr>
        <a:xfrm>
          <a:off x="0" y="1118890"/>
          <a:ext cx="10119359" cy="8935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424DAF-BC71-45D8-8DC2-FBDA01E4E53A}">
      <dsp:nvSpPr>
        <dsp:cNvPr id="0" name=""/>
        <dsp:cNvSpPr/>
      </dsp:nvSpPr>
      <dsp:spPr>
        <a:xfrm>
          <a:off x="270309" y="1319946"/>
          <a:ext cx="491470" cy="4914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387185-C50E-4B1C-88F0-9BD36AC9D3D4}">
      <dsp:nvSpPr>
        <dsp:cNvPr id="0" name=""/>
        <dsp:cNvSpPr/>
      </dsp:nvSpPr>
      <dsp:spPr>
        <a:xfrm>
          <a:off x="1032088" y="1118890"/>
          <a:ext cx="4553712" cy="893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71" tIns="94571" rIns="94571" bIns="945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 terms of technical detail:</a:t>
          </a:r>
        </a:p>
      </dsp:txBody>
      <dsp:txXfrm>
        <a:off x="1032088" y="1118890"/>
        <a:ext cx="4553712" cy="893583"/>
      </dsp:txXfrm>
    </dsp:sp>
    <dsp:sp modelId="{B36C48F3-3957-4AF7-BA01-A21039806A20}">
      <dsp:nvSpPr>
        <dsp:cNvPr id="0" name=""/>
        <dsp:cNvSpPr/>
      </dsp:nvSpPr>
      <dsp:spPr>
        <a:xfrm>
          <a:off x="5585800" y="1118890"/>
          <a:ext cx="4532550" cy="893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71" tIns="94571" rIns="94571" bIns="9457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PUBMED &gt;&gt; UPTODATE &gt;&gt; Citizen Scientist RSS Feed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Additionally, a users baseline level of knowledge about their medical conditions could be tested with a pretest of sorts. If a patient has hypertension and has no idea what that actually means, the RSS feed would start with more basic information before advancing </a:t>
          </a:r>
        </a:p>
      </dsp:txBody>
      <dsp:txXfrm>
        <a:off x="5585800" y="1118890"/>
        <a:ext cx="4532550" cy="893583"/>
      </dsp:txXfrm>
    </dsp:sp>
    <dsp:sp modelId="{A3B551D9-4703-4E90-8544-2B298BF351E5}">
      <dsp:nvSpPr>
        <dsp:cNvPr id="0" name=""/>
        <dsp:cNvSpPr/>
      </dsp:nvSpPr>
      <dsp:spPr>
        <a:xfrm>
          <a:off x="0" y="2235869"/>
          <a:ext cx="10119359" cy="8935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1098CD-19FD-4B6C-8716-E0EDE39E8492}">
      <dsp:nvSpPr>
        <dsp:cNvPr id="0" name=""/>
        <dsp:cNvSpPr/>
      </dsp:nvSpPr>
      <dsp:spPr>
        <a:xfrm>
          <a:off x="270309" y="2436925"/>
          <a:ext cx="491470" cy="4914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67403F-255A-4A79-8DD9-FB7564064130}">
      <dsp:nvSpPr>
        <dsp:cNvPr id="0" name=""/>
        <dsp:cNvSpPr/>
      </dsp:nvSpPr>
      <dsp:spPr>
        <a:xfrm>
          <a:off x="1032088" y="2235869"/>
          <a:ext cx="4553712" cy="893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71" tIns="94571" rIns="94571" bIns="945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ACTIONABLE ITEMS are most important</a:t>
          </a:r>
        </a:p>
      </dsp:txBody>
      <dsp:txXfrm>
        <a:off x="1032088" y="2235869"/>
        <a:ext cx="4553712" cy="893583"/>
      </dsp:txXfrm>
    </dsp:sp>
    <dsp:sp modelId="{2ABFA656-1D7C-4E19-B2FC-8328AD8BA31C}">
      <dsp:nvSpPr>
        <dsp:cNvPr id="0" name=""/>
        <dsp:cNvSpPr/>
      </dsp:nvSpPr>
      <dsp:spPr>
        <a:xfrm>
          <a:off x="5585800" y="2235869"/>
          <a:ext cx="4532550" cy="893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71" tIns="94571" rIns="94571" bIns="9457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You have Hypertension? Watch your intake of high-cholesterol and high salt foods.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You use IV Drugs? What are your triggers? Avoid them. Tally your Narcotics Anonymous meetings and PLAN THEM IN ADVANCE.</a:t>
          </a:r>
        </a:p>
      </dsp:txBody>
      <dsp:txXfrm>
        <a:off x="5585800" y="2235869"/>
        <a:ext cx="4532550" cy="8935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3C4F3-A9F9-4BE0-A016-40E1DEC89052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B2032E8-B065-4B03-AE17-C122B3D8AE52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Medical doctors and other medical professionals could get a specially verified account which would delineate them as medical professionals, and they could use this account to lend expertise to the </a:t>
          </a:r>
          <a:r>
            <a:rPr lang="en-US" sz="1800" kern="1200" dirty="0" err="1"/>
            <a:t>CitSci</a:t>
          </a:r>
          <a:r>
            <a:rPr lang="en-US" sz="1800" kern="1200" dirty="0"/>
            <a:t> service</a:t>
          </a:r>
        </a:p>
      </dsp:txBody>
      <dsp:txXfrm>
        <a:off x="0" y="0"/>
        <a:ext cx="6492875" cy="1276350"/>
      </dsp:txXfrm>
    </dsp:sp>
    <dsp:sp modelId="{63625516-EF22-4F61-B967-93C7FC02740F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BC2D4D8-CBD5-44B9-AAE1-D45ED75D3281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Specialists could be called upon to give a catered message once a week or so to specific populations of patients</a:t>
          </a:r>
        </a:p>
      </dsp:txBody>
      <dsp:txXfrm>
        <a:off x="0" y="1276350"/>
        <a:ext cx="6492875" cy="1276350"/>
      </dsp:txXfrm>
    </dsp:sp>
    <dsp:sp modelId="{6F79A43C-A6E1-469C-8358-78132EA95AED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5BDA7BC-6FBF-4585-9407-7D666E87BE28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Migraine patients could get general </a:t>
          </a:r>
          <a:r>
            <a:rPr lang="en-US" sz="1800" b="1" kern="1200" dirty="0"/>
            <a:t>advice</a:t>
          </a:r>
          <a:r>
            <a:rPr lang="en-US" sz="1800" kern="1200" dirty="0"/>
            <a:t> from neurologists, Crohn’s patients from gastroenterologists, CHF patients from Cardiologists, </a:t>
          </a:r>
          <a:r>
            <a:rPr lang="en-US" sz="1800" kern="1200" dirty="0" err="1"/>
            <a:t>etc</a:t>
          </a:r>
          <a:r>
            <a:rPr lang="en-US" sz="1800" kern="1200" dirty="0"/>
            <a:t>… (not critical clinical decisions)</a:t>
          </a:r>
        </a:p>
      </dsp:txBody>
      <dsp:txXfrm>
        <a:off x="0" y="2552700"/>
        <a:ext cx="6492875" cy="1276350"/>
      </dsp:txXfrm>
    </dsp:sp>
    <dsp:sp modelId="{92F89BEF-DDFF-47CB-865E-AD5F445219E3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7C15473-08A9-42A0-BAF3-7A754F4B52B2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Basic dietary recommendations would be generally helpful as well</a:t>
          </a:r>
        </a:p>
      </dsp:txBody>
      <dsp:txXfrm>
        <a:off x="0" y="3829050"/>
        <a:ext cx="6492875" cy="12763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34FFC-F1A4-41EA-906E-7FE5240C8BD7}">
      <dsp:nvSpPr>
        <dsp:cNvPr id="0" name=""/>
        <dsp:cNvSpPr/>
      </dsp:nvSpPr>
      <dsp:spPr>
        <a:xfrm>
          <a:off x="679050" y="156536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D16802F-893E-405F-B105-5547A0EBFEF3}">
      <dsp:nvSpPr>
        <dsp:cNvPr id="0" name=""/>
        <dsp:cNvSpPr/>
      </dsp:nvSpPr>
      <dsp:spPr>
        <a:xfrm>
          <a:off x="1081237" y="558723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13D9BE-32C0-4A8D-9C74-AF3BD6FF32A0}">
      <dsp:nvSpPr>
        <dsp:cNvPr id="0" name=""/>
        <dsp:cNvSpPr/>
      </dsp:nvSpPr>
      <dsp:spPr>
        <a:xfrm>
          <a:off x="75768" y="2631536"/>
          <a:ext cx="3093750" cy="1563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/>
            <a:t>The app would seek to democratize the process of medical research and provide ways for patients to become more aware and involved in their own care</a:t>
          </a:r>
        </a:p>
      </dsp:txBody>
      <dsp:txXfrm>
        <a:off x="75768" y="2631536"/>
        <a:ext cx="3093750" cy="1563265"/>
      </dsp:txXfrm>
    </dsp:sp>
    <dsp:sp modelId="{B5AA7E4D-3BBE-4B54-A24F-A6DCBF60AB39}">
      <dsp:nvSpPr>
        <dsp:cNvPr id="0" name=""/>
        <dsp:cNvSpPr/>
      </dsp:nvSpPr>
      <dsp:spPr>
        <a:xfrm>
          <a:off x="4314206" y="156536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DD31449-34FC-4ABB-BBC5-46499291B634}">
      <dsp:nvSpPr>
        <dsp:cNvPr id="0" name=""/>
        <dsp:cNvSpPr/>
      </dsp:nvSpPr>
      <dsp:spPr>
        <a:xfrm>
          <a:off x="4716393" y="558723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E0A3D6-D252-4319-93FA-E80707E8B801}">
      <dsp:nvSpPr>
        <dsp:cNvPr id="0" name=""/>
        <dsp:cNvSpPr/>
      </dsp:nvSpPr>
      <dsp:spPr>
        <a:xfrm>
          <a:off x="3710925" y="2631536"/>
          <a:ext cx="3093750" cy="1563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/>
            <a:t>The app would hopefully provide a much-needed influx of patients to clinical trials and would not rely on patients to skim through clinicaltrials.gov of their own volition</a:t>
          </a:r>
        </a:p>
      </dsp:txBody>
      <dsp:txXfrm>
        <a:off x="3710925" y="2631536"/>
        <a:ext cx="3093750" cy="1563265"/>
      </dsp:txXfrm>
    </dsp:sp>
    <dsp:sp modelId="{3E6B77FA-D943-4E4C-9A99-166DC7498615}">
      <dsp:nvSpPr>
        <dsp:cNvPr id="0" name=""/>
        <dsp:cNvSpPr/>
      </dsp:nvSpPr>
      <dsp:spPr>
        <a:xfrm>
          <a:off x="7949362" y="156536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78CE741-EB74-4557-9545-E5EC747C26C9}">
      <dsp:nvSpPr>
        <dsp:cNvPr id="0" name=""/>
        <dsp:cNvSpPr/>
      </dsp:nvSpPr>
      <dsp:spPr>
        <a:xfrm>
          <a:off x="8351550" y="558723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445048-043C-4978-9BA2-BD3EE056ADD1}">
      <dsp:nvSpPr>
        <dsp:cNvPr id="0" name=""/>
        <dsp:cNvSpPr/>
      </dsp:nvSpPr>
      <dsp:spPr>
        <a:xfrm>
          <a:off x="7346081" y="2631536"/>
          <a:ext cx="3093750" cy="1563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/>
            <a:t>The app would make people some money, and for the first time, they actually get to be paid for their labor in being part of the product</a:t>
          </a:r>
        </a:p>
      </dsp:txBody>
      <dsp:txXfrm>
        <a:off x="7346081" y="2631536"/>
        <a:ext cx="3093750" cy="1563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1A36-4910-41EE-BFCC-2C97511FA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F6F22-804D-48BF-A199-7DCBE47CC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BF382-1843-4D60-87F7-7150BC0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2C75-BED5-4AB4-B770-ED7B39F0D177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F112B-AEF4-4A22-9E81-046BE4FD0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B9F03-FDB4-4F6A-B6F9-DA606A92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A844-4AFA-45E8-ACF6-B14B9C5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8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23A0-CCD1-41C9-92B0-3239B983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5BC9E-6039-41CC-9F49-A3CF1977C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E0735-59D9-42BA-ABF5-6681DFB5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2C75-BED5-4AB4-B770-ED7B39F0D177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450B8-1123-4A07-A8A5-EBC70A61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4A5AB-BEE2-49DA-AC85-91D25B74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A844-4AFA-45E8-ACF6-B14B9C5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8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C7588-0E45-4C6E-827B-41B059EF2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B8E89-DB2E-4327-8C78-56169534A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7F1C6-B268-4AE2-BA2A-D4D2138D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2C75-BED5-4AB4-B770-ED7B39F0D177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CA7B9-3BAA-4F19-A83E-3367D9096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9FF3A-B884-4C9B-B725-D29FD703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A844-4AFA-45E8-ACF6-B14B9C5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8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DCB9-C2E2-40E7-8393-EAF8F189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3210-E3A8-4D5B-BE2E-B8E3686B6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D3F5D-4128-4CCD-988E-1C639771A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2C75-BED5-4AB4-B770-ED7B39F0D177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CFF4A-056D-4FAB-869F-FD36E9FF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E919A-CBC8-4136-998F-85D06820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A844-4AFA-45E8-ACF6-B14B9C5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8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9819-3531-425C-A1F4-329B72B2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32E7B-E6FF-46ED-B53E-8AB67204F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3A947-A2AD-4DD9-8717-7C162E8D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2C75-BED5-4AB4-B770-ED7B39F0D177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F4752-826E-4CF6-9138-1A3E2F9F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23E51-51D3-437F-8644-FBE1F4A2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A844-4AFA-45E8-ACF6-B14B9C5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87A3-A76A-40E4-8195-DAF06FB2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ADF03-7F30-4BB5-9399-ABEF0EA32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264D9-90E2-4179-8308-FA51EBEC1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01ADF-48D8-461E-A079-DE2E6901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2C75-BED5-4AB4-B770-ED7B39F0D177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FEA14-5AE5-44AE-8479-14D7FAB2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D1AC7-6848-4B2C-8585-012335E7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A844-4AFA-45E8-ACF6-B14B9C5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8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D928-0482-4948-8F93-91282B3F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4D9AB-4855-46CA-895E-C31075281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125A3-39A6-49FB-BF88-DD5F5359E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F9070-3584-424A-9034-C8AD5BBAD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AAFFA-645C-448E-9B13-005C1546A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BB2CC3-572A-495B-9016-99EEEE52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2C75-BED5-4AB4-B770-ED7B39F0D177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3F1A4-4709-4CAB-A82D-06641294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448D22-F9C7-4EA3-AF91-F8BD0DC8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A844-4AFA-45E8-ACF6-B14B9C5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3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E53A-3558-4B50-B41A-A7A17FA7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E2B2A3-5FFF-4CD0-BB93-F7E7927F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2C75-BED5-4AB4-B770-ED7B39F0D177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516BC-F480-4215-B6B4-A36375F24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09D3B-F2C1-4822-B07B-F561C8B8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A844-4AFA-45E8-ACF6-B14B9C5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6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EAE85-1C58-41B0-AEAD-0FC3DB3DE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2C75-BED5-4AB4-B770-ED7B39F0D177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CFD91A-D0B5-4EEE-99F1-DB03D0BD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85187-12B0-421D-8722-4565D058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A844-4AFA-45E8-ACF6-B14B9C5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8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C865-3FF6-4482-BFF3-D18C4D7C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78369-7EBD-4AD2-A9BC-8445FAB7E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DC7BA-5019-4738-B20B-EECE2550C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F1539-0BFB-45B6-8550-1B4594B3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2C75-BED5-4AB4-B770-ED7B39F0D177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80941-133B-47EC-9D8C-C08D3961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C481D-DE33-47A2-A025-CA4324E9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A844-4AFA-45E8-ACF6-B14B9C5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9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09209-215B-44A0-A7D0-601C4A13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22EF93-FD54-4DDD-9CB5-6B3D492E0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F59FD-CB48-4E95-864A-526A97AD4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F52F6-EE2B-4F2C-AEED-6C2E1C47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2C75-BED5-4AB4-B770-ED7B39F0D177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D9988-4790-4011-A9EB-C4315D325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4EF9A-DBC1-45C4-88D4-F9E043F2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A844-4AFA-45E8-ACF6-B14B9C5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9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71559D-9515-4784-858E-F6CE3635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C0EF4-BDD9-46B6-A1A0-4A1271AD9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69A7A-A749-437A-8346-1C5539A6F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52C75-BED5-4AB4-B770-ED7B39F0D177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91BF7-0DB9-492B-8B08-D0966912E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77957-81F4-4CBE-995F-33793AF7A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0A844-4AFA-45E8-ACF6-B14B9C5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0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C9C366A2-17FB-4775-AACC-FA5CD766E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56" y="2008204"/>
            <a:ext cx="6267688" cy="28415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F702E0-739F-4C4D-B908-F75EB492454A}"/>
              </a:ext>
            </a:extLst>
          </p:cNvPr>
          <p:cNvSpPr txBox="1"/>
          <p:nvPr/>
        </p:nvSpPr>
        <p:spPr>
          <a:xfrm>
            <a:off x="2534329" y="2721114"/>
            <a:ext cx="7058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Citizen Scientist</a:t>
            </a:r>
          </a:p>
        </p:txBody>
      </p:sp>
    </p:spTree>
    <p:extLst>
      <p:ext uri="{BB962C8B-B14F-4D97-AF65-F5344CB8AC3E}">
        <p14:creationId xmlns:p14="http://schemas.microsoft.com/office/powerpoint/2010/main" val="3143076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8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C7B8-BCB6-4CA4-B86D-68C15723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303030"/>
                </a:solidFill>
              </a:rPr>
              <a:t>Becoming a Citizen Scientist</a:t>
            </a:r>
          </a:p>
        </p:txBody>
      </p:sp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EDA4C2AB-AFAC-4B41-A9F6-2658CC605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21" y="1615566"/>
            <a:ext cx="5941068" cy="268833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01C76-37EE-4AB4-9927-4896B0856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r>
              <a:rPr lang="en-US" sz="2000"/>
              <a:t>Through becoming a Citizen Scientist, users get the opportunity to learn about medicine at a safe distance and in an unintimidating and immediately relevant way</a:t>
            </a:r>
          </a:p>
          <a:p>
            <a:r>
              <a:rPr lang="en-US" sz="2000"/>
              <a:t>Their input becomes part of the process of driving hypothesis generation</a:t>
            </a:r>
          </a:p>
          <a:p>
            <a:r>
              <a:rPr lang="en-US" sz="2000"/>
              <a:t>They get to be part of the ongoing effort to improve patient care and human health without going to professional school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1506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FBC8A7-E12A-4183-82E0-B8D26838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Overview of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1BC03A-05A0-4E10-86B1-415D0B85B0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535586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361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DFDC-D0AF-4821-A769-E9D96AAEE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profile page</a:t>
            </a:r>
          </a:p>
        </p:txBody>
      </p:sp>
    </p:spTree>
    <p:extLst>
      <p:ext uri="{BB962C8B-B14F-4D97-AF65-F5344CB8AC3E}">
        <p14:creationId xmlns:p14="http://schemas.microsoft.com/office/powerpoint/2010/main" val="408783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623EDA-CF23-40B4-A923-66940D5D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000000"/>
                </a:solidFill>
              </a:rPr>
              <a:t>Meaningfully Incentivize Participation in Self-Management of Health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Group Brainstorm">
            <a:extLst>
              <a:ext uri="{FF2B5EF4-FFF2-40B4-BE49-F238E27FC236}">
                <a16:creationId xmlns:a16="http://schemas.microsoft.com/office/drawing/2014/main" id="{073A76E2-9FA0-46C1-A4EB-72BD218DE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49C85-1E52-4D29-8C7F-3381A899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People would use an app that gets them money, and it can provide highly-relevant educational material simultaneously</a:t>
            </a:r>
          </a:p>
          <a:p>
            <a:r>
              <a:rPr lang="en-US" sz="2000" dirty="0">
                <a:solidFill>
                  <a:srgbClr val="000000"/>
                </a:solidFill>
              </a:rPr>
              <a:t>Most clinical trials provide some sort of compensation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Gamification makes it less like a chore to engage with</a:t>
            </a:r>
          </a:p>
          <a:p>
            <a:r>
              <a:rPr lang="en-US" sz="2000" dirty="0">
                <a:solidFill>
                  <a:srgbClr val="000000"/>
                </a:solidFill>
              </a:rPr>
              <a:t>For some, the growth of their character will provide a sense of pride in their contributions to the scientific community</a:t>
            </a:r>
          </a:p>
        </p:txBody>
      </p:sp>
    </p:spTree>
    <p:extLst>
      <p:ext uri="{BB962C8B-B14F-4D97-AF65-F5344CB8AC3E}">
        <p14:creationId xmlns:p14="http://schemas.microsoft.com/office/powerpoint/2010/main" val="596720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5BCBAC-63B7-4A38-983C-8578769A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RSS Feed: Tailored Communication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27318B-3C98-4573-9A38-8EF62D68ED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322274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51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C47D5-3FC8-46A1-92B3-49A2EA0CA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/>
              <a:t>Spoof Accounts, Trolls, A-holes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BD160-D7A5-4FD4-926F-90E6C75A2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1700"/>
              <a:t>Criticism: There will be people who might try to answer many surveys for money by providing information that makes them eligible for everything. How can we stop them?	</a:t>
            </a:r>
          </a:p>
          <a:p>
            <a:pPr lvl="1"/>
            <a:r>
              <a:rPr lang="en-US" sz="1700"/>
              <a:t>Ans: Internal validation of survey answers. One cannot both be an IV drug-user and drug-free. Direct contradictions can either initiate account warnings, or audits, and potentially </a:t>
            </a:r>
          </a:p>
          <a:p>
            <a:pPr lvl="1"/>
            <a:r>
              <a:rPr lang="en-US" sz="1700"/>
              <a:t>Another Ans: A user can bring in their CitSci url to their primary care provider, their PCP can confirm the veracity of their profile, and they can have their account become a verified account. Verified accounts could get a cash bonus for becoming verified because the data they provide would become more clinically valid, and therefore worth more money.</a:t>
            </a:r>
          </a:p>
          <a:p>
            <a:pPr lvl="1"/>
            <a:endParaRPr lang="en-US" sz="1700"/>
          </a:p>
        </p:txBody>
      </p:sp>
      <p:pic>
        <p:nvPicPr>
          <p:cNvPr id="1026" name="Picture 2" descr="http://www.rustyzipper.com/full/263066.jpg">
            <a:extLst>
              <a:ext uri="{FF2B5EF4-FFF2-40B4-BE49-F238E27FC236}">
                <a16:creationId xmlns:a16="http://schemas.microsoft.com/office/drawing/2014/main" id="{DF16837F-FB99-410E-93A6-7131147482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5"/>
          <a:stretch/>
        </p:blipFill>
        <p:spPr bwMode="auto">
          <a:xfrm>
            <a:off x="7556408" y="10"/>
            <a:ext cx="463559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94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A83E-F247-404D-ADDE-13387A066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Further Benefits of Verified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041AA-DB60-430E-8829-0C0693E9C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/>
              <a:t>The patient could have their medical record in a url, if they are verified. It puts their record into a more convenient and portable format for them</a:t>
            </a:r>
          </a:p>
          <a:p>
            <a:r>
              <a:rPr lang="en-US" sz="2400"/>
              <a:t>I am one hundred and fifty thousand percent sure there is a HIPAA compliance problem somewhere in here, but this is a hackathon. If you want this sh** to actually work, pay me, and/or accept me to the Hopkins MSTP program pls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https://encrypted-tbn0.gstatic.com/images?q=tbn:ANd9GcSsae08cPXxIdPq_i8LbsZzSk9hj8GD__7EnyZW13LQHGzdFLSm5w">
            <a:extLst>
              <a:ext uri="{FF2B5EF4-FFF2-40B4-BE49-F238E27FC236}">
                <a16:creationId xmlns:a16="http://schemas.microsoft.com/office/drawing/2014/main" id="{E83B4EB7-0764-4B05-8FA2-A00EAAF200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57"/>
          <a:stretch/>
        </p:blipFill>
        <p:spPr bwMode="auto"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29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C89ACE-DD4E-40CF-9F33-E6A6D0C08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Medical Professional Opportunities for Involvement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63DE07-AB5D-4204-98C5-855F4DA670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48929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4817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C829-3E67-42F2-AB29-C3F29A6F6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 Take-Home Message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A14FED-F0F8-413A-9221-CF72B770A3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0386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5497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663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Office Theme</vt:lpstr>
      <vt:lpstr>PowerPoint Presentation</vt:lpstr>
      <vt:lpstr>Overview of Features</vt:lpstr>
      <vt:lpstr>Example of profile page</vt:lpstr>
      <vt:lpstr>Meaningfully Incentivize Participation in Self-Management of Health</vt:lpstr>
      <vt:lpstr>RSS Feed: Tailored Communication</vt:lpstr>
      <vt:lpstr>Spoof Accounts, Trolls, A-holes</vt:lpstr>
      <vt:lpstr>Further Benefits of Verified Accounts</vt:lpstr>
      <vt:lpstr>Medical Professional Opportunities for Involvement</vt:lpstr>
      <vt:lpstr>The Take-Home Message</vt:lpstr>
      <vt:lpstr>Becoming a Citizen Scientist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Jessee</dc:creator>
  <cp:lastModifiedBy>Joseph Jessee</cp:lastModifiedBy>
  <cp:revision>5</cp:revision>
  <dcterms:created xsi:type="dcterms:W3CDTF">2018-09-08T06:59:46Z</dcterms:created>
  <dcterms:modified xsi:type="dcterms:W3CDTF">2018-09-08T08:48:00Z</dcterms:modified>
</cp:coreProperties>
</file>