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65" r:id="rId6"/>
    <p:sldId id="264" r:id="rId7"/>
    <p:sldId id="269" r:id="rId8"/>
    <p:sldId id="272" r:id="rId9"/>
    <p:sldId id="271" r:id="rId10"/>
    <p:sldId id="273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9184-0B61-4B5B-B5B7-D7EAD721B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F4F7E-906A-4159-BB14-EFCEA9D91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4EDA-70F4-4AD2-AA86-0A791DA8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F520-0297-4C61-8F3A-A07E69C3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A782-FC29-4A55-9EFA-9E089FF0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5841-CA31-46F5-8F75-3FCCABB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BBCA2-C108-4F36-A0D8-30DB5E23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279F-BE9B-41F1-B129-1A74B81E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605E-3899-4663-B828-9A0EC81C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6A93-F3A1-4691-9186-1B517B01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51A4F-8789-44EC-92A6-6C483FF22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0FBBA-207C-4C98-9A0C-4285B230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F66D-1763-42E6-B079-E6B26CC6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DCB4-343B-4905-A435-BC42F25D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CD16-AED2-45A1-9778-213F3A6D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D1A7-D365-4569-B20F-31610D5D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9F28-B9CB-41E8-B203-C354544D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5B0F-A916-4696-922F-3F805CF4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B2A8-56CE-4F27-A43E-FB8601E0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C55B-9928-4C47-A469-E67CD797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DF5B-8EA6-4247-BE61-448DD52A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860CC-C39D-4668-8098-428DDC82B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179F-79B5-4F35-96F6-9A3795B7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AF7B-C023-48E9-BBDE-732685D3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1814-2649-492A-9017-D2BF45C3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AE7E-57E2-4BF3-B545-790C0CD1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7F76-F6D7-491E-AF1A-9C450E40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7BE6A-A303-4369-945D-AF0E31C9D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268B0-C92A-4384-BA38-AA29D122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F07E3-0811-4DF8-8DA7-8917390E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10CFA-0A9E-4F1A-A88A-8835FA55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4578-D3E1-42D2-AA3F-F73EC8B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E86F-8E2B-441C-802A-57842A4E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D4BB6-872C-4644-AE2B-04E6C6489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9523B-585F-4E68-93F4-D9D4600A5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3023-BD3F-4B27-8B78-B9C736D91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89688-DC3B-4CEB-8D7D-1DF69017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E6290-D762-43E2-A7FB-17505805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3191D-7C67-4512-BF13-F50A358C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9F66-DEE6-4F04-8845-F078F485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72AB5-7CF6-4D0E-8381-D4133504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7B6B5-4EA8-485F-BA11-2322D631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00D01-3BCE-4B77-9821-4D6E7FC6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C1F9-9552-4DFB-B784-28FDAB8D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8F61C-2B5D-48C5-953D-4F034657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A603D-AACE-4EAB-A0B9-17A3BDAC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3E8F-8425-40DA-98B8-41318124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D332-B774-42E0-B4CF-D8FD5A0B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FFAC3-10A1-4D77-AAD0-94D126DFC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CCF6-45B5-419A-8309-D622F250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E9F6-AAD1-4DF1-B162-29DEF49F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D28C7-8B7F-42BA-9763-5FBCDF08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D272-C5FC-4796-BC99-85650FE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CE22E-6A59-4056-9458-944B08D5B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3E724-171B-4702-9F6B-D86C124E4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0EFE5-784F-457C-A7BD-83C80CC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AC9E-2C3F-47CE-8F66-9393FC27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6534-1927-47DE-B946-05827014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9E105-A527-4927-B79C-843782EF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50E0-E592-4FFC-954C-D736B717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B871-6E78-47CF-A37D-7349796FB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86D5-E2DE-439C-BBDB-082F257A81A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232D-B2D7-4E1B-9FB1-85FEDD0DA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91B2-EDB4-4814-BF0C-77298EF80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E055-7393-48F6-9652-BB776968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F51E76-BA65-41C8-B8E0-DBF9E863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80"/>
            <a:ext cx="12192000" cy="57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88FF5-AD98-4489-B2DC-E7952E9C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5741"/>
            <a:ext cx="12192000" cy="20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4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44C0A6-2308-4893-ACA3-6F3BDB93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71" y="1099198"/>
            <a:ext cx="6593460" cy="31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9251F2-F711-409A-ACDB-3F194BB9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623496"/>
            <a:ext cx="983117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BF94CE-0F2B-4A15-AB52-38E5656B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199"/>
            <a:ext cx="12192000" cy="57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62625-6688-49E6-B4D2-323367CA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"/>
            <a:ext cx="76875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CAC1A4-6CAC-45FF-8528-422A148C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62" y="2282120"/>
            <a:ext cx="5728338" cy="45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4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C6B48A-387C-47F1-8B38-CC4647A7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9423" cy="24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F902E-80B2-4CAD-97D1-93C4F082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223"/>
            <a:ext cx="12192000" cy="51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7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2AAEE-FB77-4AED-BF2D-CE5C5263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145"/>
            <a:ext cx="12192000" cy="48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C90B0A-E82A-40F9-8E1E-77C8C050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8" y="210930"/>
            <a:ext cx="539190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3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3B488-9D12-4B42-A3FB-C211A8DE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8" y="0"/>
            <a:ext cx="1137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1DFD2-CBD2-4736-AA25-5C3F383A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691"/>
            <a:ext cx="12192000" cy="48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1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Bresee, Tom</dc:creator>
  <cp:lastModifiedBy>Bresee, Tom</cp:lastModifiedBy>
  <cp:revision>4</cp:revision>
  <dcterms:created xsi:type="dcterms:W3CDTF">2019-08-08T19:15:03Z</dcterms:created>
  <dcterms:modified xsi:type="dcterms:W3CDTF">2019-08-09T00:50:41Z</dcterms:modified>
</cp:coreProperties>
</file>