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6D53-5DEF-4B89-9C63-6CCFD74DB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E7C9-98CA-40EF-AB19-AB0E7623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14406-8484-4333-A2B8-4771E8A3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7F5-C94F-40BE-A569-7D9EB0D2BB3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A714-6CE9-4833-9302-74A8DB63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3E603-9414-409E-AB08-8516A615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ACA6-83D8-4B59-9F77-CF34659B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79EA-C710-4E8D-BB14-138C484D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99571-62AC-4C31-A3BE-8D153C69C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187B9-2F77-4C28-AABE-C2AD9747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7F5-C94F-40BE-A569-7D9EB0D2BB3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5CE8-A00F-4B43-913F-0E473F2B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3EB81-F92F-403E-830C-F3066275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ACA6-83D8-4B59-9F77-CF34659B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9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AF48B-9735-4C02-ADDF-2270031E0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83D92-48FF-4F0F-BA36-DA1ADCF9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3518-817A-4A7C-80F9-76DA8FA6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7F5-C94F-40BE-A569-7D9EB0D2BB3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4B58-8476-492B-BAF0-8726F295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7BB9D-1BD4-4F05-AE33-CA148489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ACA6-83D8-4B59-9F77-CF34659B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6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ABB6-97E1-41A0-8995-744ACF1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23F8-CF5D-400D-9877-338CFC0A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E1BF-E121-40EB-A84D-9CE957B1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7F5-C94F-40BE-A569-7D9EB0D2BB3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5A63-C801-4F28-965D-12E1F6FF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089B5-F68A-4FD2-8B84-096B8AA8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ACA6-83D8-4B59-9F77-CF34659B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1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9ABA-533E-49C1-95EF-1E4A00FF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61A79-B1FA-491B-9711-AAA310D8D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9DEA1-9401-4352-93E5-6492E54B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7F5-C94F-40BE-A569-7D9EB0D2BB3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2A69A-FDDB-4657-975A-3A1C602A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8512-56BB-4C24-A09A-19B96713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ACA6-83D8-4B59-9F77-CF34659B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3C2C-65FA-4B2A-9A13-501AD8AA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287A-8B54-46D4-B9E3-54AD57EC7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EE088-4738-4E64-89BB-8BA73A3E2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8020-4111-414E-813E-195825F5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7F5-C94F-40BE-A569-7D9EB0D2BB3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2DF16-C4C0-4425-8F8F-3588B378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D97D8-1605-4452-BB19-2DF7BEAB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ACA6-83D8-4B59-9F77-CF34659B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093A-1048-4099-A9A6-C04F3899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FAE43-849A-444C-A030-71A55902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3343E-8A3C-4887-97D2-4090D0B7A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682FA-6358-404C-94F8-3C6D66611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4E2A0-49F1-4C81-B62E-E114F2B66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5BE71-1CDB-4EC7-B07C-5670CC25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7F5-C94F-40BE-A569-7D9EB0D2BB3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09113-ACE1-4C07-887F-B4F4F8D6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C7BF1-9F0B-41AC-A925-8924B549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ACA6-83D8-4B59-9F77-CF34659B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2D07-BCB2-4BEA-88C8-8888A701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6AE5E-D5D8-4EE3-A417-AFEAF6F9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7F5-C94F-40BE-A569-7D9EB0D2BB3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4ECBF-267C-4786-84BC-0F3FD733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E74BB-AC8F-4859-B926-386305A0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ACA6-83D8-4B59-9F77-CF34659B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9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725E5-BEF8-4FC8-BBE9-6255477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7F5-C94F-40BE-A569-7D9EB0D2BB3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C0D25-3298-475B-9AD0-B60938E8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074D2-3448-418F-9CA8-196B46D0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ACA6-83D8-4B59-9F77-CF34659B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66FD-EBF3-48F9-A9A0-3557D1EF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231-6342-4FC2-8FB2-6FDB98B3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364BD-C253-4AE3-9519-6EE897874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09137-E38E-4B9C-9FA6-142E63DC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7F5-C94F-40BE-A569-7D9EB0D2BB3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FA61-5464-4DBA-9ABC-1A9632E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00977-8609-431C-9609-B9577FC7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ACA6-83D8-4B59-9F77-CF34659B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8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E04C-94CE-4DB5-A279-E79B8744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09A4B-6046-48BF-9175-ACB259A48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9E89C-5C2C-4CEC-876E-0A4E1AA94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E932A-B497-4061-8A89-F3063E9B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7F5-C94F-40BE-A569-7D9EB0D2BB3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7633C-1230-4484-80F9-EBD64731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7EAE5-208B-436B-A465-CD13C037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ACA6-83D8-4B59-9F77-CF34659B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504D0-38B3-4CFE-882F-9085CA15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039C8-8D3D-4CDA-AB06-A68E9A9BA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9BEF-B64F-4810-8C4A-59DBF8241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7F7F5-C94F-40BE-A569-7D9EB0D2BB3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F5D4-1AA1-4915-A2FE-7E22BA6F5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1F11-9AEE-45B8-89B9-D6D6417E9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ACA6-83D8-4B59-9F77-CF34659B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F3C15E-D1C9-4567-AC12-3B42A0AB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723"/>
            <a:ext cx="12192000" cy="562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8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3AE173-76FC-4432-9E83-F6F03F9B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0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83CCF0-2CC1-43E8-8A87-F0C7BEA5C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1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5E94E7-4693-413C-BAD9-113D8BDA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6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C6B043-C87C-44A9-BC3A-C7C5A5D5F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439"/>
            <a:ext cx="12192000" cy="39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6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89FCF6-BA64-4161-A213-693C6D10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910"/>
            <a:ext cx="12192000" cy="570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7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334068-E8AB-4BAC-9FEE-F18686F0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423"/>
            <a:ext cx="12192000" cy="62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9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A55356-B30F-4FEB-A6DF-66600A89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714"/>
            <a:ext cx="12192000" cy="27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411868-7DE8-4E39-BE3B-AE92E638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721"/>
            <a:ext cx="12192000" cy="501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093588-900E-403B-A193-5F644ED8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754"/>
            <a:ext cx="12192000" cy="51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7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B3592E-F7E9-4E60-92DB-533B96B6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767"/>
            <a:ext cx="12192000" cy="56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1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4559D5-A8B0-46F4-B483-20A7E10C0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4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Bresee, Tom</dc:creator>
  <cp:lastModifiedBy>Bresee, Tom</cp:lastModifiedBy>
  <cp:revision>3</cp:revision>
  <dcterms:created xsi:type="dcterms:W3CDTF">2019-08-10T21:02:55Z</dcterms:created>
  <dcterms:modified xsi:type="dcterms:W3CDTF">2019-08-10T21:49:01Z</dcterms:modified>
</cp:coreProperties>
</file>