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90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3060E-375C-4423-B131-70D5C17CC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Project-</a:t>
            </a:r>
            <a:r>
              <a:rPr lang="de-DE" dirty="0" err="1">
                <a:solidFill>
                  <a:srgbClr val="FF0000"/>
                </a:solidFill>
              </a:rPr>
              <a:t>Firefight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5BD239-90C9-497E-BAA9-73B4AD93AB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Fortgeschrittene Programmierung SS2021</a:t>
            </a:r>
          </a:p>
          <a:p>
            <a:r>
              <a:rPr lang="de-DE" dirty="0"/>
              <a:t>Vincent Holtorf</a:t>
            </a:r>
            <a:br>
              <a:rPr lang="de-DE" dirty="0"/>
            </a:br>
            <a:r>
              <a:rPr lang="de-DE" dirty="0"/>
              <a:t>Joe Koelbel</a:t>
            </a:r>
          </a:p>
        </p:txBody>
      </p:sp>
    </p:spTree>
    <p:extLst>
      <p:ext uri="{BB962C8B-B14F-4D97-AF65-F5344CB8AC3E}">
        <p14:creationId xmlns:p14="http://schemas.microsoft.com/office/powerpoint/2010/main" val="4190082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DE1CE-F97D-4002-81D0-E31C9C20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5CCD7B-7969-4AA7-8397-95B65E7EB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Bugfix: Bewegliche Objekte miteinander bewegen (außer Schläuche)</a:t>
            </a:r>
          </a:p>
          <a:p>
            <a:r>
              <a:rPr lang="de-DE" dirty="0"/>
              <a:t>Schlauchmodell</a:t>
            </a:r>
          </a:p>
          <a:p>
            <a:r>
              <a:rPr lang="de-DE"/>
              <a:t>Umgebungshintergrund</a:t>
            </a:r>
          </a:p>
        </p:txBody>
      </p:sp>
    </p:spTree>
    <p:extLst>
      <p:ext uri="{BB962C8B-B14F-4D97-AF65-F5344CB8AC3E}">
        <p14:creationId xmlns:p14="http://schemas.microsoft.com/office/powerpoint/2010/main" val="331623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8B5E1-696B-4D12-B580-C1AD78D4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Ursprüngliche 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CA5AAB-CD9C-4008-9B1A-7D42270E4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Anwendung, zum lernen bestimmter Abläufe der Brandbekämpfung </a:t>
            </a:r>
          </a:p>
          <a:p>
            <a:endParaRPr lang="de-DE" dirty="0"/>
          </a:p>
          <a:p>
            <a:r>
              <a:rPr lang="de-DE" dirty="0"/>
              <a:t>Zwei verschiedene Szenarien </a:t>
            </a:r>
          </a:p>
          <a:p>
            <a:pPr lvl="1"/>
            <a:r>
              <a:rPr lang="de-DE" dirty="0"/>
              <a:t>Hausbrand </a:t>
            </a:r>
          </a:p>
          <a:p>
            <a:pPr lvl="1"/>
            <a:r>
              <a:rPr lang="de-DE" dirty="0"/>
              <a:t>Waldbrand</a:t>
            </a:r>
          </a:p>
          <a:p>
            <a:endParaRPr lang="de-DE" dirty="0"/>
          </a:p>
        </p:txBody>
      </p:sp>
      <p:pic>
        <p:nvPicPr>
          <p:cNvPr id="5" name="Grafik 4" descr="Daumen hoch-Zeichen mit einfarbiger Füllung">
            <a:extLst>
              <a:ext uri="{FF2B5EF4-FFF2-40B4-BE49-F238E27FC236}">
                <a16:creationId xmlns:a16="http://schemas.microsoft.com/office/drawing/2014/main" id="{CA5281E9-A1C6-4BFE-8565-4D3648711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0" y="1943100"/>
            <a:ext cx="914400" cy="914400"/>
          </a:xfrm>
          <a:prstGeom prst="rect">
            <a:avLst/>
          </a:prstGeom>
        </p:spPr>
      </p:pic>
      <p:pic>
        <p:nvPicPr>
          <p:cNvPr id="6" name="Grafik 5" descr="Daumen hoch-Zeichen mit einfarbiger Füllung">
            <a:extLst>
              <a:ext uri="{FF2B5EF4-FFF2-40B4-BE49-F238E27FC236}">
                <a16:creationId xmlns:a16="http://schemas.microsoft.com/office/drawing/2014/main" id="{29CB02A8-1A69-4BA8-A4FE-DBB31AA43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4811" y="32842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5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0F5D3-3DB2-4EA8-BAB4-BA57F8A9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Ursprüngliche 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BF8ED0-1A4E-430E-AF4C-B9AF5EFB0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Beim Hausbrand</a:t>
            </a:r>
          </a:p>
          <a:p>
            <a:pPr lvl="1"/>
            <a:r>
              <a:rPr lang="de-DE" dirty="0"/>
              <a:t>Absperren der Unfallstelle</a:t>
            </a:r>
          </a:p>
          <a:p>
            <a:pPr lvl="1"/>
            <a:r>
              <a:rPr lang="de-DE" dirty="0"/>
              <a:t>nachschauen ob noch Menschen im Haus sind</a:t>
            </a:r>
          </a:p>
          <a:p>
            <a:pPr lvl="2"/>
            <a:r>
              <a:rPr lang="de-DE" dirty="0"/>
              <a:t>entweder durch Personen am Fenster oder der Spieler geht tatsächlich in das Haus rein </a:t>
            </a:r>
          </a:p>
          <a:p>
            <a:pPr lvl="1"/>
            <a:r>
              <a:rPr lang="de-DE" dirty="0"/>
              <a:t>Wasserversorgung aufbauen</a:t>
            </a:r>
          </a:p>
          <a:p>
            <a:pPr lvl="2"/>
            <a:r>
              <a:rPr lang="de-DE" dirty="0"/>
              <a:t>Hydrant an Pumpe anschließen</a:t>
            </a:r>
          </a:p>
          <a:p>
            <a:pPr lvl="2"/>
            <a:r>
              <a:rPr lang="de-DE" dirty="0"/>
              <a:t>Die Pumpe bedienen</a:t>
            </a:r>
          </a:p>
          <a:p>
            <a:pPr lvl="1"/>
            <a:r>
              <a:rPr lang="de-DE" dirty="0"/>
              <a:t>Löschen des Feuers</a:t>
            </a:r>
          </a:p>
        </p:txBody>
      </p:sp>
      <p:pic>
        <p:nvPicPr>
          <p:cNvPr id="4" name="Grafik 3" descr="Daumen hoch-Zeichen mit einfarbiger Füllung">
            <a:extLst>
              <a:ext uri="{FF2B5EF4-FFF2-40B4-BE49-F238E27FC236}">
                <a16:creationId xmlns:a16="http://schemas.microsoft.com/office/drawing/2014/main" id="{3DF9CE3A-BE3E-4AAF-B84D-F7386FAD3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4480" y="2481942"/>
            <a:ext cx="578031" cy="578031"/>
          </a:xfrm>
          <a:prstGeom prst="rect">
            <a:avLst/>
          </a:prstGeom>
        </p:spPr>
      </p:pic>
      <p:pic>
        <p:nvPicPr>
          <p:cNvPr id="6" name="Grafik 5" descr="Daumen hoch-Zeichen mit einfarbiger Füllung">
            <a:extLst>
              <a:ext uri="{FF2B5EF4-FFF2-40B4-BE49-F238E27FC236}">
                <a16:creationId xmlns:a16="http://schemas.microsoft.com/office/drawing/2014/main" id="{284A6D16-6504-40FE-81B6-86EA370AC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6736" y="4084320"/>
            <a:ext cx="578031" cy="578031"/>
          </a:xfrm>
          <a:prstGeom prst="rect">
            <a:avLst/>
          </a:prstGeom>
        </p:spPr>
      </p:pic>
      <p:pic>
        <p:nvPicPr>
          <p:cNvPr id="7" name="Grafik 6" descr="Daumen hoch-Zeichen mit einfarbiger Füllung">
            <a:extLst>
              <a:ext uri="{FF2B5EF4-FFF2-40B4-BE49-F238E27FC236}">
                <a16:creationId xmlns:a16="http://schemas.microsoft.com/office/drawing/2014/main" id="{B02689E7-E29F-4005-852A-A4AC25BE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0858" y="5090159"/>
            <a:ext cx="578031" cy="578031"/>
          </a:xfrm>
          <a:prstGeom prst="rect">
            <a:avLst/>
          </a:prstGeom>
        </p:spPr>
      </p:pic>
      <p:pic>
        <p:nvPicPr>
          <p:cNvPr id="9" name="Grafik 8" descr="Daumen runter mit einfarbiger Füllung">
            <a:extLst>
              <a:ext uri="{FF2B5EF4-FFF2-40B4-BE49-F238E27FC236}">
                <a16:creationId xmlns:a16="http://schemas.microsoft.com/office/drawing/2014/main" id="{7CC86AC5-4865-49A4-BE62-19707A75A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0609" y="3035479"/>
            <a:ext cx="578031" cy="578031"/>
          </a:xfrm>
          <a:prstGeom prst="rect">
            <a:avLst/>
          </a:prstGeom>
        </p:spPr>
      </p:pic>
      <p:pic>
        <p:nvPicPr>
          <p:cNvPr id="11" name="Grafik 10" descr="Daumen runter mit einfarbiger Füllung">
            <a:extLst>
              <a:ext uri="{FF2B5EF4-FFF2-40B4-BE49-F238E27FC236}">
                <a16:creationId xmlns:a16="http://schemas.microsoft.com/office/drawing/2014/main" id="{43C916C3-3731-4947-9CA8-8605AACF0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7280" y="4708071"/>
            <a:ext cx="578031" cy="5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9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43C43-573E-439C-8C8B-6A000DC6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Ursprüngliche 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A66AEC-2BD8-479E-9963-5D1159314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Beim Waldbrand</a:t>
            </a:r>
          </a:p>
          <a:p>
            <a:pPr lvl="1"/>
            <a:r>
              <a:rPr lang="de-DE" dirty="0"/>
              <a:t>Absperren der Unfallstelle</a:t>
            </a:r>
          </a:p>
          <a:p>
            <a:pPr lvl="1"/>
            <a:r>
              <a:rPr lang="de-DE" dirty="0"/>
              <a:t>Wasserversorgung aufbauen</a:t>
            </a:r>
          </a:p>
          <a:p>
            <a:pPr lvl="2"/>
            <a:r>
              <a:rPr lang="de-DE" dirty="0"/>
              <a:t>Teich, Bach oder anderes Gewässer an Pumpe anschließen</a:t>
            </a:r>
          </a:p>
          <a:p>
            <a:pPr lvl="2"/>
            <a:r>
              <a:rPr lang="de-DE" dirty="0"/>
              <a:t>Die Pumpe bedienen</a:t>
            </a:r>
          </a:p>
          <a:p>
            <a:pPr lvl="1"/>
            <a:r>
              <a:rPr lang="de-DE" dirty="0"/>
              <a:t>Löschen des Feuers</a:t>
            </a:r>
          </a:p>
          <a:p>
            <a:endParaRPr lang="de-DE" dirty="0"/>
          </a:p>
        </p:txBody>
      </p:sp>
      <p:pic>
        <p:nvPicPr>
          <p:cNvPr id="4" name="Grafik 3" descr="Daumen hoch-Zeichen mit einfarbiger Füllung">
            <a:extLst>
              <a:ext uri="{FF2B5EF4-FFF2-40B4-BE49-F238E27FC236}">
                <a16:creationId xmlns:a16="http://schemas.microsoft.com/office/drawing/2014/main" id="{FC024097-E98C-4582-8B29-7F0878014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0195" y="3139984"/>
            <a:ext cx="578031" cy="578031"/>
          </a:xfrm>
          <a:prstGeom prst="rect">
            <a:avLst/>
          </a:prstGeom>
        </p:spPr>
      </p:pic>
      <p:pic>
        <p:nvPicPr>
          <p:cNvPr id="5" name="Grafik 4" descr="Daumen hoch-Zeichen mit einfarbiger Füllung">
            <a:extLst>
              <a:ext uri="{FF2B5EF4-FFF2-40B4-BE49-F238E27FC236}">
                <a16:creationId xmlns:a16="http://schemas.microsoft.com/office/drawing/2014/main" id="{ED1576AF-AE3F-4279-A3F0-76531F3DC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5212" y="4076700"/>
            <a:ext cx="578031" cy="578031"/>
          </a:xfrm>
          <a:prstGeom prst="rect">
            <a:avLst/>
          </a:prstGeom>
        </p:spPr>
      </p:pic>
      <p:pic>
        <p:nvPicPr>
          <p:cNvPr id="6" name="Grafik 5" descr="Daumen runter mit einfarbiger Füllung">
            <a:extLst>
              <a:ext uri="{FF2B5EF4-FFF2-40B4-BE49-F238E27FC236}">
                <a16:creationId xmlns:a16="http://schemas.microsoft.com/office/drawing/2014/main" id="{5FD6CA6B-2791-4870-B580-CDB0BAC74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3243" y="2607673"/>
            <a:ext cx="578031" cy="578031"/>
          </a:xfrm>
          <a:prstGeom prst="rect">
            <a:avLst/>
          </a:prstGeom>
        </p:spPr>
      </p:pic>
      <p:pic>
        <p:nvPicPr>
          <p:cNvPr id="7" name="Grafik 6" descr="Daumen runter mit einfarbiger Füllung">
            <a:extLst>
              <a:ext uri="{FF2B5EF4-FFF2-40B4-BE49-F238E27FC236}">
                <a16:creationId xmlns:a16="http://schemas.microsoft.com/office/drawing/2014/main" id="{0344C537-0C16-49B8-84F6-5C7FF5BB3E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9478" y="3718015"/>
            <a:ext cx="578031" cy="5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9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133C2-2068-42E2-A4B7-5AE303DD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Weggefallene Inhalte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747733-F92B-4322-9586-0EAA4A1F1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Menschenrettung</a:t>
            </a:r>
          </a:p>
          <a:p>
            <a:r>
              <a:rPr lang="de-DE" dirty="0"/>
              <a:t>Bedienung der Pumpe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	Menschenrettung und Maschinenbedienung sind Spezialisierungen, welche 		nicht jede/r Feuerwehrmann/frau erlernen muss. Der Aufbau einer 	Wasserversorgung hingegen, ist das erste, was einem beigebracht wird.</a:t>
            </a:r>
          </a:p>
          <a:p>
            <a:pPr marL="0" indent="0">
              <a:buNone/>
            </a:pPr>
            <a:r>
              <a:rPr lang="de-DE" dirty="0"/>
              <a:t>	Aus diesem Grund wurde der Hauptfokus auf diesen Teil gelegt, wodurch die 	restlichen Punkte nicht mehr implementiert wurden.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19D813A2-DC4C-4DB3-9E31-58BE8535AE5B}"/>
              </a:ext>
            </a:extLst>
          </p:cNvPr>
          <p:cNvSpPr/>
          <p:nvPr/>
        </p:nvSpPr>
        <p:spPr>
          <a:xfrm>
            <a:off x="1371600" y="3632200"/>
            <a:ext cx="609600" cy="3429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511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2D5B1E-459E-47DD-8F8D-6E2071EF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Interaktionen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735E9A-A5AC-4EA4-BFED-5FC26C08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Freies Teleportieren im Raum</a:t>
            </a:r>
          </a:p>
          <a:p>
            <a:r>
              <a:rPr lang="de-DE" dirty="0"/>
              <a:t>Absperren der Straße mit Pylonen</a:t>
            </a:r>
          </a:p>
          <a:p>
            <a:r>
              <a:rPr lang="de-DE" dirty="0"/>
              <a:t>Aufbau der Wasserversorgung</a:t>
            </a:r>
          </a:p>
          <a:p>
            <a:pPr lvl="1"/>
            <a:r>
              <a:rPr lang="de-DE" dirty="0"/>
              <a:t>Verbinden unterschiedlichster Objekte mit Schläuchen</a:t>
            </a:r>
          </a:p>
          <a:p>
            <a:pPr lvl="1"/>
            <a:r>
              <a:rPr lang="de-DE" dirty="0"/>
              <a:t>Platzieren von Verbindungsstücken</a:t>
            </a:r>
          </a:p>
          <a:p>
            <a:pPr lvl="1"/>
            <a:r>
              <a:rPr lang="de-DE" dirty="0"/>
              <a:t>Öffnen verschiedener Ventile</a:t>
            </a:r>
          </a:p>
          <a:p>
            <a:r>
              <a:rPr lang="de-DE" dirty="0"/>
              <a:t>Löschen des Feuers</a:t>
            </a:r>
          </a:p>
        </p:txBody>
      </p:sp>
    </p:spTree>
    <p:extLst>
      <p:ext uri="{BB962C8B-B14F-4D97-AF65-F5344CB8AC3E}">
        <p14:creationId xmlns:p14="http://schemas.microsoft.com/office/powerpoint/2010/main" val="56724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9E089-473B-4B72-96BF-EED81B8BA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50CCE2-67B5-4B51-8958-C1273098D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Mitglied der freiwilligen Feuerwehr (privates Interesse)</a:t>
            </a:r>
          </a:p>
          <a:p>
            <a:r>
              <a:rPr lang="de-DE" dirty="0"/>
              <a:t>Gute Möglichkeit, Anwärtern die Grundlagen zu zeigen</a:t>
            </a:r>
          </a:p>
          <a:p>
            <a:r>
              <a:rPr lang="de-DE" dirty="0"/>
              <a:t>Eher spielerisch als unter körperlichen Bedingungen</a:t>
            </a:r>
          </a:p>
          <a:p>
            <a:r>
              <a:rPr lang="de-DE" dirty="0"/>
              <a:t>Anregung zum Beitritt in die Feuerwehr</a:t>
            </a:r>
          </a:p>
        </p:txBody>
      </p:sp>
    </p:spTree>
    <p:extLst>
      <p:ext uri="{BB962C8B-B14F-4D97-AF65-F5344CB8AC3E}">
        <p14:creationId xmlns:p14="http://schemas.microsoft.com/office/powerpoint/2010/main" val="4214179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6F597-2F61-46A4-816C-51DC4033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- Pattern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4301B8-F859-4BDF-BE6E-8D77C3197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-Pooling (Pylonen, Partikelsysteme)</a:t>
            </a:r>
          </a:p>
          <a:p>
            <a:r>
              <a:rPr lang="de-DE" dirty="0"/>
              <a:t>State (Handanimation, </a:t>
            </a:r>
            <a:r>
              <a:rPr lang="de-DE" dirty="0" err="1"/>
              <a:t>Locomotion</a:t>
            </a:r>
            <a:r>
              <a:rPr lang="de-DE" dirty="0"/>
              <a:t>)</a:t>
            </a:r>
          </a:p>
          <a:p>
            <a:r>
              <a:rPr lang="de-DE" dirty="0"/>
              <a:t>Observer (Unity Events)</a:t>
            </a:r>
          </a:p>
          <a:p>
            <a:r>
              <a:rPr lang="de-DE" dirty="0"/>
              <a:t>Prototype (</a:t>
            </a:r>
            <a:r>
              <a:rPr lang="de-DE" dirty="0" err="1"/>
              <a:t>Prefabs</a:t>
            </a:r>
            <a:r>
              <a:rPr lang="de-DE" dirty="0"/>
              <a:t>, Pylonen)</a:t>
            </a:r>
          </a:p>
          <a:p>
            <a:r>
              <a:rPr lang="de-DE" dirty="0" err="1"/>
              <a:t>Component</a:t>
            </a:r>
            <a:endParaRPr lang="de-DE" dirty="0"/>
          </a:p>
          <a:p>
            <a:r>
              <a:rPr lang="de-DE" dirty="0"/>
              <a:t>Event Queue (Strahlrohranimation)</a:t>
            </a:r>
          </a:p>
        </p:txBody>
      </p:sp>
    </p:spTree>
    <p:extLst>
      <p:ext uri="{BB962C8B-B14F-4D97-AF65-F5344CB8AC3E}">
        <p14:creationId xmlns:p14="http://schemas.microsoft.com/office/powerpoint/2010/main" val="33153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75ADA-6204-4D3D-B857-4532BE58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- Techniken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AF68C5-1875-4B1C-99D9-845B674DD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Scrum</a:t>
            </a:r>
            <a:r>
              <a:rPr lang="de-DE" dirty="0"/>
              <a:t> (Regelmäßige Treffen und Diskussionen)</a:t>
            </a:r>
          </a:p>
          <a:p>
            <a:r>
              <a:rPr lang="de-DE" dirty="0" err="1"/>
              <a:t>Scriptable</a:t>
            </a:r>
            <a:r>
              <a:rPr lang="de-DE" dirty="0"/>
              <a:t> Objects (</a:t>
            </a:r>
            <a:r>
              <a:rPr lang="de-DE" dirty="0" err="1"/>
              <a:t>FireController</a:t>
            </a:r>
            <a:r>
              <a:rPr lang="de-DE" dirty="0"/>
              <a:t>, Tutorial)</a:t>
            </a:r>
          </a:p>
          <a:p>
            <a:r>
              <a:rPr lang="de-DE" dirty="0"/>
              <a:t>Vererbung (Abstrakte Basisklassen)</a:t>
            </a:r>
          </a:p>
          <a:p>
            <a:r>
              <a:rPr lang="de-DE" dirty="0" err="1"/>
              <a:t>Coroutines</a:t>
            </a:r>
            <a:endParaRPr lang="de-DE" dirty="0"/>
          </a:p>
          <a:p>
            <a:r>
              <a:rPr lang="de-DE" dirty="0"/>
              <a:t>Tooltips</a:t>
            </a:r>
          </a:p>
        </p:txBody>
      </p:sp>
    </p:spTree>
    <p:extLst>
      <p:ext uri="{BB962C8B-B14F-4D97-AF65-F5344CB8AC3E}">
        <p14:creationId xmlns:p14="http://schemas.microsoft.com/office/powerpoint/2010/main" val="151553049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TM10001105[[fn=Ausschnitt]]</Template>
  <TotalTime>0</TotalTime>
  <Words>278</Words>
  <Application>Microsoft Office PowerPoint</Application>
  <PresentationFormat>Breitbild</PresentationFormat>
  <Paragraphs>61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2" baseType="lpstr">
      <vt:lpstr>Franklin Gothic Book</vt:lpstr>
      <vt:lpstr>Ausschnitt</vt:lpstr>
      <vt:lpstr>Project-Firefight</vt:lpstr>
      <vt:lpstr>Ursprüngliche Idee</vt:lpstr>
      <vt:lpstr>Ursprüngliche Idee</vt:lpstr>
      <vt:lpstr>Ursprüngliche Idee</vt:lpstr>
      <vt:lpstr>Weggefallene Inhalte</vt:lpstr>
      <vt:lpstr>Interaktionen</vt:lpstr>
      <vt:lpstr>Hintergrund</vt:lpstr>
      <vt:lpstr>Architektur - Pattern</vt:lpstr>
      <vt:lpstr>Architektur - Techniken</vt:lpstr>
      <vt:lpstr>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Project-Firefight</dc:title>
  <dc:creator>Koelbel, Joe</dc:creator>
  <cp:lastModifiedBy>Koelbel, Joe</cp:lastModifiedBy>
  <cp:revision>11</cp:revision>
  <dcterms:created xsi:type="dcterms:W3CDTF">2021-07-11T14:37:42Z</dcterms:created>
  <dcterms:modified xsi:type="dcterms:W3CDTF">2021-07-12T16:56:44Z</dcterms:modified>
</cp:coreProperties>
</file>