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1" r:id="rId6"/>
    <p:sldId id="264" r:id="rId7"/>
    <p:sldId id="258" r:id="rId8"/>
    <p:sldId id="263" r:id="rId9"/>
    <p:sldId id="265" r:id="rId10"/>
    <p:sldId id="259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F258F-AFB7-475D-A431-B23D560245D0}" v="12" dt="2021-12-06T16:40:3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8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0244-D5EB-F34B-8048-CEBB86B812C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A7E6-0D51-0840-945C-7B865E9C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vulnerability-window" TargetMode="External"/><Relationship Id="rId2" Type="http://schemas.openxmlformats.org/officeDocument/2006/relationships/hyperlink" Target="https://www.bbc.com/news/uk-199469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ackhatethicalhacking.com/articles/free-access/hacking-stories-gary-mckinnon-and-the-biggest-military-computer-hack-of-all-time/" TargetMode="External"/><Relationship Id="rId4" Type="http://schemas.openxmlformats.org/officeDocument/2006/relationships/hyperlink" Target="https://beyondsecurity.com/scan-pentest-network-vulnerabilities-windows-host-netbios-information-retriev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Day Aliens Invaded Facebook: A Viral UFO Says A Lot About The Company&amp;#39;s  Misinformation Woes">
            <a:extLst>
              <a:ext uri="{FF2B5EF4-FFF2-40B4-BE49-F238E27FC236}">
                <a16:creationId xmlns:a16="http://schemas.microsoft.com/office/drawing/2014/main" id="{84541A76-8E1C-403E-B938-3E0158B0F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t="9091" r="19206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UFO Hacker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endParaRPr lang="en-US" sz="1700"/>
          </a:p>
          <a:p>
            <a:pPr algn="l"/>
            <a:r>
              <a:rPr lang="en-US" sz="1700"/>
              <a:t>Joseph Kaufman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51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ederal government of the United States - Wikipedia">
            <a:extLst>
              <a:ext uri="{FF2B5EF4-FFF2-40B4-BE49-F238E27FC236}">
                <a16:creationId xmlns:a16="http://schemas.microsoft.com/office/drawing/2014/main" id="{323FEF20-E156-47DF-B13D-525F26F17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2" b="9151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1877-9333-40C5-9B58-D583D18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NASA, Navy, Army, and Pentagon Security Issues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3B10-0AB7-4556-B768-4C660042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 lnSpcReduction="10000"/>
          </a:bodyPr>
          <a:lstStyle/>
          <a:p>
            <a:r>
              <a:rPr lang="en-US" sz="1500" dirty="0"/>
              <a:t>From the late 90s to early 2000s known to Run Windows (and probably still do)</a:t>
            </a:r>
          </a:p>
          <a:p>
            <a:r>
              <a:rPr lang="en-US" sz="1500" dirty="0"/>
              <a:t>Vulnerabilities:</a:t>
            </a:r>
          </a:p>
          <a:p>
            <a:pPr lvl="1"/>
            <a:r>
              <a:rPr lang="en-US" sz="1500" dirty="0"/>
              <a:t>Windows Office Protocol (Phishing) and NetBIOS (IP Scanning)</a:t>
            </a:r>
          </a:p>
          <a:p>
            <a:r>
              <a:rPr lang="en-US" sz="1500" dirty="0"/>
              <a:t>Weak or lack of passwords on computers</a:t>
            </a:r>
          </a:p>
          <a:p>
            <a:r>
              <a:rPr lang="en-US" sz="1500" dirty="0"/>
              <a:t>Human engineering issues</a:t>
            </a:r>
          </a:p>
          <a:p>
            <a:r>
              <a:rPr lang="en-US" sz="1500" dirty="0"/>
              <a:t>General lack of security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80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D048F1-1D82-4785-92B6-3A6C648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86" y="1040400"/>
            <a:ext cx="5899545" cy="707886"/>
          </a:xfrm>
        </p:spPr>
        <p:txBody>
          <a:bodyPr anchor="b">
            <a:normAutofit/>
          </a:bodyPr>
          <a:lstStyle/>
          <a:p>
            <a:r>
              <a:rPr lang="en-US" sz="3500"/>
              <a:t>McKinnon Background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9144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E3EF-2B40-452B-BBC6-9EE46F87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85" y="3070719"/>
            <a:ext cx="5899546" cy="2937969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UK High School dropout and self-taught computer systems administrator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Had an obsession with UFOs 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Hacked into various US government institutions from February 2001 to March 2002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Later diagnosed with Autism</a:t>
            </a:r>
          </a:p>
        </p:txBody>
      </p:sp>
    </p:spTree>
    <p:extLst>
      <p:ext uri="{BB962C8B-B14F-4D97-AF65-F5344CB8AC3E}">
        <p14:creationId xmlns:p14="http://schemas.microsoft.com/office/powerpoint/2010/main" val="200644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43E33AB-25D9-4130-9341-6C1805AC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6" r="28333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Technically what happened?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1500" dirty="0"/>
              <a:t>February of 2001 hacks begin until 2002</a:t>
            </a:r>
          </a:p>
          <a:p>
            <a:r>
              <a:rPr lang="en-US" sz="1500" dirty="0"/>
              <a:t>NetBIOS allows McKinnon to access government computers from UK</a:t>
            </a:r>
          </a:p>
          <a:p>
            <a:r>
              <a:rPr lang="en-US" sz="1500" dirty="0"/>
              <a:t>Windows Office Protocol allows McKinnon to run Pearl scripts to scan for passwords</a:t>
            </a:r>
          </a:p>
          <a:p>
            <a:r>
              <a:rPr lang="en-US" sz="1500" dirty="0"/>
              <a:t>Weak passwords</a:t>
            </a:r>
          </a:p>
          <a:p>
            <a:pPr lvl="1"/>
            <a:r>
              <a:rPr lang="en-US" sz="1100" dirty="0"/>
              <a:t>McKinnon is in!</a:t>
            </a:r>
          </a:p>
        </p:txBody>
      </p:sp>
    </p:spTree>
    <p:extLst>
      <p:ext uri="{BB962C8B-B14F-4D97-AF65-F5344CB8AC3E}">
        <p14:creationId xmlns:p14="http://schemas.microsoft.com/office/powerpoint/2010/main" val="408964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25B-1F43-4512-9838-1354A33E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55" y="365124"/>
            <a:ext cx="4629150" cy="1828800"/>
          </a:xfrm>
        </p:spPr>
        <p:txBody>
          <a:bodyPr>
            <a:normAutofit/>
          </a:bodyPr>
          <a:lstStyle/>
          <a:p>
            <a:r>
              <a:rPr lang="en-US"/>
              <a:t>Once In </a:t>
            </a:r>
          </a:p>
        </p:txBody>
      </p:sp>
      <p:pic>
        <p:nvPicPr>
          <p:cNvPr id="4104" name="Picture 8" descr="LogMeIn RemotelyAnywhere User Guide | Manualzz">
            <a:extLst>
              <a:ext uri="{FF2B5EF4-FFF2-40B4-BE49-F238E27FC236}">
                <a16:creationId xmlns:a16="http://schemas.microsoft.com/office/drawing/2014/main" id="{00BA1B3D-6E61-4E51-9365-E0937A09F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4" r="17606" b="2"/>
          <a:stretch/>
        </p:blipFill>
        <p:spPr bwMode="auto">
          <a:xfrm>
            <a:off x="20" y="10"/>
            <a:ext cx="34797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8EE-C72E-4567-B81D-1BD221D1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455" y="2322576"/>
            <a:ext cx="4629150" cy="3858768"/>
          </a:xfrm>
        </p:spPr>
        <p:txBody>
          <a:bodyPr>
            <a:normAutofit/>
          </a:bodyPr>
          <a:lstStyle/>
          <a:p>
            <a:r>
              <a:rPr lang="en-US" sz="2100"/>
              <a:t>McKinnon downloads virtual access software RemotelyAnyhwere</a:t>
            </a:r>
          </a:p>
          <a:p>
            <a:pPr lvl="1"/>
            <a:r>
              <a:rPr lang="en-US" sz="2100"/>
              <a:t>Enabled deleting and transferring files</a:t>
            </a:r>
          </a:p>
          <a:p>
            <a:r>
              <a:rPr lang="en-US" sz="2100"/>
              <a:t>Searches NASA, Navy, Army, and Pentagon for UFOs</a:t>
            </a:r>
          </a:p>
          <a:p>
            <a:r>
              <a:rPr lang="en-US" sz="2100"/>
              <a:t>Worker discovers him</a:t>
            </a:r>
          </a:p>
          <a:p>
            <a:pPr lvl="1"/>
            <a:r>
              <a:rPr lang="en-US" sz="2100"/>
              <a:t>Talks his way out</a:t>
            </a:r>
          </a:p>
          <a:p>
            <a:r>
              <a:rPr lang="en-US" sz="2100"/>
              <a:t>McKinnon downloads various images of UFOs and confidential documents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498808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AF5F0-E93F-4996-9A4F-404EBF3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68" y="1641752"/>
            <a:ext cx="3293268" cy="1323439"/>
          </a:xfrm>
        </p:spPr>
        <p:txBody>
          <a:bodyPr anchor="t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McKinnnon Caught</a:t>
            </a:r>
          </a:p>
        </p:txBody>
      </p:sp>
      <p:pic>
        <p:nvPicPr>
          <p:cNvPr id="2050" name="Picture 2" descr="Hacker Gary McKinnon will not face UK charges - BBC News">
            <a:extLst>
              <a:ext uri="{FF2B5EF4-FFF2-40B4-BE49-F238E27FC236}">
                <a16:creationId xmlns:a16="http://schemas.microsoft.com/office/drawing/2014/main" id="{505185D0-8CBE-4814-9027-21ADD2337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r="31710"/>
          <a:stretch/>
        </p:blipFill>
        <p:spPr bwMode="auto">
          <a:xfrm>
            <a:off x="620316" y="1498600"/>
            <a:ext cx="3945731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4795537"/>
            <a:ext cx="3945731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84CE-5A4E-4C69-88A3-95D578B6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369" y="3146400"/>
            <a:ext cx="3293268" cy="268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March 2002</a:t>
            </a:r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McKinnon left multiple messages on government websites and RemotelyAnywhere led to his discovery</a:t>
            </a:r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US seeks to extradite him because…</a:t>
            </a:r>
          </a:p>
          <a:p>
            <a:pPr>
              <a:lnSpc>
                <a:spcPct val="90000"/>
              </a:lnSpc>
            </a:pPr>
            <a:endParaRPr lang="en-US" sz="21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What damage did it cause?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Damages to Naval Air Station and Earle Naval Weapons Station after 9/11 causing 300 computers to crash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Suspected of causing $800,000 in damages</a:t>
            </a:r>
          </a:p>
          <a:p>
            <a:r>
              <a:rPr lang="en-US" sz="1700">
                <a:solidFill>
                  <a:schemeClr val="bg1"/>
                </a:solidFill>
              </a:rPr>
              <a:t>Resulted in a lack of trust in US government security systems</a:t>
            </a:r>
          </a:p>
          <a:p>
            <a:r>
              <a:rPr lang="en-US" sz="1700">
                <a:solidFill>
                  <a:schemeClr val="bg1"/>
                </a:solidFill>
              </a:rPr>
              <a:t>Unknown damages to operations of military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could it be prevented?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Stronger firewalls</a:t>
            </a:r>
          </a:p>
          <a:p>
            <a:pPr lvl="1"/>
            <a:r>
              <a:rPr lang="en-US" sz="2100" dirty="0">
                <a:solidFill>
                  <a:srgbClr val="FFFFFF"/>
                </a:solidFill>
              </a:rPr>
              <a:t>Prevent installation of suspicious software</a:t>
            </a:r>
          </a:p>
          <a:p>
            <a:pPr lvl="1"/>
            <a:r>
              <a:rPr lang="en-US" sz="2100" dirty="0">
                <a:solidFill>
                  <a:srgbClr val="FFFFFF"/>
                </a:solidFill>
              </a:rPr>
              <a:t>Security against Windows NetBIOS and Office Protocol</a:t>
            </a:r>
          </a:p>
          <a:p>
            <a:pPr lvl="1"/>
            <a:r>
              <a:rPr lang="en-US" sz="2100" dirty="0">
                <a:solidFill>
                  <a:srgbClr val="FFFFFF"/>
                </a:solidFill>
              </a:rPr>
              <a:t>Very limited access or no access for remote users</a:t>
            </a:r>
          </a:p>
          <a:p>
            <a:r>
              <a:rPr lang="en-US" sz="2100" dirty="0">
                <a:solidFill>
                  <a:srgbClr val="FFFFFF"/>
                </a:solidFill>
              </a:rPr>
              <a:t>Increased cybersecurity funding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Education against human engineering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Stronger passwords for users</a:t>
            </a:r>
          </a:p>
        </p:txBody>
      </p:sp>
    </p:spTree>
    <p:extLst>
      <p:ext uri="{BB962C8B-B14F-4D97-AF65-F5344CB8AC3E}">
        <p14:creationId xmlns:p14="http://schemas.microsoft.com/office/powerpoint/2010/main" val="49334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213" y="575361"/>
            <a:ext cx="428045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11DD7-0422-4E07-9341-9E07CE74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8452"/>
            <a:ext cx="3731078" cy="3587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Sources</a:t>
            </a:r>
          </a:p>
        </p:txBody>
      </p:sp>
      <p:grpSp>
        <p:nvGrpSpPr>
          <p:cNvPr id="36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8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51B7-1E65-49EE-8DD0-AEDFCD5F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hlinkClick r:id="rId2"/>
              </a:rPr>
              <a:t>https://www.bbc.com/news/uk-19946902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hlinkClick r:id="rId3"/>
              </a:rPr>
              <a:t>https://www.sciencedirect.com/topics/computer-science/vulnerability-window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hlinkClick r:id="rId4"/>
              </a:rPr>
              <a:t>https://beyondsecurity.com/scan-pentest-network-vulnerabilities-windows-host-netbios-information-retrieval.html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  <a:hlinkClick r:id="rId5"/>
              </a:rPr>
              <a:t>https://www.blackhatethicalhacking.com/articles/free-access/hacking-stories-gary-mckinnon-and-the-biggest-military-computer-hack-of-all-time/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08798245D0B740B86C15E5F3A2FAA1" ma:contentTypeVersion="7" ma:contentTypeDescription="Create a new document." ma:contentTypeScope="" ma:versionID="78c248042b794d6b4a8f0e0bf4e57c04">
  <xsd:schema xmlns:xsd="http://www.w3.org/2001/XMLSchema" xmlns:xs="http://www.w3.org/2001/XMLSchema" xmlns:p="http://schemas.microsoft.com/office/2006/metadata/properties" xmlns:ns3="b690c4fb-f45e-4b54-9ff7-271ff046497c" xmlns:ns4="84be3c39-c32f-44d9-a88b-edd0c771d75f" targetNamespace="http://schemas.microsoft.com/office/2006/metadata/properties" ma:root="true" ma:fieldsID="885e8d4c938cc17723d81c1fb6022f7a" ns3:_="" ns4:_="">
    <xsd:import namespace="b690c4fb-f45e-4b54-9ff7-271ff046497c"/>
    <xsd:import namespace="84be3c39-c32f-44d9-a88b-edd0c771d7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0c4fb-f45e-4b54-9ff7-271ff04649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e3c39-c32f-44d9-a88b-edd0c771d75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C602E-1818-41AA-B665-BE94ACE33F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4B3B4-40CE-41FD-91F7-279579925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0c4fb-f45e-4b54-9ff7-271ff046497c"/>
    <ds:schemaRef ds:uri="84be3c39-c32f-44d9-a88b-edd0c771d7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12DA44-7E59-4972-8DDA-F915DCF38239}">
  <ds:schemaRefs>
    <ds:schemaRef ds:uri="b690c4fb-f45e-4b54-9ff7-271ff046497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4be3c39-c32f-44d9-a88b-edd0c771d75f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UFO Hacker</vt:lpstr>
      <vt:lpstr>NASA, Navy, Army, and Pentagon Security Issues</vt:lpstr>
      <vt:lpstr>McKinnon Background</vt:lpstr>
      <vt:lpstr>Technically what happened?</vt:lpstr>
      <vt:lpstr>Once In </vt:lpstr>
      <vt:lpstr>McKinnnon Caught</vt:lpstr>
      <vt:lpstr>What damage did it cause?</vt:lpstr>
      <vt:lpstr>How could it be prevented?</vt:lpstr>
      <vt:lpstr>Sources</vt:lpstr>
    </vt:vector>
  </TitlesOfParts>
  <Company>CHARLESTON SOUTHERN UNIVERSTIY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Content Slides for CSCI 301 Scripting Languages  Group Presentation</dc:title>
  <dc:creator>VALERIE SESSIONS</dc:creator>
  <cp:lastModifiedBy>Joseph A. Kaufman</cp:lastModifiedBy>
  <cp:revision>6</cp:revision>
  <dcterms:created xsi:type="dcterms:W3CDTF">2019-04-03T00:09:31Z</dcterms:created>
  <dcterms:modified xsi:type="dcterms:W3CDTF">2022-04-06T00:23:50Z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0x0101009008798245D0B740B86C15E5F3A2FAA1</vt:lpwstr>
  </property>
</Properties>
</file>