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/>
    <p:restoredTop sz="96405"/>
  </p:normalViewPr>
  <p:slideViewPr>
    <p:cSldViewPr snapToGrid="0" snapToObjects="1">
      <p:cViewPr varScale="1">
        <p:scale>
          <a:sx n="124" d="100"/>
          <a:sy n="124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8289-6F46-264A-A5A7-3CB866C17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VPN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85985-1CED-394C-9094-9B0D6ED0C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 11 – </a:t>
            </a:r>
            <a:r>
              <a:rPr lang="en-US" dirty="0" err="1"/>
              <a:t>Yohannis</a:t>
            </a:r>
            <a:r>
              <a:rPr lang="en-US" dirty="0"/>
              <a:t> Kifle</a:t>
            </a:r>
          </a:p>
          <a:p>
            <a:r>
              <a:rPr lang="en-US" dirty="0" err="1"/>
              <a:t>Joey.kifle@gmail.com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7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4C91-4922-BE45-BEE6-52AC838A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vpn</a:t>
            </a:r>
            <a:r>
              <a:rPr lang="en-US" dirty="0"/>
              <a:t> service to your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E8534A-A61C-2445-A486-46A07701A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641240"/>
            <a:ext cx="10698685" cy="2033501"/>
          </a:xfrm>
        </p:spPr>
      </p:pic>
    </p:spTree>
    <p:extLst>
      <p:ext uri="{BB962C8B-B14F-4D97-AF65-F5344CB8AC3E}">
        <p14:creationId xmlns:p14="http://schemas.microsoft.com/office/powerpoint/2010/main" val="165270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2F56-9E96-1C49-AC84-0DF0844E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vpn</a:t>
            </a:r>
            <a:r>
              <a:rPr lang="en-US" dirty="0"/>
              <a:t>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0484B-7E9A-5A48-BB13-5F1D57BAB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985" y="2693701"/>
            <a:ext cx="9702230" cy="2156051"/>
          </a:xfrm>
        </p:spPr>
      </p:pic>
    </p:spTree>
    <p:extLst>
      <p:ext uri="{BB962C8B-B14F-4D97-AF65-F5344CB8AC3E}">
        <p14:creationId xmlns:p14="http://schemas.microsoft.com/office/powerpoint/2010/main" val="266687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14BC-D38B-0341-9857-6DD1F965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62229-04A4-174B-8391-8D2ED6E2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5" y="2239767"/>
            <a:ext cx="11974530" cy="28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7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798A-84B6-5843-BF99-F0FE43F4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VPN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F6D9-72B3-E341-80BF-756A8FEE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2625047"/>
            <a:ext cx="9720073" cy="31387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Two functions that should be implemented when extending Service class.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sz="2800" dirty="0" err="1"/>
              <a:t>onStartCommand</a:t>
            </a:r>
            <a:endParaRPr lang="en-US" sz="2800" dirty="0"/>
          </a:p>
          <a:p>
            <a:pPr marL="653796" lvl="2" indent="-342900">
              <a:buFont typeface="+mj-lt"/>
              <a:buAutoNum type="arabicPeriod"/>
            </a:pPr>
            <a:r>
              <a:rPr lang="en-US" sz="2800" dirty="0" err="1"/>
              <a:t>onDestroyCommand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Usually a thread is used to provide the service in background</a:t>
            </a:r>
          </a:p>
        </p:txBody>
      </p:sp>
    </p:spTree>
    <p:extLst>
      <p:ext uri="{BB962C8B-B14F-4D97-AF65-F5344CB8AC3E}">
        <p14:creationId xmlns:p14="http://schemas.microsoft.com/office/powerpoint/2010/main" val="357952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532C-7EE8-3045-B524-377483F9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74249"/>
            <a:ext cx="9720072" cy="1499616"/>
          </a:xfrm>
        </p:spPr>
        <p:txBody>
          <a:bodyPr/>
          <a:lstStyle/>
          <a:p>
            <a:r>
              <a:rPr lang="en-US" dirty="0"/>
              <a:t>Cont. . 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E2B2A-8DBE-EC48-98EC-173439CC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35" y="1673865"/>
            <a:ext cx="11010472" cy="497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5B5B-ED04-2F42-9153-D971C03A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3B530-3C7E-C448-958A-67582B50E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840" y="2505432"/>
            <a:ext cx="10504816" cy="3767352"/>
          </a:xfrm>
        </p:spPr>
      </p:pic>
    </p:spTree>
    <p:extLst>
      <p:ext uri="{BB962C8B-B14F-4D97-AF65-F5344CB8AC3E}">
        <p14:creationId xmlns:p14="http://schemas.microsoft.com/office/powerpoint/2010/main" val="205858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CE11-6100-9C4D-84CE-41A9270F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ROUTE TO VPN SERVER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3433-EE8C-764B-ADCC-70584AFC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71751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Get IP packet from TUN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Extract layer 4 information (</a:t>
            </a:r>
            <a:r>
              <a:rPr lang="en-US" dirty="0" err="1"/>
              <a:t>Eg.</a:t>
            </a:r>
            <a:r>
              <a:rPr lang="en-US" dirty="0"/>
              <a:t> TCP/UDP, payload)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corresponding socket to send out the payload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packet from socket, and build layer 4, then layer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IP packet back to TUN.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D655-E14A-0143-81C5-659ABD2E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41AA-AFAC-9D46-B8D1-1985FF0A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Building these IP Packet isn’t easy. Check with tools like Wireshark first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72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CD29-81F0-114F-9185-91E0C151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SMS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4021-EF6E-D44C-8417-40F9A55F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EF7D-1BDF-1E4F-ABE0-1F5C22A7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88" y="1657810"/>
            <a:ext cx="10391312" cy="44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3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EBCE-596C-EA45-B783-46B8DE2F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open source SMS GATEWAY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38BF-F804-8741-A75E-68C982AB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JASMIN – SMS Gateway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PlaySMS</a:t>
            </a:r>
            <a:r>
              <a:rPr lang="en-US" dirty="0"/>
              <a:t> – SMS Gateway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Kannel</a:t>
            </a:r>
            <a:r>
              <a:rPr lang="en-US" dirty="0"/>
              <a:t> - WAP and SMS Gateway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Kalkun</a:t>
            </a:r>
            <a:r>
              <a:rPr lang="en-US" dirty="0"/>
              <a:t> – SMS Gateway and Management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AA40-ECB8-2444-AC4F-BBE86379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VPN?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7140-7B7E-DA4B-A4CD-3B047CB26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142" y="2559269"/>
            <a:ext cx="9720073" cy="2117834"/>
          </a:xfrm>
        </p:spPr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US" sz="2800" dirty="0"/>
              <a:t>Virtual private network</a:t>
            </a:r>
            <a:r>
              <a:rPr lang="en-US" sz="2400" dirty="0"/>
              <a:t>.</a:t>
            </a:r>
            <a:endParaRPr lang="en-US" sz="4400" dirty="0"/>
          </a:p>
          <a:p>
            <a:pPr lvl="5"/>
            <a:r>
              <a:rPr lang="en-US" sz="2800" dirty="0"/>
              <a:t>Virtual </a:t>
            </a:r>
          </a:p>
          <a:p>
            <a:pPr lvl="5"/>
            <a:r>
              <a:rPr lang="en-US" sz="2800" dirty="0"/>
              <a:t>private network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62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7808-3162-CD42-8E2F-1A0F4245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413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DCA8-939F-544A-AAFB-4EF4AC65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en-US" dirty="0" err="1"/>
              <a:t>ip</a:t>
            </a:r>
            <a:r>
              <a:rPr lang="en-US" dirty="0"/>
              <a:t>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C9485-B2A9-3A47-91BD-50CC5DCA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235" y="1734207"/>
            <a:ext cx="6369268" cy="4776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65DB6-6D69-0F4B-A7A3-EE0A685CB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38" y="2692558"/>
            <a:ext cx="5232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9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256A-B09C-2940-A622-122271B4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1EA9-7B5A-A444-90E8-7E7C05C5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Private IP addresses are more secured</a:t>
            </a:r>
          </a:p>
        </p:txBody>
      </p:sp>
    </p:spTree>
    <p:extLst>
      <p:ext uri="{BB962C8B-B14F-4D97-AF65-F5344CB8AC3E}">
        <p14:creationId xmlns:p14="http://schemas.microsoft.com/office/powerpoint/2010/main" val="231589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3EBD-7DEF-6346-A65A-BFB19DB3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375009"/>
            <a:ext cx="9720072" cy="8441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Ip packet without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vpn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A0B7F-395C-1247-8444-429436D5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49" y="1504449"/>
            <a:ext cx="10758137" cy="44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4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7C0C-7921-8246-AF4B-95BE1BFD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1432230" y="2159769"/>
            <a:ext cx="5101614" cy="1499616"/>
          </a:xfrm>
        </p:spPr>
        <p:txBody>
          <a:bodyPr/>
          <a:lstStyle/>
          <a:p>
            <a:r>
              <a:rPr lang="en-US" dirty="0"/>
              <a:t>Ip packet with a </a:t>
            </a:r>
            <a:r>
              <a:rPr lang="en-US" dirty="0" err="1"/>
              <a:t>vpn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11A42-7292-9F43-9F91-CA8FE611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34" y="0"/>
            <a:ext cx="1022656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5DDB-CBE9-654F-928C-85F93C40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build </a:t>
            </a:r>
            <a:r>
              <a:rPr lang="en-US" dirty="0" err="1"/>
              <a:t>vpn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AA52-EC25-2443-B841-09E23D51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offer protocols that the built-int client doesn’t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help people connect to a VPN service without complex configuration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47895C-BBDA-C04E-AD40-001FA70B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70" y="3295990"/>
            <a:ext cx="5212197" cy="293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2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564F-0C7C-9D43-AE57-5BFE76D6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VPN APPS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ABC65-9391-7C4B-958C-55AADEAC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42" y="1818289"/>
            <a:ext cx="9240929" cy="49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6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D37C-1040-3F48-AA0B-9C9C97BA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0942-29E4-8145-8D03-BC16CFEA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2981663"/>
            <a:ext cx="9720073" cy="16079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only one active service per user. Starting new service automatically stops an existing service</a:t>
            </a:r>
          </a:p>
        </p:txBody>
      </p:sp>
    </p:spTree>
    <p:extLst>
      <p:ext uri="{BB962C8B-B14F-4D97-AF65-F5344CB8AC3E}">
        <p14:creationId xmlns:p14="http://schemas.microsoft.com/office/powerpoint/2010/main" val="3385714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236</TotalTime>
  <Words>242</Words>
  <Application>Microsoft Macintosh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Tw Cen MT</vt:lpstr>
      <vt:lpstr>Tw Cen MT Condensed</vt:lpstr>
      <vt:lpstr>Wingdings 3</vt:lpstr>
      <vt:lpstr>Integral</vt:lpstr>
      <vt:lpstr>VPN </vt:lpstr>
      <vt:lpstr>WHAT IS VPN?  </vt:lpstr>
      <vt:lpstr>Private ip addresses</vt:lpstr>
      <vt:lpstr>Cont. . . </vt:lpstr>
      <vt:lpstr>Ip packet without vpn</vt:lpstr>
      <vt:lpstr>Ip packet with a vpn</vt:lpstr>
      <vt:lpstr>Why to build vpn app</vt:lpstr>
      <vt:lpstr>HOW VPN APPS Works</vt:lpstr>
      <vt:lpstr>Cont. . . </vt:lpstr>
      <vt:lpstr>Adding vpn service to your application</vt:lpstr>
      <vt:lpstr>Starting vpn service</vt:lpstr>
      <vt:lpstr>Cont.</vt:lpstr>
      <vt:lpstr>IMPLEMENT VPN SERVICE</vt:lpstr>
      <vt:lpstr>Cont. . . </vt:lpstr>
      <vt:lpstr>PowerPoint Presentation</vt:lpstr>
      <vt:lpstr>STEPS TO ROUTE TO VPN SERVER </vt:lpstr>
      <vt:lpstr>Suggestions</vt:lpstr>
      <vt:lpstr>SMS servers</vt:lpstr>
      <vt:lpstr>POPULAR open source SMS GATEWAY APPS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</dc:title>
  <dc:creator>Yohannis Telila</dc:creator>
  <cp:lastModifiedBy>Yohannis Telila</cp:lastModifiedBy>
  <cp:revision>42</cp:revision>
  <dcterms:created xsi:type="dcterms:W3CDTF">2019-12-10T10:30:40Z</dcterms:created>
  <dcterms:modified xsi:type="dcterms:W3CDTF">2019-12-10T14:27:07Z</dcterms:modified>
</cp:coreProperties>
</file>