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53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6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87" y="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ilip Japikse" userId="89f9dc9a9424d3e8" providerId="LiveId" clId="{FFC5061E-ABE7-45E8-AD44-7FB465696D40}"/>
    <pc:docChg chg="modSld">
      <pc:chgData name="Philip Japikse" userId="89f9dc9a9424d3e8" providerId="LiveId" clId="{FFC5061E-ABE7-45E8-AD44-7FB465696D40}" dt="2024-07-23T23:03:15.524" v="1" actId="20577"/>
      <pc:docMkLst>
        <pc:docMk/>
      </pc:docMkLst>
      <pc:sldChg chg="modSp mod">
        <pc:chgData name="Philip Japikse" userId="89f9dc9a9424d3e8" providerId="LiveId" clId="{FFC5061E-ABE7-45E8-AD44-7FB465696D40}" dt="2024-07-23T23:03:15.524" v="1" actId="20577"/>
        <pc:sldMkLst>
          <pc:docMk/>
          <pc:sldMk cId="3849617857" sldId="539"/>
        </pc:sldMkLst>
        <pc:spChg chg="mod">
          <ac:chgData name="Philip Japikse" userId="89f9dc9a9424d3e8" providerId="LiveId" clId="{FFC5061E-ABE7-45E8-AD44-7FB465696D40}" dt="2024-07-23T23:03:15.524" v="1" actId="20577"/>
          <ac:spMkLst>
            <pc:docMk/>
            <pc:sldMk cId="3849617857" sldId="539"/>
            <ac:spMk id="2" creationId="{2D505E21-BA95-4584-A9CF-E5D79C06C31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9E4F2-46F4-0996-3149-972B57716B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A223FE-7EF9-9BA0-3997-1D71CD7BF2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46358F-0B10-16AC-65D6-FF68A9509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9DD6C-078E-48A9-9345-7B9650E466D7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A46D91-D533-F6A1-C143-8ABF432A6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D9293B-0C58-4F8B-0612-C7C50F170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5BA83-93CE-4C55-B0FC-67194A5BF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302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56ED3-8531-3535-118A-F2590E72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5ADC9C-3CF4-1CBF-5069-E097F9E6F8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FA2330-1B03-E581-0CA9-B63F9B411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9DD6C-078E-48A9-9345-7B9650E466D7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29D585-1349-E0AE-A945-67ACC571E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E9C47B-DF2C-7DBD-54C0-FCFFE6377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5BA83-93CE-4C55-B0FC-67194A5BF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836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846899-0D13-6F28-6371-89A22E8D39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1B7BA5-7524-4F80-897A-165F28EE46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4C4EAA-3BBB-C71F-31C8-A79C7CD81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9DD6C-078E-48A9-9345-7B9650E466D7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CB8703-5CBC-D13D-C9E9-22778AF40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92D162-BA15-DC57-4519-6CE29DCB2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5BA83-93CE-4C55-B0FC-67194A5BF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4507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793" y="365125"/>
            <a:ext cx="9415407" cy="75989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07AE848-6D38-4588-95C0-82740069857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55" b="17803"/>
          <a:stretch/>
        </p:blipFill>
        <p:spPr>
          <a:xfrm>
            <a:off x="10579209" y="36786"/>
            <a:ext cx="1426998" cy="1487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1972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000"/>
    </mc:Choice>
    <mc:Fallback>
      <p:transition spd="slow" advTm="1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08D27-C099-8141-F2D0-92DE580AB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51B64-AA69-8B20-2F2D-4EC069BE7E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657368-39CA-5ABF-20CA-52CCDBC2C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9DD6C-078E-48A9-9345-7B9650E466D7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B47692-E01F-63E6-C4CB-B1C0446A0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E06686-DBC8-13D4-F99A-9AD3EEF67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5BA83-93CE-4C55-B0FC-67194A5BF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663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8CFEE-DDA5-EF2D-731D-024BBED26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B45147-1785-6090-ACC6-0848E39916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604983-79F7-10F8-C9F1-3E36617A7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9DD6C-078E-48A9-9345-7B9650E466D7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46CE06-70F4-2136-7014-E1DF10D11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7288D9-0695-8195-E21B-D5EC9D235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5BA83-93CE-4C55-B0FC-67194A5BF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275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B6CFB-4367-A0AD-2977-9411DBE4D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DCBF63-110C-5DEF-5F59-C81C7FD998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785C60-0D4B-BAFD-FAA5-EE9572A705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838275-FC5A-2376-1F9C-D65775C2D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9DD6C-078E-48A9-9345-7B9650E466D7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47B541-DA74-0EC9-5A6A-8A453821E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BD61CB-DA75-8D8B-18A3-FD8284866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5BA83-93CE-4C55-B0FC-67194A5BF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977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3A7CA-087C-56E0-119B-9F029DA0F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DEE7B8-72A1-E43B-634E-A4C7C5E55A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07618F-8C6C-523E-141D-EF0A577AD7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DF6D04-1794-D42B-E2D3-95BC0AB81F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A50F57-761D-793E-52DF-26ECA41651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02A04B-3E75-8973-2D3F-9B575EAA4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9DD6C-078E-48A9-9345-7B9650E466D7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333F27-1BCE-668C-B619-8A5DA7826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0F52EA-EE2A-BCD3-04AF-6729058A5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5BA83-93CE-4C55-B0FC-67194A5BF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389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A2190-58E8-3CBC-C9D9-D733D45DA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765313-64B6-D876-F133-676AF3D16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9DD6C-078E-48A9-9345-7B9650E466D7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AB5C5A-0F68-F919-10CE-09330924D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85B1F4-56FE-0ADE-2624-74076E132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5BA83-93CE-4C55-B0FC-67194A5BF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726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963D93-D1AD-B291-0FDF-E0D3C49B2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9DD6C-078E-48A9-9345-7B9650E466D7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28B2E8-82B9-E6CB-869D-FACED7153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4F4A0B-DE9E-29A4-95D9-840C66605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5BA83-93CE-4C55-B0FC-67194A5BF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219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196AC-5814-08B4-0113-D787BF2B1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80E3B7-4465-7A97-0469-B47DE7F014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653643-56D3-BEE8-EFA2-D04F2A7831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9D1FD7-7A93-CB49-AF85-5CBFF1C2C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9DD6C-078E-48A9-9345-7B9650E466D7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1EDECE-5D6C-051A-1108-7917007CF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A04706-4547-2DD3-0D85-219BC0116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5BA83-93CE-4C55-B0FC-67194A5BF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948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94215-D9A8-0BFF-F010-6AFB9580B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277C5E-CF16-068E-32AA-FCD6BE4F09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16F9CD-C2BE-7286-D865-15E157F2D8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098725-91F5-8835-FEAE-7DEEBB3E6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9DD6C-078E-48A9-9345-7B9650E466D7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E7D909-F9D1-74CD-DAB1-F18DF536A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E10F31-7755-4BB1-2FC2-9DF49FDDE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5BA83-93CE-4C55-B0FC-67194A5BF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519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EE0E22-50B3-CDAC-666C-EBE09A9D4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B7F235-A107-8A44-9068-4626258D2C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F605DF-417E-A250-7CD1-645BB7FCC2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569DD6C-078E-48A9-9345-7B9650E466D7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F85351-C5EE-07B4-E47C-32DE296382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C9B72F-1971-3B8F-8E8C-834DFA0A58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8C5BA83-93CE-4C55-B0FC-67194A5BF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440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05E21-BA95-4584-A9CF-E5D79C06C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Cincy </a:t>
            </a:r>
            <a:r>
              <a:rPr lang="en-US"/>
              <a:t>Deliver 2024 </a:t>
            </a:r>
            <a:r>
              <a:rPr lang="en-US" dirty="0"/>
              <a:t>Sponsors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E4BAF8-AA63-48BB-85EE-9DC662C24FAE}"/>
              </a:ext>
            </a:extLst>
          </p:cNvPr>
          <p:cNvSpPr txBox="1"/>
          <p:nvPr/>
        </p:nvSpPr>
        <p:spPr>
          <a:xfrm>
            <a:off x="185793" y="1037223"/>
            <a:ext cx="16257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Diamond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4665F5-9420-4FA4-A3A4-38FFA2B3287D}"/>
              </a:ext>
            </a:extLst>
          </p:cNvPr>
          <p:cNvSpPr txBox="1"/>
          <p:nvPr/>
        </p:nvSpPr>
        <p:spPr>
          <a:xfrm>
            <a:off x="203111" y="2945237"/>
            <a:ext cx="9444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Gold</a:t>
            </a:r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9ACE765-1C79-411E-949B-7C911B457A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807" y="1632841"/>
            <a:ext cx="3200400" cy="916115"/>
          </a:xfrm>
          <a:prstGeom prst="rect">
            <a:avLst/>
          </a:prstGeom>
        </p:spPr>
      </p:pic>
      <p:sp>
        <p:nvSpPr>
          <p:cNvPr id="3" name="Rectangle 5">
            <a:extLst>
              <a:ext uri="{FF2B5EF4-FFF2-40B4-BE49-F238E27FC236}">
                <a16:creationId xmlns:a16="http://schemas.microsoft.com/office/drawing/2014/main" id="{A6D6F450-189B-2BAF-DB38-E41881C501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304704" rIns="0" bIns="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22DE8A38-D4CD-29BB-484B-2F1DF89D53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304704" rIns="0" bIns="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350946A4-303E-C326-CF4F-6AC41DBD06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525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1" i="0" u="none" strike="noStrike" cap="none" normalizeH="0" baseline="0">
              <a:ln>
                <a:noFill/>
              </a:ln>
              <a:solidFill>
                <a:srgbClr val="002060"/>
              </a:solidFill>
              <a:effectLst/>
              <a:latin typeface="Cambria" panose="02040503050406030204" pitchFamily="18" charset="0"/>
              <a:ea typeface="MS Gothic" panose="020B0609070205080204" pitchFamily="49" charset="-128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7" name="Picture 16" descr="A picture containing text&#10;&#10;Description automatically generated">
            <a:extLst>
              <a:ext uri="{FF2B5EF4-FFF2-40B4-BE49-F238E27FC236}">
                <a16:creationId xmlns:a16="http://schemas.microsoft.com/office/drawing/2014/main" id="{9C8F27D3-E3EC-DC0B-775F-77EEF83F09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634" y="5487402"/>
            <a:ext cx="2527300" cy="66675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D24FC72-4AE2-876E-C29B-0F22AC595E4A}"/>
              </a:ext>
            </a:extLst>
          </p:cNvPr>
          <p:cNvSpPr txBox="1"/>
          <p:nvPr/>
        </p:nvSpPr>
        <p:spPr>
          <a:xfrm>
            <a:off x="133379" y="4762677"/>
            <a:ext cx="10839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Silver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52CA5CC-DB29-7F06-3EA4-3D2CD0BF7C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1696563"/>
            <a:ext cx="3371850" cy="8959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A67CC75-34C5-4799-99EA-CAB517B5650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42" t="15920" r="6260" b="17888"/>
          <a:stretch/>
        </p:blipFill>
        <p:spPr bwMode="auto">
          <a:xfrm>
            <a:off x="7315200" y="1538904"/>
            <a:ext cx="3517900" cy="10033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9229B70-7487-3939-856A-991BBDDF788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4477" y="3510070"/>
            <a:ext cx="2819400" cy="739775"/>
          </a:xfrm>
          <a:prstGeom prst="rect">
            <a:avLst/>
          </a:prstGeom>
          <a:noFill/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5645710-2B6E-EBC7-B34F-BA21B99277D0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0" r="13261"/>
          <a:stretch/>
        </p:blipFill>
        <p:spPr bwMode="auto">
          <a:xfrm>
            <a:off x="332634" y="3528489"/>
            <a:ext cx="2381250" cy="77787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FF7790A-25D7-795C-DAEA-2A157990DF0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3376085"/>
            <a:ext cx="2914650" cy="873760"/>
          </a:xfrm>
          <a:prstGeom prst="rect">
            <a:avLst/>
          </a:prstGeom>
          <a:noFill/>
        </p:spPr>
      </p:pic>
      <p:pic>
        <p:nvPicPr>
          <p:cNvPr id="20" name="Picture 19" descr="A blue triangle with a black background&#10;&#10;Description automatically generated">
            <a:extLst>
              <a:ext uri="{FF2B5EF4-FFF2-40B4-BE49-F238E27FC236}">
                <a16:creationId xmlns:a16="http://schemas.microsoft.com/office/drawing/2014/main" id="{D0331CA0-6209-AE2C-EC75-8F6EDA4E780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5211609"/>
            <a:ext cx="3048000" cy="10223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49617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"/>
    </mc:Choice>
    <mc:Fallback xmlns="">
      <p:transition spd="slow" advTm="1500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Cambria</vt:lpstr>
      <vt:lpstr>Office Theme</vt:lpstr>
      <vt:lpstr>Cincy Deliver 2024 Sponsors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Philip Japikse</dc:creator>
  <cp:lastModifiedBy>Philip Japikse</cp:lastModifiedBy>
  <cp:revision>1</cp:revision>
  <dcterms:created xsi:type="dcterms:W3CDTF">2024-07-23T23:03:02Z</dcterms:created>
  <dcterms:modified xsi:type="dcterms:W3CDTF">2024-07-23T23:03:17Z</dcterms:modified>
</cp:coreProperties>
</file>